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1"/>
  </p:sldMasterIdLst>
  <p:notesMasterIdLst>
    <p:notesMasterId r:id="rId69"/>
  </p:notesMasterIdLst>
  <p:sldIdLst>
    <p:sldId id="306" r:id="rId2"/>
    <p:sldId id="297" r:id="rId3"/>
    <p:sldId id="375" r:id="rId4"/>
    <p:sldId id="411" r:id="rId5"/>
    <p:sldId id="412" r:id="rId6"/>
    <p:sldId id="420" r:id="rId7"/>
    <p:sldId id="419" r:id="rId8"/>
    <p:sldId id="413" r:id="rId9"/>
    <p:sldId id="414" r:id="rId10"/>
    <p:sldId id="415" r:id="rId11"/>
    <p:sldId id="416" r:id="rId12"/>
    <p:sldId id="421" r:id="rId13"/>
    <p:sldId id="422" r:id="rId14"/>
    <p:sldId id="417" r:id="rId15"/>
    <p:sldId id="418" r:id="rId16"/>
    <p:sldId id="423" r:id="rId17"/>
    <p:sldId id="406" r:id="rId18"/>
    <p:sldId id="395" r:id="rId19"/>
    <p:sldId id="407" r:id="rId20"/>
    <p:sldId id="408" r:id="rId21"/>
    <p:sldId id="379" r:id="rId22"/>
    <p:sldId id="376" r:id="rId23"/>
    <p:sldId id="405" r:id="rId24"/>
    <p:sldId id="404" r:id="rId25"/>
    <p:sldId id="409" r:id="rId26"/>
    <p:sldId id="410" r:id="rId27"/>
    <p:sldId id="396" r:id="rId28"/>
    <p:sldId id="402" r:id="rId29"/>
    <p:sldId id="399" r:id="rId30"/>
    <p:sldId id="377" r:id="rId31"/>
    <p:sldId id="380" r:id="rId32"/>
    <p:sldId id="378" r:id="rId33"/>
    <p:sldId id="381" r:id="rId34"/>
    <p:sldId id="401" r:id="rId35"/>
    <p:sldId id="383" r:id="rId36"/>
    <p:sldId id="385" r:id="rId37"/>
    <p:sldId id="397" r:id="rId38"/>
    <p:sldId id="400" r:id="rId39"/>
    <p:sldId id="384" r:id="rId40"/>
    <p:sldId id="386" r:id="rId41"/>
    <p:sldId id="284" r:id="rId42"/>
    <p:sldId id="269" r:id="rId43"/>
    <p:sldId id="326" r:id="rId44"/>
    <p:sldId id="321" r:id="rId45"/>
    <p:sldId id="324" r:id="rId46"/>
    <p:sldId id="274" r:id="rId47"/>
    <p:sldId id="276" r:id="rId48"/>
    <p:sldId id="279" r:id="rId49"/>
    <p:sldId id="282" r:id="rId50"/>
    <p:sldId id="296" r:id="rId51"/>
    <p:sldId id="314" r:id="rId52"/>
    <p:sldId id="338" r:id="rId53"/>
    <p:sldId id="372" r:id="rId54"/>
    <p:sldId id="373" r:id="rId55"/>
    <p:sldId id="316" r:id="rId56"/>
    <p:sldId id="302" r:id="rId57"/>
    <p:sldId id="256" r:id="rId58"/>
    <p:sldId id="293" r:id="rId59"/>
    <p:sldId id="294" r:id="rId60"/>
    <p:sldId id="281" r:id="rId61"/>
    <p:sldId id="313" r:id="rId62"/>
    <p:sldId id="311" r:id="rId63"/>
    <p:sldId id="277" r:id="rId64"/>
    <p:sldId id="278" r:id="rId65"/>
    <p:sldId id="310" r:id="rId66"/>
    <p:sldId id="360" r:id="rId67"/>
    <p:sldId id="361" r:id="rId6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adme" id="{D4E4108F-8D52-C24F-BD48-C5B3E3415B20}">
          <p14:sldIdLst/>
        </p14:section>
        <p14:section name="Presentation" id="{F50E7A29-14EC-A74C-8115-EFF96D771BD2}">
          <p14:sldIdLst>
            <p14:sldId id="306"/>
            <p14:sldId id="297"/>
            <p14:sldId id="375"/>
            <p14:sldId id="411"/>
            <p14:sldId id="412"/>
            <p14:sldId id="420"/>
            <p14:sldId id="419"/>
            <p14:sldId id="413"/>
            <p14:sldId id="414"/>
            <p14:sldId id="415"/>
            <p14:sldId id="416"/>
            <p14:sldId id="421"/>
            <p14:sldId id="422"/>
            <p14:sldId id="417"/>
            <p14:sldId id="418"/>
            <p14:sldId id="423"/>
            <p14:sldId id="406"/>
            <p14:sldId id="395"/>
            <p14:sldId id="407"/>
            <p14:sldId id="408"/>
            <p14:sldId id="379"/>
            <p14:sldId id="376"/>
            <p14:sldId id="405"/>
            <p14:sldId id="404"/>
            <p14:sldId id="409"/>
            <p14:sldId id="410"/>
            <p14:sldId id="396"/>
            <p14:sldId id="402"/>
            <p14:sldId id="399"/>
            <p14:sldId id="377"/>
            <p14:sldId id="380"/>
            <p14:sldId id="378"/>
            <p14:sldId id="381"/>
            <p14:sldId id="401"/>
            <p14:sldId id="383"/>
            <p14:sldId id="385"/>
            <p14:sldId id="397"/>
            <p14:sldId id="400"/>
            <p14:sldId id="384"/>
            <p14:sldId id="386"/>
            <p14:sldId id="284"/>
            <p14:sldId id="269"/>
            <p14:sldId id="326"/>
            <p14:sldId id="321"/>
            <p14:sldId id="324"/>
            <p14:sldId id="274"/>
            <p14:sldId id="276"/>
            <p14:sldId id="279"/>
            <p14:sldId id="282"/>
            <p14:sldId id="296"/>
            <p14:sldId id="314"/>
            <p14:sldId id="338"/>
            <p14:sldId id="372"/>
            <p14:sldId id="373"/>
            <p14:sldId id="316"/>
            <p14:sldId id="302"/>
            <p14:sldId id="256"/>
            <p14:sldId id="293"/>
            <p14:sldId id="294"/>
            <p14:sldId id="281"/>
            <p14:sldId id="313"/>
            <p14:sldId id="311"/>
            <p14:sldId id="277"/>
            <p14:sldId id="278"/>
            <p14:sldId id="310"/>
            <p14:sldId id="360"/>
            <p14:sldId id="361"/>
          </p14:sldIdLst>
        </p14:section>
        <p14:section name="Icons, Devices" id="{2BB70305-F892-6C40-B512-C4829BF1FD4C}">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5200"/>
    <a:srgbClr val="005000"/>
    <a:srgbClr val="0526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63"/>
    <p:restoredTop sz="94778"/>
  </p:normalViewPr>
  <p:slideViewPr>
    <p:cSldViewPr snapToGrid="0" snapToObjects="1" showGuides="1">
      <p:cViewPr>
        <p:scale>
          <a:sx n="89" d="100"/>
          <a:sy n="89" d="100"/>
        </p:scale>
        <p:origin x="808" y="472"/>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960" b="0" i="0" u="none" strike="noStrike" kern="1200" baseline="0">
                <a:solidFill>
                  <a:schemeClr val="tx1"/>
                </a:solidFill>
                <a:latin typeface="Gotham Book" panose="02000504050000020004" pitchFamily="2" charset="0"/>
                <a:ea typeface="Titillium" charset="0"/>
                <a:cs typeface="Titillium" charset="0"/>
              </a:defRPr>
            </a:pPr>
            <a:r>
              <a:rPr lang="en-US" sz="1800" dirty="0"/>
              <a:t>Overhead</a:t>
            </a:r>
            <a:r>
              <a:rPr lang="en-US" sz="1800" baseline="0" dirty="0"/>
              <a:t> Cost Divided by Total Expenses vs. Time </a:t>
            </a:r>
            <a:endParaRPr lang="en-US" sz="1800" dirty="0"/>
          </a:p>
        </c:rich>
      </c:tx>
      <c:overlay val="0"/>
      <c:spPr>
        <a:noFill/>
        <a:ln>
          <a:noFill/>
        </a:ln>
        <a:effectLst/>
      </c:spPr>
      <c:txPr>
        <a:bodyPr rot="0" spcFirstLastPara="1" vertOverflow="ellipsis" vert="horz" wrap="square" anchor="ctr" anchorCtr="1"/>
        <a:lstStyle/>
        <a:p>
          <a:pPr>
            <a:defRPr sz="960" b="0" i="0" u="none" strike="noStrike" kern="1200" baseline="0">
              <a:solidFill>
                <a:schemeClr val="tx1"/>
              </a:solidFill>
              <a:latin typeface="Gotham Book" panose="02000504050000020004" pitchFamily="2" charset="0"/>
              <a:ea typeface="Titillium" charset="0"/>
              <a:cs typeface="Titillium" charset="0"/>
            </a:defRPr>
          </a:pPr>
          <a:endParaRPr lang="en-US"/>
        </a:p>
      </c:txPr>
    </c:title>
    <c:autoTitleDeleted val="0"/>
    <c:plotArea>
      <c:layout/>
      <c:lineChart>
        <c:grouping val="standard"/>
        <c:varyColors val="0"/>
        <c:ser>
          <c:idx val="1"/>
          <c:order val="0"/>
          <c:tx>
            <c:strRef>
              <c:f>Sheet1!$C$1</c:f>
              <c:strCache>
                <c:ptCount val="1"/>
                <c:pt idx="0">
                  <c:v>Overhead Ratio</c:v>
                </c:pt>
              </c:strCache>
            </c:strRef>
          </c:tx>
          <c:spPr>
            <a:ln w="25400" cap="rnd" cmpd="sng" algn="ctr">
              <a:solidFill>
                <a:schemeClr val="accent1"/>
              </a:solidFill>
              <a:prstDash val="solid"/>
              <a:round/>
            </a:ln>
            <a:effectLst/>
          </c:spPr>
          <c:marker>
            <c:symbol val="circle"/>
            <c:size val="7"/>
            <c:spPr>
              <a:solidFill>
                <a:schemeClr val="accent1"/>
              </a:solidFill>
              <a:ln w="6350" cap="flat" cmpd="sng" algn="ctr">
                <a:solidFill>
                  <a:schemeClr val="accent1"/>
                </a:solidFill>
                <a:prstDash val="solid"/>
                <a:round/>
              </a:ln>
              <a:effectLst/>
            </c:spPr>
          </c:marker>
          <c:dLbls>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Gotham Book" panose="02000504050000020004" pitchFamily="2" charset="0"/>
                    <a:ea typeface="Titillium" charset="0"/>
                    <a:cs typeface="Titillium"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Sheet1!$A$2:$A$9</c:f>
              <c:strCache>
                <c:ptCount val="8"/>
                <c:pt idx="0">
                  <c:v>2011-Oct-01</c:v>
                </c:pt>
                <c:pt idx="1">
                  <c:v>2012-Apr-01</c:v>
                </c:pt>
                <c:pt idx="2">
                  <c:v>2013-Jul-01</c:v>
                </c:pt>
                <c:pt idx="3">
                  <c:v>2014-Mar-01</c:v>
                </c:pt>
                <c:pt idx="4">
                  <c:v>2015-May-01</c:v>
                </c:pt>
                <c:pt idx="5">
                  <c:v>2016-Jun-01</c:v>
                </c:pt>
                <c:pt idx="6">
                  <c:v>2017-May-01</c:v>
                </c:pt>
                <c:pt idx="7">
                  <c:v>2018-Jul-01</c:v>
                </c:pt>
              </c:strCache>
            </c:strRef>
          </c:cat>
          <c:val>
            <c:numRef>
              <c:f>Sheet1!$C$2:$C$9</c:f>
              <c:numCache>
                <c:formatCode>0.00%</c:formatCode>
                <c:ptCount val="8"/>
                <c:pt idx="0">
                  <c:v>0.17399999999999999</c:v>
                </c:pt>
                <c:pt idx="1">
                  <c:v>0.16700000000000001</c:v>
                </c:pt>
                <c:pt idx="2">
                  <c:v>0.157</c:v>
                </c:pt>
                <c:pt idx="3">
                  <c:v>0.15</c:v>
                </c:pt>
                <c:pt idx="4">
                  <c:v>0.122</c:v>
                </c:pt>
                <c:pt idx="5">
                  <c:v>0.123</c:v>
                </c:pt>
                <c:pt idx="6">
                  <c:v>0.11</c:v>
                </c:pt>
                <c:pt idx="7">
                  <c:v>0.10199999999999999</c:v>
                </c:pt>
              </c:numCache>
            </c:numRef>
          </c:val>
          <c:smooth val="0"/>
          <c:extLst>
            <c:ext xmlns:c16="http://schemas.microsoft.com/office/drawing/2014/chart" uri="{C3380CC4-5D6E-409C-BE32-E72D297353CC}">
              <c16:uniqueId val="{00000000-1A66-3D4F-931E-4399F230C7FC}"/>
            </c:ext>
          </c:extLst>
        </c:ser>
        <c:dLbls>
          <c:showLegendKey val="0"/>
          <c:showVal val="0"/>
          <c:showCatName val="0"/>
          <c:showSerName val="0"/>
          <c:showPercent val="0"/>
          <c:showBubbleSize val="0"/>
        </c:dLbls>
        <c:marker val="1"/>
        <c:smooth val="0"/>
        <c:axId val="-2122400240"/>
        <c:axId val="-2122392384"/>
      </c:lineChart>
      <c:catAx>
        <c:axId val="-2122400240"/>
        <c:scaling>
          <c:orientation val="minMax"/>
        </c:scaling>
        <c:delete val="0"/>
        <c:axPos val="b"/>
        <c:numFmt formatCode="General"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800" b="0" i="0" u="none" strike="noStrike" kern="1200" baseline="0">
                <a:solidFill>
                  <a:schemeClr val="tx1"/>
                </a:solidFill>
                <a:latin typeface="Gotham Book" panose="02000504050000020004" pitchFamily="2" charset="0"/>
                <a:ea typeface="Titillium" charset="0"/>
                <a:cs typeface="Titillium" charset="0"/>
              </a:defRPr>
            </a:pPr>
            <a:endParaRPr lang="en-US"/>
          </a:p>
        </c:txPr>
        <c:crossAx val="-2122392384"/>
        <c:crosses val="autoZero"/>
        <c:auto val="1"/>
        <c:lblAlgn val="ctr"/>
        <c:lblOffset val="100"/>
        <c:tickMarkSkip val="1"/>
        <c:noMultiLvlLbl val="0"/>
      </c:catAx>
      <c:valAx>
        <c:axId val="-2122392384"/>
        <c:scaling>
          <c:orientation val="minMax"/>
        </c:scaling>
        <c:delete val="0"/>
        <c:axPos val="l"/>
        <c:majorGridlines>
          <c:spPr>
            <a:ln w="6350" cap="flat" cmpd="sng" algn="ctr">
              <a:solidFill>
                <a:schemeClr val="bg1">
                  <a:lumMod val="85000"/>
                </a:schemeClr>
              </a:solidFill>
              <a:prstDash val="solid"/>
              <a:round/>
            </a:ln>
            <a:effectLst/>
          </c:spPr>
        </c:majorGridlines>
        <c:numFmt formatCode="0.0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800" b="0" i="0" u="none" strike="noStrike" kern="1200" baseline="0">
                <a:solidFill>
                  <a:schemeClr val="tx1"/>
                </a:solidFill>
                <a:latin typeface="Gotham Book" panose="02000504050000020004" pitchFamily="2" charset="0"/>
                <a:ea typeface="Titillium" charset="0"/>
                <a:cs typeface="Titillium" charset="0"/>
              </a:defRPr>
            </a:pPr>
            <a:endParaRPr lang="en-US"/>
          </a:p>
        </c:txPr>
        <c:crossAx val="-2122400240"/>
        <c:crosses val="autoZero"/>
        <c:crossBetween val="between"/>
      </c:valAx>
      <c:spPr>
        <a:noFill/>
        <a:ln w="6350">
          <a:solidFill>
            <a:schemeClr val="bg1">
              <a:lumMod val="85000"/>
            </a:schemeClr>
          </a:solidFill>
        </a:ln>
        <a:effectLst/>
      </c:spPr>
    </c:plotArea>
    <c:legend>
      <c:legendPos val="b"/>
      <c:layout>
        <c:manualLayout>
          <c:xMode val="edge"/>
          <c:yMode val="edge"/>
          <c:x val="0.336918100806263"/>
          <c:y val="0.89295940277886798"/>
          <c:w val="0.33913602715828201"/>
          <c:h val="9.5587485987975201E-2"/>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solidFill>
              <a:latin typeface="Gotham Book" panose="02000504050000020004" pitchFamily="2" charset="0"/>
              <a:ea typeface="Titillium" charset="0"/>
              <a:cs typeface="Titillium" charset="0"/>
            </a:defRPr>
          </a:pPr>
          <a:endParaRPr lang="en-US"/>
        </a:p>
      </c:txPr>
    </c:legend>
    <c:plotVisOnly val="1"/>
    <c:dispBlanksAs val="gap"/>
    <c:showDLblsOverMax val="0"/>
  </c:chart>
  <c:spPr>
    <a:noFill/>
    <a:ln w="6350" cap="flat" cmpd="sng" algn="ctr">
      <a:noFill/>
      <a:prstDash val="solid"/>
      <a:miter lim="800000"/>
    </a:ln>
    <a:effectLst/>
  </c:spPr>
  <c:txPr>
    <a:bodyPr/>
    <a:lstStyle/>
    <a:p>
      <a:pPr>
        <a:defRPr sz="800" b="0" i="0">
          <a:solidFill>
            <a:schemeClr val="tx1"/>
          </a:solidFill>
          <a:latin typeface="Gotham Book" panose="02000504050000020004" pitchFamily="2" charset="0"/>
          <a:ea typeface="Titillium" charset="0"/>
          <a:cs typeface="Titillium"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Titillium" charset="0"/>
              <a:ea typeface="Titillium" charset="0"/>
              <a:cs typeface="Titillium" charset="0"/>
            </a:defRPr>
          </a:pPr>
          <a:endParaRPr lang="en-US"/>
        </a:p>
      </c:txPr>
    </c:title>
    <c:autoTitleDeleted val="0"/>
    <c:plotArea>
      <c:layout/>
      <c:lineChart>
        <c:grouping val="standard"/>
        <c:varyColors val="0"/>
        <c:ser>
          <c:idx val="1"/>
          <c:order val="0"/>
          <c:tx>
            <c:strRef>
              <c:f>Sheet1!$C$1</c:f>
              <c:strCache>
                <c:ptCount val="1"/>
                <c:pt idx="0">
                  <c:v>Overhead Ratio</c:v>
                </c:pt>
              </c:strCache>
            </c:strRef>
          </c:tx>
          <c:spPr>
            <a:ln w="25400" cap="rnd" cmpd="sng" algn="ctr">
              <a:solidFill>
                <a:schemeClr val="accent1"/>
              </a:solidFill>
              <a:prstDash val="solid"/>
              <a:round/>
            </a:ln>
            <a:effectLst/>
          </c:spPr>
          <c:marker>
            <c:symbol val="circle"/>
            <c:size val="7"/>
            <c:spPr>
              <a:solidFill>
                <a:schemeClr val="accent1"/>
              </a:solidFill>
              <a:ln w="6350" cap="flat" cmpd="sng" algn="ctr">
                <a:solidFill>
                  <a:schemeClr val="accent1"/>
                </a:solidFill>
                <a:prstDash val="solid"/>
                <a:round/>
              </a:ln>
              <a:effectLst/>
            </c:spPr>
          </c:marker>
          <c:dLbls>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itillium" charset="0"/>
                    <a:ea typeface="Titillium" charset="0"/>
                    <a:cs typeface="Titillium" charset="0"/>
                  </a:defRPr>
                </a:pPr>
                <a:endParaRPr lang="en-US"/>
              </a:p>
            </c:txPr>
            <c:dLblPos val="t"/>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Sheet1!$A$2:$A$9</c:f>
              <c:strCache>
                <c:ptCount val="8"/>
                <c:pt idx="0">
                  <c:v>2011-Oct-01</c:v>
                </c:pt>
                <c:pt idx="1">
                  <c:v>2012-Apr-01</c:v>
                </c:pt>
                <c:pt idx="2">
                  <c:v>2013-Jul-01</c:v>
                </c:pt>
                <c:pt idx="3">
                  <c:v>2014-Mar-01</c:v>
                </c:pt>
                <c:pt idx="4">
                  <c:v>2015-May-01</c:v>
                </c:pt>
                <c:pt idx="5">
                  <c:v>2016-Jun-01</c:v>
                </c:pt>
                <c:pt idx="6">
                  <c:v>2017-May-01</c:v>
                </c:pt>
                <c:pt idx="7">
                  <c:v>2018-Jul-01</c:v>
                </c:pt>
              </c:strCache>
            </c:strRef>
          </c:cat>
          <c:val>
            <c:numRef>
              <c:f>Sheet1!$C$2:$C$9</c:f>
              <c:numCache>
                <c:formatCode>0.00%</c:formatCode>
                <c:ptCount val="8"/>
                <c:pt idx="0">
                  <c:v>0.17399999999999999</c:v>
                </c:pt>
                <c:pt idx="1">
                  <c:v>0.16700000000000001</c:v>
                </c:pt>
                <c:pt idx="2">
                  <c:v>0.157</c:v>
                </c:pt>
                <c:pt idx="3">
                  <c:v>0.15</c:v>
                </c:pt>
                <c:pt idx="4">
                  <c:v>0.122</c:v>
                </c:pt>
                <c:pt idx="5">
                  <c:v>0.123</c:v>
                </c:pt>
                <c:pt idx="6">
                  <c:v>0.11</c:v>
                </c:pt>
                <c:pt idx="7">
                  <c:v>0.10199999999999999</c:v>
                </c:pt>
              </c:numCache>
            </c:numRef>
          </c:val>
          <c:smooth val="0"/>
          <c:extLst>
            <c:ext xmlns:c16="http://schemas.microsoft.com/office/drawing/2014/chart" uri="{C3380CC4-5D6E-409C-BE32-E72D297353CC}">
              <c16:uniqueId val="{00000001-AB80-A84B-9CB5-0918A2773ADA}"/>
            </c:ext>
          </c:extLst>
        </c:ser>
        <c:dLbls>
          <c:showLegendKey val="0"/>
          <c:showVal val="0"/>
          <c:showCatName val="0"/>
          <c:showSerName val="0"/>
          <c:showPercent val="0"/>
          <c:showBubbleSize val="0"/>
        </c:dLbls>
        <c:marker val="1"/>
        <c:smooth val="0"/>
        <c:axId val="-2122400240"/>
        <c:axId val="-2122392384"/>
      </c:lineChart>
      <c:catAx>
        <c:axId val="-2122400240"/>
        <c:scaling>
          <c:orientation val="minMax"/>
        </c:scaling>
        <c:delete val="0"/>
        <c:axPos val="b"/>
        <c:numFmt formatCode="General"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Titillium" charset="0"/>
                <a:ea typeface="Titillium" charset="0"/>
                <a:cs typeface="Titillium" charset="0"/>
              </a:defRPr>
            </a:pPr>
            <a:endParaRPr lang="en-US"/>
          </a:p>
        </c:txPr>
        <c:crossAx val="-2122392384"/>
        <c:crosses val="autoZero"/>
        <c:auto val="1"/>
        <c:lblAlgn val="ctr"/>
        <c:lblOffset val="100"/>
        <c:tickMarkSkip val="1"/>
        <c:noMultiLvlLbl val="0"/>
      </c:catAx>
      <c:valAx>
        <c:axId val="-2122392384"/>
        <c:scaling>
          <c:orientation val="minMax"/>
        </c:scaling>
        <c:delete val="0"/>
        <c:axPos val="l"/>
        <c:majorGridlines>
          <c:spPr>
            <a:ln w="6350" cap="flat" cmpd="sng" algn="ctr">
              <a:solidFill>
                <a:schemeClr val="bg1">
                  <a:lumMod val="85000"/>
                </a:schemeClr>
              </a:solidFill>
              <a:prstDash val="solid"/>
              <a:round/>
            </a:ln>
            <a:effectLst/>
          </c:spPr>
        </c:majorGridlines>
        <c:numFmt formatCode="0.00%" sourceLinked="1"/>
        <c:majorTickMark val="out"/>
        <c:minorTickMark val="none"/>
        <c:tickLblPos val="nextTo"/>
        <c:spPr>
          <a:noFill/>
          <a:ln w="6350" cap="flat" cmpd="sng" algn="ctr">
            <a:solidFill>
              <a:schemeClr val="tx1">
                <a:tint val="75000"/>
              </a:schemeClr>
            </a:solidFill>
            <a:prstDash val="solid"/>
            <a:round/>
          </a:ln>
          <a:effectLst/>
        </c:spPr>
        <c:txPr>
          <a:bodyPr rot="-60000000" spcFirstLastPara="1" vertOverflow="ellipsis" vert="horz" wrap="square" anchor="ctr" anchorCtr="1"/>
          <a:lstStyle/>
          <a:p>
            <a:pPr>
              <a:defRPr sz="1000" b="0" i="0" u="none" strike="noStrike" kern="1200" baseline="0">
                <a:solidFill>
                  <a:schemeClr val="tx1"/>
                </a:solidFill>
                <a:latin typeface="Titillium" charset="0"/>
                <a:ea typeface="Titillium" charset="0"/>
                <a:cs typeface="Titillium" charset="0"/>
              </a:defRPr>
            </a:pPr>
            <a:endParaRPr lang="en-US"/>
          </a:p>
        </c:txPr>
        <c:crossAx val="-2122400240"/>
        <c:crosses val="autoZero"/>
        <c:crossBetween val="between"/>
      </c:valAx>
      <c:spPr>
        <a:noFill/>
        <a:ln w="6350">
          <a:solidFill>
            <a:schemeClr val="bg1">
              <a:lumMod val="85000"/>
            </a:schemeClr>
          </a:solidFill>
        </a:ln>
        <a:effectLst/>
      </c:spPr>
    </c:plotArea>
    <c:legend>
      <c:legendPos val="b"/>
      <c:layout>
        <c:manualLayout>
          <c:xMode val="edge"/>
          <c:yMode val="edge"/>
          <c:x val="0.336918100806263"/>
          <c:y val="0.89295940277886798"/>
          <c:w val="0.33913602715828201"/>
          <c:h val="9.5587485987975201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solidFill>
              <a:latin typeface="Titillium" charset="0"/>
              <a:ea typeface="Titillium" charset="0"/>
              <a:cs typeface="Titillium" charset="0"/>
            </a:defRPr>
          </a:pPr>
          <a:endParaRPr lang="en-US"/>
        </a:p>
      </c:txPr>
    </c:legend>
    <c:plotVisOnly val="1"/>
    <c:dispBlanksAs val="gap"/>
    <c:showDLblsOverMax val="0"/>
  </c:chart>
  <c:spPr>
    <a:noFill/>
    <a:ln w="6350" cap="flat" cmpd="sng" algn="ctr">
      <a:noFill/>
      <a:prstDash val="solid"/>
      <a:miter lim="800000"/>
    </a:ln>
    <a:effectLst/>
  </c:spPr>
  <c:txPr>
    <a:bodyPr/>
    <a:lstStyle/>
    <a:p>
      <a:pPr>
        <a:defRPr sz="1000" b="0" i="0">
          <a:solidFill>
            <a:schemeClr val="tx1"/>
          </a:solidFill>
          <a:latin typeface="Titillium" charset="0"/>
          <a:ea typeface="Titillium" charset="0"/>
          <a:cs typeface="Titillium"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rgbClr val="19C0B4"/>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95BE-3141-98B0-A4448CA8602A}"/>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95BE-3141-98B0-A4448CA8602A}"/>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95BE-3141-98B0-A4448CA8602A}"/>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7-95BE-3141-98B0-A4448CA8602A}"/>
              </c:ext>
            </c:extLst>
          </c:dPt>
          <c:dPt>
            <c:idx val="4"/>
            <c:invertIfNegative val="0"/>
            <c:bubble3D val="0"/>
            <c:spPr>
              <a:solidFill>
                <a:schemeClr val="accent2"/>
              </a:solidFill>
              <a:ln>
                <a:noFill/>
              </a:ln>
              <a:effectLst/>
            </c:spPr>
            <c:extLst>
              <c:ext xmlns:c16="http://schemas.microsoft.com/office/drawing/2014/chart" uri="{C3380CC4-5D6E-409C-BE32-E72D297353CC}">
                <c16:uniqueId val="{00000009-95BE-3141-98B0-A4448CA8602A}"/>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B-95BE-3141-98B0-A4448CA8602A}"/>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D-95BE-3141-98B0-A4448CA8602A}"/>
              </c:ext>
            </c:extLst>
          </c:dPt>
          <c:dPt>
            <c:idx val="7"/>
            <c:invertIfNegative val="0"/>
            <c:bubble3D val="0"/>
            <c:spPr>
              <a:solidFill>
                <a:schemeClr val="accent2"/>
              </a:solidFill>
              <a:ln>
                <a:noFill/>
              </a:ln>
              <a:effectLst/>
            </c:spPr>
            <c:extLst>
              <c:ext xmlns:c16="http://schemas.microsoft.com/office/drawing/2014/chart" uri="{C3380CC4-5D6E-409C-BE32-E72D297353CC}">
                <c16:uniqueId val="{0000000F-95BE-3141-98B0-A4448CA8602A}"/>
              </c:ext>
            </c:extLst>
          </c:dPt>
          <c:dPt>
            <c:idx val="8"/>
            <c:invertIfNegative val="0"/>
            <c:bubble3D val="0"/>
            <c:spPr>
              <a:solidFill>
                <a:schemeClr val="accent2"/>
              </a:solidFill>
              <a:ln>
                <a:noFill/>
              </a:ln>
              <a:effectLst/>
            </c:spPr>
            <c:extLst>
              <c:ext xmlns:c16="http://schemas.microsoft.com/office/drawing/2014/chart" uri="{C3380CC4-5D6E-409C-BE32-E72D297353CC}">
                <c16:uniqueId val="{00000011-95BE-3141-98B0-A4448CA8602A}"/>
              </c:ext>
            </c:extLst>
          </c:dPt>
          <c:dPt>
            <c:idx val="9"/>
            <c:invertIfNegative val="0"/>
            <c:bubble3D val="0"/>
            <c:spPr>
              <a:solidFill>
                <a:schemeClr val="accent3"/>
              </a:solidFill>
              <a:ln>
                <a:noFill/>
              </a:ln>
              <a:effectLst/>
            </c:spPr>
            <c:extLst>
              <c:ext xmlns:c16="http://schemas.microsoft.com/office/drawing/2014/chart" uri="{C3380CC4-5D6E-409C-BE32-E72D297353CC}">
                <c16:uniqueId val="{00000013-95BE-3141-98B0-A4448CA8602A}"/>
              </c:ext>
            </c:extLst>
          </c:dPt>
          <c:dPt>
            <c:idx val="10"/>
            <c:invertIfNegative val="0"/>
            <c:bubble3D val="0"/>
            <c:spPr>
              <a:solidFill>
                <a:schemeClr val="accent3"/>
              </a:solidFill>
              <a:ln>
                <a:noFill/>
              </a:ln>
              <a:effectLst/>
            </c:spPr>
            <c:extLst>
              <c:ext xmlns:c16="http://schemas.microsoft.com/office/drawing/2014/chart" uri="{C3380CC4-5D6E-409C-BE32-E72D297353CC}">
                <c16:uniqueId val="{00000015-95BE-3141-98B0-A4448CA8602A}"/>
              </c:ext>
            </c:extLst>
          </c:dPt>
          <c:dPt>
            <c:idx val="11"/>
            <c:invertIfNegative val="0"/>
            <c:bubble3D val="0"/>
            <c:spPr>
              <a:solidFill>
                <a:schemeClr val="accent3"/>
              </a:solidFill>
              <a:ln>
                <a:noFill/>
              </a:ln>
              <a:effectLst/>
            </c:spPr>
            <c:extLst>
              <c:ext xmlns:c16="http://schemas.microsoft.com/office/drawing/2014/chart" uri="{C3380CC4-5D6E-409C-BE32-E72D297353CC}">
                <c16:uniqueId val="{00000017-95BE-3141-98B0-A4448CA8602A}"/>
              </c:ext>
            </c:extLst>
          </c:dPt>
          <c:dPt>
            <c:idx val="12"/>
            <c:invertIfNegative val="0"/>
            <c:bubble3D val="0"/>
            <c:spPr>
              <a:solidFill>
                <a:schemeClr val="accent3"/>
              </a:solidFill>
              <a:ln>
                <a:noFill/>
              </a:ln>
              <a:effectLst/>
            </c:spPr>
            <c:extLst>
              <c:ext xmlns:c16="http://schemas.microsoft.com/office/drawing/2014/chart" uri="{C3380CC4-5D6E-409C-BE32-E72D297353CC}">
                <c16:uniqueId val="{00000019-95BE-3141-98B0-A4448CA8602A}"/>
              </c:ext>
            </c:extLst>
          </c:dPt>
          <c:dPt>
            <c:idx val="13"/>
            <c:invertIfNegative val="0"/>
            <c:bubble3D val="0"/>
            <c:spPr>
              <a:solidFill>
                <a:schemeClr val="accent4"/>
              </a:solidFill>
              <a:ln>
                <a:noFill/>
              </a:ln>
              <a:effectLst/>
            </c:spPr>
            <c:extLst>
              <c:ext xmlns:c16="http://schemas.microsoft.com/office/drawing/2014/chart" uri="{C3380CC4-5D6E-409C-BE32-E72D297353CC}">
                <c16:uniqueId val="{0000001B-95BE-3141-98B0-A4448CA8602A}"/>
              </c:ext>
            </c:extLst>
          </c:dPt>
          <c:dPt>
            <c:idx val="14"/>
            <c:invertIfNegative val="0"/>
            <c:bubble3D val="0"/>
            <c:spPr>
              <a:solidFill>
                <a:schemeClr val="accent4"/>
              </a:solidFill>
              <a:ln>
                <a:noFill/>
              </a:ln>
              <a:effectLst/>
            </c:spPr>
            <c:extLst>
              <c:ext xmlns:c16="http://schemas.microsoft.com/office/drawing/2014/chart" uri="{C3380CC4-5D6E-409C-BE32-E72D297353CC}">
                <c16:uniqueId val="{0000001D-95BE-3141-98B0-A4448CA8602A}"/>
              </c:ext>
            </c:extLst>
          </c:dPt>
          <c:dPt>
            <c:idx val="15"/>
            <c:invertIfNegative val="0"/>
            <c:bubble3D val="0"/>
            <c:spPr>
              <a:solidFill>
                <a:schemeClr val="accent4"/>
              </a:solidFill>
              <a:ln>
                <a:noFill/>
              </a:ln>
              <a:effectLst/>
            </c:spPr>
            <c:extLst>
              <c:ext xmlns:c16="http://schemas.microsoft.com/office/drawing/2014/chart" uri="{C3380CC4-5D6E-409C-BE32-E72D297353CC}">
                <c16:uniqueId val="{0000001F-95BE-3141-98B0-A4448CA8602A}"/>
              </c:ext>
            </c:extLst>
          </c:dPt>
          <c:dPt>
            <c:idx val="16"/>
            <c:invertIfNegative val="0"/>
            <c:bubble3D val="0"/>
            <c:spPr>
              <a:solidFill>
                <a:schemeClr val="accent4"/>
              </a:solidFill>
              <a:ln>
                <a:noFill/>
              </a:ln>
              <a:effectLst/>
            </c:spPr>
            <c:extLst>
              <c:ext xmlns:c16="http://schemas.microsoft.com/office/drawing/2014/chart" uri="{C3380CC4-5D6E-409C-BE32-E72D297353CC}">
                <c16:uniqueId val="{00000021-95BE-3141-98B0-A4448CA8602A}"/>
              </c:ext>
            </c:extLst>
          </c:dPt>
          <c:dPt>
            <c:idx val="17"/>
            <c:invertIfNegative val="0"/>
            <c:bubble3D val="0"/>
            <c:spPr>
              <a:solidFill>
                <a:schemeClr val="accent4"/>
              </a:solidFill>
              <a:ln>
                <a:noFill/>
              </a:ln>
              <a:effectLst/>
            </c:spPr>
            <c:extLst>
              <c:ext xmlns:c16="http://schemas.microsoft.com/office/drawing/2014/chart" uri="{C3380CC4-5D6E-409C-BE32-E72D297353CC}">
                <c16:uniqueId val="{00000023-95BE-3141-98B0-A4448CA8602A}"/>
              </c:ext>
            </c:extLst>
          </c:dPt>
          <c:dPt>
            <c:idx val="18"/>
            <c:invertIfNegative val="0"/>
            <c:bubble3D val="0"/>
            <c:spPr>
              <a:solidFill>
                <a:schemeClr val="accent4"/>
              </a:solidFill>
              <a:ln>
                <a:noFill/>
              </a:ln>
              <a:effectLst/>
            </c:spPr>
            <c:extLst>
              <c:ext xmlns:c16="http://schemas.microsoft.com/office/drawing/2014/chart" uri="{C3380CC4-5D6E-409C-BE32-E72D297353CC}">
                <c16:uniqueId val="{00000025-95BE-3141-98B0-A4448CA8602A}"/>
              </c:ext>
            </c:extLst>
          </c:dPt>
          <c:dPt>
            <c:idx val="19"/>
            <c:invertIfNegative val="0"/>
            <c:bubble3D val="0"/>
            <c:spPr>
              <a:solidFill>
                <a:schemeClr val="accent4"/>
              </a:solidFill>
              <a:ln>
                <a:noFill/>
              </a:ln>
              <a:effectLst/>
            </c:spPr>
            <c:extLst>
              <c:ext xmlns:c16="http://schemas.microsoft.com/office/drawing/2014/chart" uri="{C3380CC4-5D6E-409C-BE32-E72D297353CC}">
                <c16:uniqueId val="{00000027-95BE-3141-98B0-A4448CA8602A}"/>
              </c:ext>
            </c:extLst>
          </c:dPt>
          <c:cat>
            <c:numRef>
              <c:f>Sheet1!$A$2:$A$21</c:f>
              <c:numCache>
                <c:formatCode>General</c:formatCod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numCache>
            </c:numRef>
          </c:cat>
          <c:val>
            <c:numRef>
              <c:f>Sheet1!$B$2:$B$21</c:f>
              <c:numCache>
                <c:formatCode>General</c:formatCode>
                <c:ptCount val="20"/>
                <c:pt idx="0">
                  <c:v>7</c:v>
                </c:pt>
                <c:pt idx="1">
                  <c:v>5</c:v>
                </c:pt>
                <c:pt idx="2">
                  <c:v>2</c:v>
                </c:pt>
                <c:pt idx="3">
                  <c:v>3.5</c:v>
                </c:pt>
                <c:pt idx="4">
                  <c:v>1</c:v>
                </c:pt>
                <c:pt idx="5">
                  <c:v>4.5</c:v>
                </c:pt>
                <c:pt idx="6">
                  <c:v>2</c:v>
                </c:pt>
                <c:pt idx="7">
                  <c:v>1</c:v>
                </c:pt>
                <c:pt idx="8">
                  <c:v>3</c:v>
                </c:pt>
                <c:pt idx="9">
                  <c:v>1.5</c:v>
                </c:pt>
                <c:pt idx="10">
                  <c:v>4</c:v>
                </c:pt>
                <c:pt idx="11">
                  <c:v>3</c:v>
                </c:pt>
                <c:pt idx="12">
                  <c:v>1</c:v>
                </c:pt>
                <c:pt idx="13">
                  <c:v>4.5</c:v>
                </c:pt>
                <c:pt idx="14">
                  <c:v>5</c:v>
                </c:pt>
                <c:pt idx="15">
                  <c:v>3.5</c:v>
                </c:pt>
                <c:pt idx="16">
                  <c:v>2.5</c:v>
                </c:pt>
                <c:pt idx="17">
                  <c:v>1.5</c:v>
                </c:pt>
                <c:pt idx="18">
                  <c:v>0.5</c:v>
                </c:pt>
                <c:pt idx="19">
                  <c:v>0.2</c:v>
                </c:pt>
              </c:numCache>
            </c:numRef>
          </c:val>
          <c:extLst>
            <c:ext xmlns:c16="http://schemas.microsoft.com/office/drawing/2014/chart" uri="{C3380CC4-5D6E-409C-BE32-E72D297353CC}">
              <c16:uniqueId val="{00000028-95BE-3141-98B0-A4448CA8602A}"/>
            </c:ext>
          </c:extLst>
        </c:ser>
        <c:dLbls>
          <c:showLegendKey val="0"/>
          <c:showVal val="0"/>
          <c:showCatName val="0"/>
          <c:showSerName val="0"/>
          <c:showPercent val="0"/>
          <c:showBubbleSize val="0"/>
        </c:dLbls>
        <c:gapWidth val="50"/>
        <c:overlap val="-27"/>
        <c:axId val="-2113624720"/>
        <c:axId val="-2113616080"/>
      </c:barChart>
      <c:catAx>
        <c:axId val="-21136247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solidFill>
                <a:latin typeface="Titillium" charset="0"/>
                <a:ea typeface="Titillium" charset="0"/>
                <a:cs typeface="Titillium" charset="0"/>
              </a:defRPr>
            </a:pPr>
            <a:endParaRPr lang="en-US"/>
          </a:p>
        </c:txPr>
        <c:crossAx val="-2113616080"/>
        <c:crosses val="autoZero"/>
        <c:auto val="1"/>
        <c:lblAlgn val="ctr"/>
        <c:lblOffset val="100"/>
        <c:noMultiLvlLbl val="0"/>
      </c:catAx>
      <c:valAx>
        <c:axId val="-2113616080"/>
        <c:scaling>
          <c:orientation val="minMax"/>
        </c:scaling>
        <c:delete val="0"/>
        <c:axPos val="l"/>
        <c:majorGridlines>
          <c:spPr>
            <a:ln w="9525" cap="flat" cmpd="sng" algn="ctr">
              <a:no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solidFill>
                <a:latin typeface="Titillium" charset="0"/>
                <a:ea typeface="Titillium" charset="0"/>
                <a:cs typeface="Titillium" charset="0"/>
              </a:defRPr>
            </a:pPr>
            <a:endParaRPr lang="en-US"/>
          </a:p>
        </c:txPr>
        <c:crossAx val="-2113624720"/>
        <c:crosses val="autoZero"/>
        <c:crossBetween val="between"/>
      </c:valAx>
      <c:spPr>
        <a:noFill/>
        <a:ln>
          <a:noFill/>
        </a:ln>
        <a:effectLst/>
      </c:spPr>
    </c:plotArea>
    <c:plotVisOnly val="1"/>
    <c:dispBlanksAs val="gap"/>
    <c:showDLblsOverMax val="0"/>
  </c:chart>
  <c:spPr>
    <a:noFill/>
    <a:ln>
      <a:noFill/>
    </a:ln>
    <a:effectLst/>
  </c:spPr>
  <c:txPr>
    <a:bodyPr/>
    <a:lstStyle/>
    <a:p>
      <a:pPr>
        <a:defRPr sz="1050" b="0" i="0">
          <a:solidFill>
            <a:schemeClr val="tx1"/>
          </a:solidFill>
          <a:latin typeface="Titillium" charset="0"/>
          <a:ea typeface="Titillium" charset="0"/>
          <a:cs typeface="Titillium"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102">
  <cs:axisTitle>
    <cs:lnRef idx="0"/>
    <cs:fillRef idx="0"/>
    <cs:effectRef idx="0"/>
    <cs:fontRef idx="minor">
      <a:schemeClr val="tx1"/>
    </cs:fontRef>
    <cs:defRPr sz="1000" b="1" kern="1200"/>
  </cs:axisTitle>
  <cs:categoryAxis>
    <cs:lnRef idx="1">
      <a:schemeClr val="tx1">
        <a:tint val="75000"/>
      </a:schemeClr>
    </cs:lnRef>
    <cs:fillRef idx="0"/>
    <cs:effectRef idx="0"/>
    <cs:fontRef idx="minor">
      <a:schemeClr val="tx1"/>
    </cs:fontRef>
    <cs:spPr>
      <a:ln>
        <a:round/>
      </a:ln>
    </cs:spPr>
    <cs:defRPr sz="1000" kern="1200"/>
  </cs:categoryAxis>
  <cs:chartArea mods="allowNoFillOverride allowNoLineOverride">
    <cs:lnRef idx="1">
      <a:schemeClr val="tx1">
        <a:tint val="75000"/>
      </a:schemeClr>
    </cs:lnRef>
    <cs:fillRef idx="1">
      <a:schemeClr val="bg1"/>
    </cs:fillRef>
    <cs:effectRef idx="0"/>
    <cs:fontRef idx="minor">
      <a:schemeClr val="tx1"/>
    </cs:fontRef>
    <cs:spPr>
      <a:ln>
        <a:round/>
      </a:ln>
    </cs:spPr>
    <cs:defRPr sz="1000" kern="1200"/>
  </cs:chartArea>
  <cs:dataLabel>
    <cs:lnRef idx="0"/>
    <cs:fillRef idx="0"/>
    <cs:effectRef idx="0"/>
    <cs:fontRef idx="minor">
      <a:schemeClr val="tx1"/>
    </cs:fontRef>
    <cs:defRPr sz="1000" kern="1200"/>
  </cs:dataLabel>
  <cs:dataLabelCallout>
    <cs:lnRef idx="0"/>
    <cs:fillRef idx="0"/>
    <cs:effectRef idx="0"/>
    <cs:fontRef idx="minor">
      <a:schemeClr val="dk1"/>
    </cs:fontRef>
    <cs:spPr>
      <a:solidFill>
        <a:schemeClr val="lt1"/>
      </a:solidFill>
      <a:ln>
        <a:solidFill>
          <a:schemeClr val="dk1">
            <a:lumMod val="65000"/>
            <a:lumOff val="35000"/>
          </a:schemeClr>
        </a:solidFill>
      </a:ln>
    </cs:spPr>
    <cs:defRPr sz="1000"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1">
      <cs:styleClr val="auto"/>
    </cs:lnRef>
    <cs:lineWidthScale>3</cs:lineWidthScale>
    <cs:fillRef idx="0"/>
    <cs:effectRef idx="0"/>
    <cs:fontRef idx="minor">
      <a:schemeClr val="tx1"/>
    </cs:fontRef>
    <cs:spPr>
      <a:ln cap="rnd">
        <a:round/>
      </a:ln>
    </cs:spPr>
  </cs:dataPointLine>
  <cs:dataPointMarker>
    <cs:lnRef idx="1">
      <cs:styleClr val="auto"/>
    </cs:lnRef>
    <cs:fillRef idx="1">
      <cs:styleClr val="auto"/>
    </cs:fillRef>
    <cs:effectRef idx="0"/>
    <cs:fontRef idx="minor">
      <a:schemeClr val="tx1"/>
    </cs:fontRef>
    <cs:spPr>
      <a:ln>
        <a:round/>
      </a:ln>
    </cs:spPr>
  </cs:dataPointMarker>
  <cs:dataPointMarkerLayout/>
  <cs:dataPointWireframe>
    <cs:lnRef idx="1">
      <cs:styleClr val="auto"/>
    </cs:lnRef>
    <cs:fillRef idx="0"/>
    <cs:effectRef idx="0"/>
    <cs:fontRef idx="minor">
      <a:schemeClr val="tx1"/>
    </cs:fontRef>
    <cs:spPr>
      <a:ln>
        <a:round/>
      </a:ln>
    </cs:spPr>
  </cs:dataPointWireframe>
  <cs:dataTable>
    <cs:lnRef idx="1">
      <a:schemeClr val="tx1">
        <a:tint val="75000"/>
      </a:schemeClr>
    </cs:lnRef>
    <cs:fillRef idx="0"/>
    <cs:effectRef idx="0"/>
    <cs:fontRef idx="minor">
      <a:schemeClr val="tx1"/>
    </cs:fontRef>
    <cs:spPr>
      <a:ln>
        <a:round/>
      </a:ln>
    </cs:spPr>
    <cs:defRPr sz="1000" kern="1200"/>
  </cs:dataTable>
  <cs:downBar>
    <cs:lnRef idx="1">
      <a:schemeClr val="tx1"/>
    </cs:lnRef>
    <cs:fillRef idx="1">
      <a:schemeClr val="dk1">
        <a:tint val="95000"/>
      </a:schemeClr>
    </cs:fillRef>
    <cs:effectRef idx="0"/>
    <cs:fontRef idx="minor">
      <a:schemeClr val="tx1"/>
    </cs:fontRef>
    <cs:spPr>
      <a:ln>
        <a:round/>
      </a:ln>
    </cs:spPr>
  </cs:downBar>
  <cs:dropLine>
    <cs:lnRef idx="1">
      <a:schemeClr val="tx1"/>
    </cs:lnRef>
    <cs:fillRef idx="0"/>
    <cs:effectRef idx="0"/>
    <cs:fontRef idx="minor">
      <a:schemeClr val="tx1"/>
    </cs:fontRef>
    <cs:spPr>
      <a:ln>
        <a:round/>
      </a:ln>
    </cs:spPr>
  </cs:dropLine>
  <cs:errorBar>
    <cs:lnRef idx="1">
      <a:schemeClr val="tx1"/>
    </cs:lnRef>
    <cs:fillRef idx="1">
      <a:schemeClr val="tx1"/>
    </cs:fillRef>
    <cs:effectRef idx="0"/>
    <cs:fontRef idx="minor">
      <a:schemeClr val="tx1"/>
    </cs:fontRef>
    <cs:spPr>
      <a:ln>
        <a:round/>
      </a:ln>
    </cs:spPr>
  </cs:errorBar>
  <cs:floor>
    <cs:lnRef idx="1">
      <a:schemeClr val="tx1">
        <a:tint val="75000"/>
      </a:schemeClr>
    </cs:lnRef>
    <cs:fillRef idx="0"/>
    <cs:effectRef idx="0"/>
    <cs:fontRef idx="minor">
      <a:schemeClr val="tx1"/>
    </cs:fontRef>
    <cs:spPr>
      <a:ln>
        <a:round/>
      </a:ln>
    </cs:spPr>
  </cs:floor>
  <cs:gridlineMajor>
    <cs:lnRef idx="1">
      <a:schemeClr val="tx1">
        <a:tint val="75000"/>
      </a:schemeClr>
    </cs:lnRef>
    <cs:fillRef idx="0"/>
    <cs:effectRef idx="0"/>
    <cs:fontRef idx="minor">
      <a:schemeClr val="tx1"/>
    </cs:fontRef>
    <cs:spPr>
      <a:ln>
        <a:round/>
      </a:ln>
    </cs:spPr>
  </cs:gridlineMajor>
  <cs:gridlineMinor>
    <cs:lnRef idx="1">
      <a:schemeClr val="tx1">
        <a:tint val="50000"/>
      </a:schemeClr>
    </cs:lnRef>
    <cs:fillRef idx="0"/>
    <cs:effectRef idx="0"/>
    <cs:fontRef idx="minor">
      <a:schemeClr val="tx1"/>
    </cs:fontRef>
    <cs:spPr>
      <a:ln>
        <a:round/>
      </a:ln>
    </cs:spPr>
  </cs:gridlineMinor>
  <cs:hiLoLine>
    <cs:lnRef idx="1">
      <a:schemeClr val="tx1"/>
    </cs:lnRef>
    <cs:fillRef idx="0"/>
    <cs:effectRef idx="0"/>
    <cs:fontRef idx="minor">
      <a:schemeClr val="tx1"/>
    </cs:fontRef>
    <cs:spPr>
      <a:ln>
        <a:round/>
      </a:ln>
    </cs:spPr>
  </cs:hiLoLine>
  <cs:leaderLine>
    <cs:lnRef idx="1">
      <a:schemeClr val="tx1"/>
    </cs:lnRef>
    <cs:fillRef idx="0"/>
    <cs:effectRef idx="0"/>
    <cs:fontRef idx="minor">
      <a:schemeClr val="tx1"/>
    </cs:fontRef>
    <cs:spPr>
      <a:ln>
        <a:round/>
      </a:ln>
    </cs:spPr>
  </cs:leaderLine>
  <cs:legend>
    <cs:lnRef idx="0"/>
    <cs:fillRef idx="0"/>
    <cs:effectRef idx="0"/>
    <cs:fontRef idx="minor">
      <a:schemeClr val="tx1"/>
    </cs:fontRef>
    <cs:defRPr sz="1000" kern="1200"/>
  </cs:legend>
  <cs:plotArea mods="allowNoFillOverride allowNoLineOverride">
    <cs:lnRef idx="0"/>
    <cs:fillRef idx="1">
      <a:schemeClr val="bg1"/>
    </cs:fillRef>
    <cs:effectRef idx="0"/>
    <cs:fontRef idx="minor">
      <a:schemeClr val="tx1"/>
    </cs:fontRef>
  </cs:plotArea>
  <cs:plotArea3D>
    <cs:lnRef idx="0"/>
    <cs:fillRef idx="0"/>
    <cs:effectRef idx="0"/>
    <cs:fontRef idx="minor">
      <a:schemeClr val="tx1"/>
    </cs:fontRef>
  </cs:plotArea3D>
  <cs:seriesAxis>
    <cs:lnRef idx="1">
      <a:schemeClr val="tx1">
        <a:tint val="75000"/>
      </a:schemeClr>
    </cs:lnRef>
    <cs:fillRef idx="0"/>
    <cs:effectRef idx="0"/>
    <cs:fontRef idx="minor">
      <a:schemeClr val="tx1"/>
    </cs:fontRef>
    <cs:spPr>
      <a:ln>
        <a:round/>
      </a:ln>
    </cs:spPr>
    <cs:defRPr sz="1000" kern="1200"/>
  </cs:seriesAxis>
  <cs:seriesLine>
    <cs:lnRef idx="1">
      <a:schemeClr val="tx1"/>
    </cs:lnRef>
    <cs:fillRef idx="0"/>
    <cs:effectRef idx="0"/>
    <cs:fontRef idx="minor">
      <a:schemeClr val="tx1"/>
    </cs:fontRef>
    <cs:spPr>
      <a:ln>
        <a:round/>
      </a:ln>
    </cs:spPr>
  </cs:seriesLine>
  <cs:title>
    <cs:lnRef idx="0"/>
    <cs:fillRef idx="0"/>
    <cs:effectRef idx="0"/>
    <cs:fontRef idx="minor">
      <a:schemeClr val="tx1"/>
    </cs:fontRef>
    <cs:defRPr sz="1800" b="1" kern="1200"/>
  </cs:title>
  <cs:trendline>
    <cs:lnRef idx="1">
      <a:schemeClr val="tx1"/>
    </cs:lnRef>
    <cs:fillRef idx="0"/>
    <cs:effectRef idx="0"/>
    <cs:fontRef idx="minor">
      <a:schemeClr val="tx1"/>
    </cs:fontRef>
    <cs:spPr>
      <a:ln cap="rnd">
        <a:round/>
      </a:ln>
    </cs:spPr>
  </cs:trendline>
  <cs:trendlineLabel>
    <cs:lnRef idx="0"/>
    <cs:fillRef idx="0"/>
    <cs:effectRef idx="0"/>
    <cs:fontRef idx="minor">
      <a:schemeClr val="tx1"/>
    </cs:fontRef>
    <cs:defRPr sz="1000" kern="1200"/>
  </cs:trendlineLabel>
  <cs:upBar>
    <cs:lnRef idx="1">
      <a:schemeClr val="tx1"/>
    </cs:lnRef>
    <cs:fillRef idx="1">
      <a:schemeClr val="dk1">
        <a:tint val="5000"/>
      </a:schemeClr>
    </cs:fillRef>
    <cs:effectRef idx="0"/>
    <cs:fontRef idx="minor">
      <a:schemeClr val="tx1"/>
    </cs:fontRef>
    <cs:spPr>
      <a:ln>
        <a:round/>
      </a:ln>
    </cs:spPr>
  </cs:upBar>
  <cs:valueAxis>
    <cs:lnRef idx="1">
      <a:schemeClr val="tx1">
        <a:tint val="75000"/>
      </a:schemeClr>
    </cs:lnRef>
    <cs:fillRef idx="0"/>
    <cs:effectRef idx="0"/>
    <cs:fontRef idx="minor">
      <a:schemeClr val="tx1"/>
    </cs:fontRef>
    <cs:spPr>
      <a:ln>
        <a:round/>
      </a:ln>
    </cs:spPr>
    <cs:defRPr sz="10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jp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3.tiff>
</file>

<file path=ppt/media/image4.tiff>
</file>

<file path=ppt/media/image5.tiff>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4847AB-3B75-FF4A-B0A2-6BEB5C2F7506}" type="datetimeFigureOut">
              <a:rPr lang="en-US" smtClean="0"/>
              <a:t>1/27/20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B9A84A-733A-0C47-AC2B-F0C70F83A7E9}" type="slidenum">
              <a:rPr lang="en-US" smtClean="0"/>
              <a:t>‹#›</a:t>
            </a:fld>
            <a:endParaRPr lang="en-US"/>
          </a:p>
        </p:txBody>
      </p:sp>
    </p:spTree>
    <p:extLst>
      <p:ext uri="{BB962C8B-B14F-4D97-AF65-F5344CB8AC3E}">
        <p14:creationId xmlns:p14="http://schemas.microsoft.com/office/powerpoint/2010/main" val="1214790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pdfs.semanticscholar.org/e334/256d044f2f6abad75ed818a6cd525203c04a.pdf" TargetMode="External"/><Relationship Id="rId2" Type="http://schemas.openxmlformats.org/officeDocument/2006/relationships/slide" Target="../slides/slide18.xml"/><Relationship Id="rId1" Type="http://schemas.openxmlformats.org/officeDocument/2006/relationships/notesMaster" Target="../notesMasters/notesMaster1.xml"/><Relationship Id="rId4" Type="http://schemas.openxmlformats.org/officeDocument/2006/relationships/hyperlink" Target="https://www.worldbank.org/en/news/video/2014/11/12/boosting-shared-prosperity-through-agriculture"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pdfs.semanticscholar.org/e334/256d044f2f6abad75ed818a6cd525203c04a.pdf"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www.worldbank.org/en/news/video/2014/11/12/boosting-shared-prosperity-through-agriculture" TargetMode="Externa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pdfs.semanticscholar.org/e334/256d044f2f6abad75ed818a6cd525203c04a.pdf" TargetMode="External"/><Relationship Id="rId2" Type="http://schemas.openxmlformats.org/officeDocument/2006/relationships/slide" Target="../slides/slide20.xml"/><Relationship Id="rId1" Type="http://schemas.openxmlformats.org/officeDocument/2006/relationships/notesMaster" Target="../notesMasters/notesMaster1.xml"/><Relationship Id="rId4" Type="http://schemas.openxmlformats.org/officeDocument/2006/relationships/hyperlink" Target="https://www.worldbank.org/en/news/video/2014/11/12/boosting-shared-prosperity-through-agriculture" TargetMode="Externa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ad.jrc.ec.europa.eu/sites/default/files/atlas_pdf/JRC_WAD_fullVersion.pdf"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a:t>
            </a:fld>
            <a:endParaRPr lang="en-US"/>
          </a:p>
        </p:txBody>
      </p:sp>
    </p:spTree>
    <p:extLst>
      <p:ext uri="{BB962C8B-B14F-4D97-AF65-F5344CB8AC3E}">
        <p14:creationId xmlns:p14="http://schemas.microsoft.com/office/powerpoint/2010/main" val="1683510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15</a:t>
            </a:fld>
            <a:endParaRPr lang="en-US"/>
          </a:p>
        </p:txBody>
      </p:sp>
    </p:spTree>
    <p:extLst>
      <p:ext uri="{BB962C8B-B14F-4D97-AF65-F5344CB8AC3E}">
        <p14:creationId xmlns:p14="http://schemas.microsoft.com/office/powerpoint/2010/main" val="2771020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16</a:t>
            </a:fld>
            <a:endParaRPr lang="en-US"/>
          </a:p>
        </p:txBody>
      </p:sp>
    </p:spTree>
    <p:extLst>
      <p:ext uri="{BB962C8B-B14F-4D97-AF65-F5344CB8AC3E}">
        <p14:creationId xmlns:p14="http://schemas.microsoft.com/office/powerpoint/2010/main" val="3313069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17</a:t>
            </a:fld>
            <a:endParaRPr lang="en-US"/>
          </a:p>
        </p:txBody>
      </p:sp>
    </p:spTree>
    <p:extLst>
      <p:ext uri="{BB962C8B-B14F-4D97-AF65-F5344CB8AC3E}">
        <p14:creationId xmlns:p14="http://schemas.microsoft.com/office/powerpoint/2010/main" val="36923127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r>
              <a:rPr lang="en-US" sz="1200" b="0" i="0" u="none" strike="noStrike" kern="1200" dirty="0">
                <a:solidFill>
                  <a:schemeClr val="tx1"/>
                </a:solidFill>
                <a:effectLst/>
                <a:latin typeface="+mn-lt"/>
                <a:ea typeface="+mn-ea"/>
                <a:cs typeface="+mn-cs"/>
                <a:hlinkClick r:id="rId3"/>
              </a:rPr>
              <a:t>https://pdfs.semanticscholar.org/e334/256d044f2f6abad75ed818a6cd525203c04a.pdf</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Source 2:</a:t>
            </a:r>
          </a:p>
          <a:p>
            <a:r>
              <a:rPr lang="en-US" sz="1200" b="0" i="0" u="none" strike="noStrike" kern="1200" dirty="0">
                <a:solidFill>
                  <a:schemeClr val="tx1"/>
                </a:solidFill>
                <a:effectLst/>
                <a:latin typeface="+mn-lt"/>
                <a:ea typeface="+mn-ea"/>
                <a:cs typeface="+mn-cs"/>
              </a:rPr>
              <a:t>Source 3: </a:t>
            </a:r>
            <a:r>
              <a:rPr lang="en-US" dirty="0">
                <a:hlinkClick r:id="rId4"/>
              </a:rPr>
              <a:t>https://www.worldbank.org/en/news/video/2014/11/12/boosting-shared-prosperity-through-agriculture</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18</a:t>
            </a:fld>
            <a:endParaRPr lang="en-US"/>
          </a:p>
        </p:txBody>
      </p:sp>
    </p:spTree>
    <p:extLst>
      <p:ext uri="{BB962C8B-B14F-4D97-AF65-F5344CB8AC3E}">
        <p14:creationId xmlns:p14="http://schemas.microsoft.com/office/powerpoint/2010/main" val="8857058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r>
              <a:rPr lang="en-US" sz="1200" b="0" i="0" u="none" strike="noStrike" kern="1200" dirty="0">
                <a:solidFill>
                  <a:schemeClr val="tx1"/>
                </a:solidFill>
                <a:effectLst/>
                <a:latin typeface="+mn-lt"/>
                <a:ea typeface="+mn-ea"/>
                <a:cs typeface="+mn-cs"/>
                <a:hlinkClick r:id="rId3"/>
              </a:rPr>
              <a:t>https://pdfs.semanticscholar.org/e334/256d044f2f6abad75ed818a6cd525203c04a.pdf</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Source 2:</a:t>
            </a:r>
          </a:p>
          <a:p>
            <a:r>
              <a:rPr lang="en-US" sz="1200" b="0" i="0" u="none" strike="noStrike" kern="1200" dirty="0">
                <a:solidFill>
                  <a:schemeClr val="tx1"/>
                </a:solidFill>
                <a:effectLst/>
                <a:latin typeface="+mn-lt"/>
                <a:ea typeface="+mn-ea"/>
                <a:cs typeface="+mn-cs"/>
              </a:rPr>
              <a:t>Source 3: </a:t>
            </a:r>
            <a:r>
              <a:rPr lang="en-US" dirty="0">
                <a:hlinkClick r:id="rId4"/>
              </a:rPr>
              <a:t>https://www.worldbank.org/en/news/video/2014/11/12/boosting-shared-prosperity-through-agriculture</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19</a:t>
            </a:fld>
            <a:endParaRPr lang="en-US"/>
          </a:p>
        </p:txBody>
      </p:sp>
    </p:spTree>
    <p:extLst>
      <p:ext uri="{BB962C8B-B14F-4D97-AF65-F5344CB8AC3E}">
        <p14:creationId xmlns:p14="http://schemas.microsoft.com/office/powerpoint/2010/main" val="16397395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r>
              <a:rPr lang="en-US" sz="1200" b="0" i="0" u="none" strike="noStrike" kern="1200" dirty="0">
                <a:solidFill>
                  <a:schemeClr val="tx1"/>
                </a:solidFill>
                <a:effectLst/>
                <a:latin typeface="+mn-lt"/>
                <a:ea typeface="+mn-ea"/>
                <a:cs typeface="+mn-cs"/>
                <a:hlinkClick r:id="rId3"/>
              </a:rPr>
              <a:t>https://pdfs.semanticscholar.org/e334/256d044f2f6abad75ed818a6cd525203c04a.pdf</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Source 2:</a:t>
            </a:r>
          </a:p>
          <a:p>
            <a:r>
              <a:rPr lang="en-US" sz="1200" b="0" i="0" u="none" strike="noStrike" kern="1200" dirty="0">
                <a:solidFill>
                  <a:schemeClr val="tx1"/>
                </a:solidFill>
                <a:effectLst/>
                <a:latin typeface="+mn-lt"/>
                <a:ea typeface="+mn-ea"/>
                <a:cs typeface="+mn-cs"/>
              </a:rPr>
              <a:t>Source 3: </a:t>
            </a:r>
            <a:r>
              <a:rPr lang="en-US" dirty="0">
                <a:hlinkClick r:id="rId4"/>
              </a:rPr>
              <a:t>https://www.worldbank.org/en/news/video/2014/11/12/boosting-shared-prosperity-through-agriculture</a:t>
            </a:r>
            <a:r>
              <a:rPr lang="en-US" sz="1200" b="0" i="0" u="none" strike="noStrike" kern="1200" dirty="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20</a:t>
            </a:fld>
            <a:endParaRPr lang="en-US"/>
          </a:p>
        </p:txBody>
      </p:sp>
    </p:spTree>
    <p:extLst>
      <p:ext uri="{BB962C8B-B14F-4D97-AF65-F5344CB8AC3E}">
        <p14:creationId xmlns:p14="http://schemas.microsoft.com/office/powerpoint/2010/main" val="38141467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22</a:t>
            </a:fld>
            <a:endParaRPr lang="en-US"/>
          </a:p>
        </p:txBody>
      </p:sp>
    </p:spTree>
    <p:extLst>
      <p:ext uri="{BB962C8B-B14F-4D97-AF65-F5344CB8AC3E}">
        <p14:creationId xmlns:p14="http://schemas.microsoft.com/office/powerpoint/2010/main" val="14484526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23</a:t>
            </a:fld>
            <a:endParaRPr lang="en-US"/>
          </a:p>
        </p:txBody>
      </p:sp>
    </p:spTree>
    <p:extLst>
      <p:ext uri="{BB962C8B-B14F-4D97-AF65-F5344CB8AC3E}">
        <p14:creationId xmlns:p14="http://schemas.microsoft.com/office/powerpoint/2010/main" val="26438905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Lending : </a:t>
            </a:r>
            <a:r>
              <a:rPr lang="en-US" dirty="0">
                <a:solidFill>
                  <a:schemeClr val="tx2"/>
                </a:solidFill>
              </a:rPr>
              <a:t>Root Capital offers year-long loans to agriculture businesses across the world, Focused on providing loans to businesses providing the most impact in their given region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2"/>
              </a:solidFill>
            </a:endParaRPr>
          </a:p>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24</a:t>
            </a:fld>
            <a:endParaRPr lang="en-US"/>
          </a:p>
        </p:txBody>
      </p:sp>
    </p:spTree>
    <p:extLst>
      <p:ext uri="{BB962C8B-B14F-4D97-AF65-F5344CB8AC3E}">
        <p14:creationId xmlns:p14="http://schemas.microsoft.com/office/powerpoint/2010/main" val="21061228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Lending : </a:t>
            </a:r>
            <a:r>
              <a:rPr lang="en-US" dirty="0">
                <a:solidFill>
                  <a:schemeClr val="tx2"/>
                </a:solidFill>
              </a:rPr>
              <a:t>Root Capital offers year-long loans to agriculture businesses across the world, Focused on providing loans to businesses providing the most impact in their given region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2"/>
              </a:solidFill>
            </a:endParaRPr>
          </a:p>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25</a:t>
            </a:fld>
            <a:endParaRPr lang="en-US"/>
          </a:p>
        </p:txBody>
      </p:sp>
    </p:spTree>
    <p:extLst>
      <p:ext uri="{BB962C8B-B14F-4D97-AF65-F5344CB8AC3E}">
        <p14:creationId xmlns:p14="http://schemas.microsoft.com/office/powerpoint/2010/main" val="33826175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a:t>
            </a:fld>
            <a:endParaRPr lang="en-US"/>
          </a:p>
        </p:txBody>
      </p:sp>
    </p:spTree>
    <p:extLst>
      <p:ext uri="{BB962C8B-B14F-4D97-AF65-F5344CB8AC3E}">
        <p14:creationId xmlns:p14="http://schemas.microsoft.com/office/powerpoint/2010/main" val="35975526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Lending : </a:t>
            </a:r>
            <a:r>
              <a:rPr lang="en-US" dirty="0">
                <a:solidFill>
                  <a:schemeClr val="tx2"/>
                </a:solidFill>
              </a:rPr>
              <a:t>Root Capital offers year-long loans to agriculture businesses across the world, Focused on providing loans to businesses providing the most impact in their given region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2"/>
              </a:solidFill>
            </a:endParaRPr>
          </a:p>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26</a:t>
            </a:fld>
            <a:endParaRPr lang="en-US"/>
          </a:p>
        </p:txBody>
      </p:sp>
    </p:spTree>
    <p:extLst>
      <p:ext uri="{BB962C8B-B14F-4D97-AF65-F5344CB8AC3E}">
        <p14:creationId xmlns:p14="http://schemas.microsoft.com/office/powerpoint/2010/main" val="27144227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27</a:t>
            </a:fld>
            <a:endParaRPr lang="en-US"/>
          </a:p>
        </p:txBody>
      </p:sp>
    </p:spTree>
    <p:extLst>
      <p:ext uri="{BB962C8B-B14F-4D97-AF65-F5344CB8AC3E}">
        <p14:creationId xmlns:p14="http://schemas.microsoft.com/office/powerpoint/2010/main" val="148538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Richard </a:t>
            </a:r>
            <a:r>
              <a:rPr lang="en-US" dirty="0" err="1"/>
              <a:t>Tugume’s</a:t>
            </a:r>
            <a:r>
              <a:rPr lang="en-US" dirty="0"/>
              <a:t> model of the efficient frontier and impact investing: Two types of businesses that are invested in – ones that generate a negative yield for Root Capital, and one’s that are able to pay back on loans. The idea arose around 2014 </a:t>
            </a:r>
          </a:p>
          <a:p>
            <a:pPr marL="171450" indent="-171450">
              <a:buFontTx/>
              <a:buChar char="-"/>
            </a:pPr>
            <a:r>
              <a:rPr lang="en-US" dirty="0"/>
              <a:t>Use a valuation system (expected return and expected impact) to categorize potential businesses of Root Capital investment</a:t>
            </a:r>
          </a:p>
          <a:p>
            <a:pPr marL="171450" indent="-171450">
              <a:buFontTx/>
              <a:buChar char="-"/>
            </a:pPr>
            <a:r>
              <a:rPr lang="en-US" dirty="0"/>
              <a:t>Expected Return: how much return will Root Capital get on an investment (negative or positive)</a:t>
            </a:r>
          </a:p>
          <a:p>
            <a:pPr marL="171450" indent="-171450">
              <a:buFontTx/>
              <a:buChar char="-"/>
            </a:pPr>
            <a:r>
              <a:rPr lang="en-US" dirty="0"/>
              <a:t>Expected Impact: derived from impact rating (0-10) and enterprise impact (0-3.5) </a:t>
            </a:r>
          </a:p>
          <a:p>
            <a:pPr marL="171450" indent="-171450">
              <a:buFontTx/>
              <a:buChar char="-"/>
            </a:pPr>
            <a:r>
              <a:rPr lang="en-US" dirty="0"/>
              <a:t>Addition of these two metrics gives a number determining the overall rating of investment (weighs in both conventional worth and impact)</a:t>
            </a:r>
          </a:p>
          <a:p>
            <a:pPr marL="171450" indent="-171450">
              <a:buFontTx/>
              <a:buChar char="-"/>
            </a:pPr>
            <a:r>
              <a:rPr lang="en-US" dirty="0"/>
              <a:t>GIVE EXAMPLE </a:t>
            </a:r>
            <a:r>
              <a:rPr lang="en-US"/>
              <a:t>OF FURAHA(6.5) AND GADC(5.5)  </a:t>
            </a:r>
            <a:r>
              <a:rPr lang="en-US" dirty="0"/>
              <a:t>(2015) – GADC (used to subsidize </a:t>
            </a:r>
            <a:r>
              <a:rPr lang="en-US" dirty="0" err="1"/>
              <a:t>Furaha</a:t>
            </a:r>
            <a:r>
              <a:rPr lang="en-US" dirty="0"/>
              <a:t> (-23525 with profit of $68500)</a:t>
            </a:r>
          </a:p>
        </p:txBody>
      </p:sp>
      <p:sp>
        <p:nvSpPr>
          <p:cNvPr id="4" name="Slide Number Placeholder 3"/>
          <p:cNvSpPr>
            <a:spLocks noGrp="1"/>
          </p:cNvSpPr>
          <p:nvPr>
            <p:ph type="sldNum" sz="quarter" idx="5"/>
          </p:nvPr>
        </p:nvSpPr>
        <p:spPr/>
        <p:txBody>
          <a:bodyPr/>
          <a:lstStyle/>
          <a:p>
            <a:fld id="{0DB9A84A-733A-0C47-AC2B-F0C70F83A7E9}" type="slidenum">
              <a:rPr lang="en-US" smtClean="0"/>
              <a:t>28</a:t>
            </a:fld>
            <a:endParaRPr lang="en-US"/>
          </a:p>
        </p:txBody>
      </p:sp>
    </p:spTree>
    <p:extLst>
      <p:ext uri="{BB962C8B-B14F-4D97-AF65-F5344CB8AC3E}">
        <p14:creationId xmlns:p14="http://schemas.microsoft.com/office/powerpoint/2010/main" val="6410446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29</a:t>
            </a:fld>
            <a:endParaRPr lang="en-US"/>
          </a:p>
        </p:txBody>
      </p:sp>
    </p:spTree>
    <p:extLst>
      <p:ext uri="{BB962C8B-B14F-4D97-AF65-F5344CB8AC3E}">
        <p14:creationId xmlns:p14="http://schemas.microsoft.com/office/powerpoint/2010/main" val="30028535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30</a:t>
            </a:fld>
            <a:endParaRPr lang="en-US"/>
          </a:p>
        </p:txBody>
      </p:sp>
    </p:spTree>
    <p:extLst>
      <p:ext uri="{BB962C8B-B14F-4D97-AF65-F5344CB8AC3E}">
        <p14:creationId xmlns:p14="http://schemas.microsoft.com/office/powerpoint/2010/main" val="15299872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31</a:t>
            </a:fld>
            <a:endParaRPr lang="en-US"/>
          </a:p>
        </p:txBody>
      </p:sp>
    </p:spTree>
    <p:extLst>
      <p:ext uri="{BB962C8B-B14F-4D97-AF65-F5344CB8AC3E}">
        <p14:creationId xmlns:p14="http://schemas.microsoft.com/office/powerpoint/2010/main" val="10950679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32</a:t>
            </a:fld>
            <a:endParaRPr lang="en-US"/>
          </a:p>
        </p:txBody>
      </p:sp>
    </p:spTree>
    <p:extLst>
      <p:ext uri="{BB962C8B-B14F-4D97-AF65-F5344CB8AC3E}">
        <p14:creationId xmlns:p14="http://schemas.microsoft.com/office/powerpoint/2010/main" val="1894010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33</a:t>
            </a:fld>
            <a:endParaRPr lang="en-US"/>
          </a:p>
        </p:txBody>
      </p:sp>
    </p:spTree>
    <p:extLst>
      <p:ext uri="{BB962C8B-B14F-4D97-AF65-F5344CB8AC3E}">
        <p14:creationId xmlns:p14="http://schemas.microsoft.com/office/powerpoint/2010/main" val="3586318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Farmer-and-Local-Trader-Led-Service-Delivery-</a:t>
            </a:r>
            <a:r>
              <a:rPr lang="en-US" dirty="0" err="1"/>
              <a:t>Models.pdf</a:t>
            </a:r>
            <a:endParaRPr lang="en-US" dirty="0"/>
          </a:p>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34</a:t>
            </a:fld>
            <a:endParaRPr lang="en-US"/>
          </a:p>
        </p:txBody>
      </p:sp>
    </p:spTree>
    <p:extLst>
      <p:ext uri="{BB962C8B-B14F-4D97-AF65-F5344CB8AC3E}">
        <p14:creationId xmlns:p14="http://schemas.microsoft.com/office/powerpoint/2010/main" val="14051183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35</a:t>
            </a:fld>
            <a:endParaRPr lang="en-US"/>
          </a:p>
        </p:txBody>
      </p:sp>
    </p:spTree>
    <p:extLst>
      <p:ext uri="{BB962C8B-B14F-4D97-AF65-F5344CB8AC3E}">
        <p14:creationId xmlns:p14="http://schemas.microsoft.com/office/powerpoint/2010/main" val="2808461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5</a:t>
            </a:fld>
            <a:endParaRPr lang="en-US"/>
          </a:p>
        </p:txBody>
      </p:sp>
    </p:spTree>
    <p:extLst>
      <p:ext uri="{BB962C8B-B14F-4D97-AF65-F5344CB8AC3E}">
        <p14:creationId xmlns:p14="http://schemas.microsoft.com/office/powerpoint/2010/main" val="1812494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36</a:t>
            </a:fld>
            <a:endParaRPr lang="en-US"/>
          </a:p>
        </p:txBody>
      </p:sp>
    </p:spTree>
    <p:extLst>
      <p:ext uri="{BB962C8B-B14F-4D97-AF65-F5344CB8AC3E}">
        <p14:creationId xmlns:p14="http://schemas.microsoft.com/office/powerpoint/2010/main" val="39422218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37</a:t>
            </a:fld>
            <a:endParaRPr lang="en-US"/>
          </a:p>
        </p:txBody>
      </p:sp>
    </p:spTree>
    <p:extLst>
      <p:ext uri="{BB962C8B-B14F-4D97-AF65-F5344CB8AC3E}">
        <p14:creationId xmlns:p14="http://schemas.microsoft.com/office/powerpoint/2010/main" val="17358714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38</a:t>
            </a:fld>
            <a:endParaRPr lang="en-US"/>
          </a:p>
        </p:txBody>
      </p:sp>
    </p:spTree>
    <p:extLst>
      <p:ext uri="{BB962C8B-B14F-4D97-AF65-F5344CB8AC3E}">
        <p14:creationId xmlns:p14="http://schemas.microsoft.com/office/powerpoint/2010/main" val="279203136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39</a:t>
            </a:fld>
            <a:endParaRPr lang="en-US"/>
          </a:p>
        </p:txBody>
      </p:sp>
    </p:spTree>
    <p:extLst>
      <p:ext uri="{BB962C8B-B14F-4D97-AF65-F5344CB8AC3E}">
        <p14:creationId xmlns:p14="http://schemas.microsoft.com/office/powerpoint/2010/main" val="31491844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40</a:t>
            </a:fld>
            <a:endParaRPr lang="en-US"/>
          </a:p>
        </p:txBody>
      </p:sp>
    </p:spTree>
    <p:extLst>
      <p:ext uri="{BB962C8B-B14F-4D97-AF65-F5344CB8AC3E}">
        <p14:creationId xmlns:p14="http://schemas.microsoft.com/office/powerpoint/2010/main" val="3092219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6</a:t>
            </a:fld>
            <a:endParaRPr lang="en-US"/>
          </a:p>
        </p:txBody>
      </p:sp>
    </p:spTree>
    <p:extLst>
      <p:ext uri="{BB962C8B-B14F-4D97-AF65-F5344CB8AC3E}">
        <p14:creationId xmlns:p14="http://schemas.microsoft.com/office/powerpoint/2010/main" val="2523288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7</a:t>
            </a:fld>
            <a:endParaRPr lang="en-US"/>
          </a:p>
        </p:txBody>
      </p:sp>
    </p:spTree>
    <p:extLst>
      <p:ext uri="{BB962C8B-B14F-4D97-AF65-F5344CB8AC3E}">
        <p14:creationId xmlns:p14="http://schemas.microsoft.com/office/powerpoint/2010/main" val="3678460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9</a:t>
            </a:fld>
            <a:endParaRPr lang="en-US"/>
          </a:p>
        </p:txBody>
      </p:sp>
    </p:spTree>
    <p:extLst>
      <p:ext uri="{BB962C8B-B14F-4D97-AF65-F5344CB8AC3E}">
        <p14:creationId xmlns:p14="http://schemas.microsoft.com/office/powerpoint/2010/main" val="553119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11</a:t>
            </a:fld>
            <a:endParaRPr lang="en-US"/>
          </a:p>
        </p:txBody>
      </p:sp>
    </p:spTree>
    <p:extLst>
      <p:ext uri="{BB962C8B-B14F-4D97-AF65-F5344CB8AC3E}">
        <p14:creationId xmlns:p14="http://schemas.microsoft.com/office/powerpoint/2010/main" val="35801774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12</a:t>
            </a:fld>
            <a:endParaRPr lang="en-US"/>
          </a:p>
        </p:txBody>
      </p:sp>
    </p:spTree>
    <p:extLst>
      <p:ext uri="{BB962C8B-B14F-4D97-AF65-F5344CB8AC3E}">
        <p14:creationId xmlns:p14="http://schemas.microsoft.com/office/powerpoint/2010/main" val="1403092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Source 1: </a:t>
            </a:r>
          </a:p>
          <a:p>
            <a:r>
              <a:rPr lang="en-US" dirty="0"/>
              <a:t>Source 2: </a:t>
            </a:r>
          </a:p>
          <a:p>
            <a:r>
              <a:rPr lang="en-US" dirty="0"/>
              <a:t>Source 3: </a:t>
            </a:r>
            <a:r>
              <a:rPr lang="en-US" dirty="0">
                <a:hlinkClick r:id="rId3"/>
              </a:rPr>
              <a:t>https://wad.jrc.ec.europa.eu/sites/default/files/atlas_pdf/JRC_WAD_fullVersion.pdf</a:t>
            </a:r>
            <a:endParaRPr lang="en-US" dirty="0"/>
          </a:p>
        </p:txBody>
      </p:sp>
      <p:sp>
        <p:nvSpPr>
          <p:cNvPr id="4" name="Slide Number Placeholder 3"/>
          <p:cNvSpPr>
            <a:spLocks noGrp="1"/>
          </p:cNvSpPr>
          <p:nvPr>
            <p:ph type="sldNum" sz="quarter" idx="5"/>
          </p:nvPr>
        </p:nvSpPr>
        <p:spPr/>
        <p:txBody>
          <a:bodyPr/>
          <a:lstStyle/>
          <a:p>
            <a:fld id="{0DB9A84A-733A-0C47-AC2B-F0C70F83A7E9}" type="slidenum">
              <a:rPr lang="en-US" smtClean="0"/>
              <a:t>13</a:t>
            </a:fld>
            <a:endParaRPr lang="en-US"/>
          </a:p>
        </p:txBody>
      </p:sp>
    </p:spTree>
    <p:extLst>
      <p:ext uri="{BB962C8B-B14F-4D97-AF65-F5344CB8AC3E}">
        <p14:creationId xmlns:p14="http://schemas.microsoft.com/office/powerpoint/2010/main" val="2526195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26320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1109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9267994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3_Title Slide">
    <p:spTree>
      <p:nvGrpSpPr>
        <p:cNvPr id="1" name=""/>
        <p:cNvGrpSpPr/>
        <p:nvPr/>
      </p:nvGrpSpPr>
      <p:grpSpPr>
        <a:xfrm>
          <a:off x="0" y="0"/>
          <a:ext cx="0" cy="0"/>
          <a:chOff x="0" y="0"/>
          <a:chExt cx="0" cy="0"/>
        </a:xfrm>
      </p:grpSpPr>
      <p:sp>
        <p:nvSpPr>
          <p:cNvPr id="6" name="Picture Placeholder 5"/>
          <p:cNvSpPr>
            <a:spLocks noGrp="1"/>
          </p:cNvSpPr>
          <p:nvPr>
            <p:ph type="pic" sz="quarter" idx="13" hasCustomPrompt="1"/>
          </p:nvPr>
        </p:nvSpPr>
        <p:spPr>
          <a:xfrm>
            <a:off x="0" y="0"/>
            <a:ext cx="9144000" cy="6858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423929368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29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0" y="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3" name="Picture Placeholder 2"/>
          <p:cNvSpPr>
            <a:spLocks noGrp="1"/>
          </p:cNvSpPr>
          <p:nvPr>
            <p:ph type="pic" sz="quarter" idx="17" hasCustomPrompt="1"/>
          </p:nvPr>
        </p:nvSpPr>
        <p:spPr>
          <a:xfrm>
            <a:off x="0" y="342900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334548791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25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0" y="1"/>
            <a:ext cx="2520779" cy="6857999"/>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38716562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5_Title Slide">
    <p:spTree>
      <p:nvGrpSpPr>
        <p:cNvPr id="1" name=""/>
        <p:cNvGrpSpPr/>
        <p:nvPr/>
      </p:nvGrpSpPr>
      <p:grpSpPr>
        <a:xfrm>
          <a:off x="0" y="0"/>
          <a:ext cx="0" cy="0"/>
          <a:chOff x="0" y="0"/>
          <a:chExt cx="0" cy="0"/>
        </a:xfrm>
      </p:grpSpPr>
      <p:sp>
        <p:nvSpPr>
          <p:cNvPr id="5" name="Picture Placeholder 3"/>
          <p:cNvSpPr>
            <a:spLocks noGrp="1"/>
          </p:cNvSpPr>
          <p:nvPr>
            <p:ph type="pic" sz="quarter" idx="17" hasCustomPrompt="1"/>
          </p:nvPr>
        </p:nvSpPr>
        <p:spPr>
          <a:xfrm>
            <a:off x="5096237" y="506117"/>
            <a:ext cx="2150663" cy="28675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3"/>
          <p:cNvSpPr>
            <a:spLocks noGrp="1"/>
          </p:cNvSpPr>
          <p:nvPr>
            <p:ph type="pic" sz="quarter" idx="18" hasCustomPrompt="1"/>
          </p:nvPr>
        </p:nvSpPr>
        <p:spPr>
          <a:xfrm>
            <a:off x="6530563" y="2446008"/>
            <a:ext cx="2150663" cy="28675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3"/>
          <p:cNvSpPr>
            <a:spLocks noGrp="1"/>
          </p:cNvSpPr>
          <p:nvPr>
            <p:ph type="pic" sz="quarter" idx="19" hasCustomPrompt="1"/>
          </p:nvPr>
        </p:nvSpPr>
        <p:spPr>
          <a:xfrm>
            <a:off x="3661911" y="-1433774"/>
            <a:ext cx="2150663" cy="28675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3"/>
          <p:cNvSpPr>
            <a:spLocks noGrp="1"/>
          </p:cNvSpPr>
          <p:nvPr>
            <p:ph type="pic" sz="quarter" idx="20" hasCustomPrompt="1"/>
          </p:nvPr>
        </p:nvSpPr>
        <p:spPr>
          <a:xfrm>
            <a:off x="7969070" y="506117"/>
            <a:ext cx="2150663" cy="28675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3"/>
          <p:cNvSpPr>
            <a:spLocks noGrp="1"/>
          </p:cNvSpPr>
          <p:nvPr>
            <p:ph type="pic" sz="quarter" idx="21" hasCustomPrompt="1"/>
          </p:nvPr>
        </p:nvSpPr>
        <p:spPr>
          <a:xfrm>
            <a:off x="6530563" y="-1433774"/>
            <a:ext cx="2150663" cy="28675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65757695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6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84688075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4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Tree>
    <p:extLst>
      <p:ext uri="{BB962C8B-B14F-4D97-AF65-F5344CB8AC3E}">
        <p14:creationId xmlns:p14="http://schemas.microsoft.com/office/powerpoint/2010/main" val="116582049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19_Title Slide">
    <p:spTree>
      <p:nvGrpSpPr>
        <p:cNvPr id="1" name=""/>
        <p:cNvGrpSpPr/>
        <p:nvPr/>
      </p:nvGrpSpPr>
      <p:grpSpPr>
        <a:xfrm>
          <a:off x="0" y="0"/>
          <a:ext cx="0" cy="0"/>
          <a:chOff x="0" y="0"/>
          <a:chExt cx="0" cy="0"/>
        </a:xfrm>
      </p:grpSpPr>
      <p:sp>
        <p:nvSpPr>
          <p:cNvPr id="5" name="Picture Placeholder 4"/>
          <p:cNvSpPr>
            <a:spLocks noGrp="1"/>
          </p:cNvSpPr>
          <p:nvPr>
            <p:ph type="pic" sz="quarter" idx="17" hasCustomPrompt="1"/>
          </p:nvPr>
        </p:nvSpPr>
        <p:spPr>
          <a:xfrm>
            <a:off x="1159842" y="0"/>
            <a:ext cx="6749353" cy="4753614"/>
          </a:xfrm>
          <a:custGeom>
            <a:avLst/>
            <a:gdLst>
              <a:gd name="connsiteX0" fmla="*/ 160403 w 8999137"/>
              <a:gd name="connsiteY0" fmla="*/ 0 h 4753614"/>
              <a:gd name="connsiteX1" fmla="*/ 8778621 w 8999137"/>
              <a:gd name="connsiteY1" fmla="*/ 0 h 4753614"/>
              <a:gd name="connsiteX2" fmla="*/ 8830686 w 8999137"/>
              <a:gd name="connsiteY2" fmla="*/ 125692 h 4753614"/>
              <a:gd name="connsiteX3" fmla="*/ 8956500 w 8999137"/>
              <a:gd name="connsiteY3" fmla="*/ 566655 h 4753614"/>
              <a:gd name="connsiteX4" fmla="*/ 8817116 w 8999137"/>
              <a:gd name="connsiteY4" fmla="*/ 1831562 h 4753614"/>
              <a:gd name="connsiteX5" fmla="*/ 8552543 w 8999137"/>
              <a:gd name="connsiteY5" fmla="*/ 2275779 h 4753614"/>
              <a:gd name="connsiteX6" fmla="*/ 8491828 w 8999137"/>
              <a:gd name="connsiteY6" fmla="*/ 2368359 h 4753614"/>
              <a:gd name="connsiteX7" fmla="*/ 8376572 w 8999137"/>
              <a:gd name="connsiteY7" fmla="*/ 2502201 h 4753614"/>
              <a:gd name="connsiteX8" fmla="*/ 8321049 w 8999137"/>
              <a:gd name="connsiteY8" fmla="*/ 2549147 h 4753614"/>
              <a:gd name="connsiteX9" fmla="*/ 7682953 w 8999137"/>
              <a:gd name="connsiteY9" fmla="*/ 3088875 h 4753614"/>
              <a:gd name="connsiteX10" fmla="*/ 6696654 w 8999137"/>
              <a:gd name="connsiteY10" fmla="*/ 3657691 h 4753614"/>
              <a:gd name="connsiteX11" fmla="*/ 5156343 w 8999137"/>
              <a:gd name="connsiteY11" fmla="*/ 4270617 h 4753614"/>
              <a:gd name="connsiteX12" fmla="*/ 3602413 w 8999137"/>
              <a:gd name="connsiteY12" fmla="*/ 4667581 h 4753614"/>
              <a:gd name="connsiteX13" fmla="*/ 2520156 w 8999137"/>
              <a:gd name="connsiteY13" fmla="*/ 4751840 h 4753614"/>
              <a:gd name="connsiteX14" fmla="*/ 1660932 w 8999137"/>
              <a:gd name="connsiteY14" fmla="*/ 4621890 h 4753614"/>
              <a:gd name="connsiteX15" fmla="*/ 1020188 w 8999137"/>
              <a:gd name="connsiteY15" fmla="*/ 4313553 h 4753614"/>
              <a:gd name="connsiteX16" fmla="*/ 922325 w 8999137"/>
              <a:gd name="connsiteY16" fmla="*/ 4246711 h 4753614"/>
              <a:gd name="connsiteX17" fmla="*/ 817674 w 8999137"/>
              <a:gd name="connsiteY17" fmla="*/ 4156590 h 4753614"/>
              <a:gd name="connsiteX18" fmla="*/ 796031 w 8999137"/>
              <a:gd name="connsiteY18" fmla="*/ 4129779 h 4753614"/>
              <a:gd name="connsiteX19" fmla="*/ 657178 w 8999137"/>
              <a:gd name="connsiteY19" fmla="*/ 3981342 h 4753614"/>
              <a:gd name="connsiteX20" fmla="*/ 254230 w 8999137"/>
              <a:gd name="connsiteY20" fmla="*/ 3292333 h 4753614"/>
              <a:gd name="connsiteX21" fmla="*/ 29210 w 8999137"/>
              <a:gd name="connsiteY21" fmla="*/ 2287638 h 4753614"/>
              <a:gd name="connsiteX22" fmla="*/ 18702 w 8999137"/>
              <a:gd name="connsiteY22" fmla="*/ 1167583 h 4753614"/>
              <a:gd name="connsiteX23" fmla="*/ 81464 w 8999137"/>
              <a:gd name="connsiteY23" fmla="*/ 522993 h 475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8999137" h="4753614">
                <a:moveTo>
                  <a:pt x="160403" y="0"/>
                </a:moveTo>
                <a:lnTo>
                  <a:pt x="8778621" y="0"/>
                </a:lnTo>
                <a:lnTo>
                  <a:pt x="8830686" y="125692"/>
                </a:lnTo>
                <a:cubicBezTo>
                  <a:pt x="8884022" y="268426"/>
                  <a:pt x="8926868" y="415063"/>
                  <a:pt x="8956500" y="566655"/>
                </a:cubicBezTo>
                <a:cubicBezTo>
                  <a:pt x="9041356" y="1002437"/>
                  <a:pt x="9001882" y="1424828"/>
                  <a:pt x="8817116" y="1831562"/>
                </a:cubicBezTo>
                <a:cubicBezTo>
                  <a:pt x="8745505" y="1989377"/>
                  <a:pt x="8656388" y="2137016"/>
                  <a:pt x="8552543" y="2275779"/>
                </a:cubicBezTo>
                <a:cubicBezTo>
                  <a:pt x="8530503" y="2305272"/>
                  <a:pt x="8511944" y="2337209"/>
                  <a:pt x="8491828" y="2368359"/>
                </a:cubicBezTo>
                <a:lnTo>
                  <a:pt x="8376572" y="2502201"/>
                </a:lnTo>
                <a:cubicBezTo>
                  <a:pt x="8358065" y="2517851"/>
                  <a:pt x="8337899" y="2531525"/>
                  <a:pt x="8321049" y="2549147"/>
                </a:cubicBezTo>
                <a:cubicBezTo>
                  <a:pt x="8127505" y="2751181"/>
                  <a:pt x="7912204" y="2928481"/>
                  <a:pt x="7682953" y="3088875"/>
                </a:cubicBezTo>
                <a:cubicBezTo>
                  <a:pt x="7370941" y="3307068"/>
                  <a:pt x="7039450" y="3492693"/>
                  <a:pt x="6696654" y="3657691"/>
                </a:cubicBezTo>
                <a:cubicBezTo>
                  <a:pt x="6197909" y="3898611"/>
                  <a:pt x="5682077" y="4097043"/>
                  <a:pt x="5156343" y="4270617"/>
                </a:cubicBezTo>
                <a:cubicBezTo>
                  <a:pt x="4647318" y="4438419"/>
                  <a:pt x="4131460" y="4579103"/>
                  <a:pt x="3602413" y="4667581"/>
                </a:cubicBezTo>
                <a:cubicBezTo>
                  <a:pt x="3244135" y="4727203"/>
                  <a:pt x="2883679" y="4762083"/>
                  <a:pt x="2520156" y="4751840"/>
                </a:cubicBezTo>
                <a:cubicBezTo>
                  <a:pt x="2228356" y="4744000"/>
                  <a:pt x="1940786" y="4706579"/>
                  <a:pt x="1660932" y="4621890"/>
                </a:cubicBezTo>
                <a:cubicBezTo>
                  <a:pt x="1431364" y="4552181"/>
                  <a:pt x="1216374" y="4452545"/>
                  <a:pt x="1020188" y="4313553"/>
                </a:cubicBezTo>
                <a:cubicBezTo>
                  <a:pt x="987911" y="4290659"/>
                  <a:pt x="955143" y="4268980"/>
                  <a:pt x="922325" y="4246711"/>
                </a:cubicBezTo>
                <a:lnTo>
                  <a:pt x="817674" y="4156590"/>
                </a:lnTo>
                <a:cubicBezTo>
                  <a:pt x="810350" y="4147558"/>
                  <a:pt x="804158" y="4137871"/>
                  <a:pt x="796031" y="4129779"/>
                </a:cubicBezTo>
                <a:cubicBezTo>
                  <a:pt x="749835" y="4080201"/>
                  <a:pt x="701165" y="4032838"/>
                  <a:pt x="657178" y="3981342"/>
                </a:cubicBezTo>
                <a:cubicBezTo>
                  <a:pt x="480734" y="3776574"/>
                  <a:pt x="351112" y="3544049"/>
                  <a:pt x="254230" y="3292333"/>
                </a:cubicBezTo>
                <a:cubicBezTo>
                  <a:pt x="129680" y="2968869"/>
                  <a:pt x="63284" y="2631766"/>
                  <a:pt x="29210" y="2287638"/>
                </a:cubicBezTo>
                <a:cubicBezTo>
                  <a:pt x="-7988" y="1914676"/>
                  <a:pt x="-7577" y="1540890"/>
                  <a:pt x="18702" y="1167583"/>
                </a:cubicBezTo>
                <a:cubicBezTo>
                  <a:pt x="33799" y="951712"/>
                  <a:pt x="54828" y="736866"/>
                  <a:pt x="81464" y="522993"/>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11034580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21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6709719" y="1"/>
            <a:ext cx="2434281" cy="6857999"/>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589213094"/>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235139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22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4572000" y="1"/>
            <a:ext cx="4572000" cy="6857999"/>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00699055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36_Title Slide">
    <p:spTree>
      <p:nvGrpSpPr>
        <p:cNvPr id="1" name=""/>
        <p:cNvGrpSpPr/>
        <p:nvPr/>
      </p:nvGrpSpPr>
      <p:grpSpPr>
        <a:xfrm>
          <a:off x="0" y="0"/>
          <a:ext cx="0" cy="0"/>
          <a:chOff x="0" y="0"/>
          <a:chExt cx="0" cy="0"/>
        </a:xfrm>
      </p:grpSpPr>
      <p:sp>
        <p:nvSpPr>
          <p:cNvPr id="2" name="Rectangle 1"/>
          <p:cNvSpPr/>
          <p:nvPr userDrawn="1"/>
        </p:nvSpPr>
        <p:spPr bwMode="auto">
          <a:xfrm>
            <a:off x="0" y="0"/>
            <a:ext cx="4133336" cy="6858000"/>
          </a:xfrm>
          <a:prstGeom prst="rect">
            <a:avLst/>
          </a:prstGeom>
          <a:solidFill>
            <a:schemeClr val="tx1"/>
          </a:solidFill>
          <a:ln>
            <a:noFill/>
          </a:ln>
        </p:spPr>
        <p:txBody>
          <a:bodyPr lIns="0" tIns="0" rIns="0" bIns="0" rtlCol="0" anchor="ctr"/>
          <a:lstStyle/>
          <a:p>
            <a:pPr algn="ctr"/>
            <a:endParaRPr lang="en-US" sz="1350"/>
          </a:p>
        </p:txBody>
      </p:sp>
      <p:sp>
        <p:nvSpPr>
          <p:cNvPr id="4" name="Picture Placeholder 3"/>
          <p:cNvSpPr>
            <a:spLocks noGrp="1"/>
          </p:cNvSpPr>
          <p:nvPr>
            <p:ph type="pic" sz="quarter" idx="15" hasCustomPrompt="1"/>
          </p:nvPr>
        </p:nvSpPr>
        <p:spPr>
          <a:xfrm>
            <a:off x="3532916" y="2562589"/>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72994975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2_Title Slide">
    <p:spTree>
      <p:nvGrpSpPr>
        <p:cNvPr id="1" name=""/>
        <p:cNvGrpSpPr/>
        <p:nvPr/>
      </p:nvGrpSpPr>
      <p:grpSpPr>
        <a:xfrm>
          <a:off x="0" y="0"/>
          <a:ext cx="0" cy="0"/>
          <a:chOff x="0" y="0"/>
          <a:chExt cx="0" cy="0"/>
        </a:xfrm>
      </p:grpSpPr>
      <p:sp>
        <p:nvSpPr>
          <p:cNvPr id="6" name="Picture Placeholder 5"/>
          <p:cNvSpPr>
            <a:spLocks noGrp="1"/>
          </p:cNvSpPr>
          <p:nvPr>
            <p:ph type="pic" sz="quarter" idx="13" hasCustomPrompt="1"/>
          </p:nvPr>
        </p:nvSpPr>
        <p:spPr>
          <a:xfrm>
            <a:off x="2748595" y="0"/>
            <a:ext cx="6395405" cy="6858000"/>
          </a:xfrm>
          <a:custGeom>
            <a:avLst/>
            <a:gdLst>
              <a:gd name="connsiteX0" fmla="*/ 2971144 w 8527206"/>
              <a:gd name="connsiteY0" fmla="*/ 0 h 6858000"/>
              <a:gd name="connsiteX1" fmla="*/ 7752484 w 8527206"/>
              <a:gd name="connsiteY1" fmla="*/ 0 h 6858000"/>
              <a:gd name="connsiteX2" fmla="*/ 7863964 w 8527206"/>
              <a:gd name="connsiteY2" fmla="*/ 173070 h 6858000"/>
              <a:gd name="connsiteX3" fmla="*/ 8367759 w 8527206"/>
              <a:gd name="connsiteY3" fmla="*/ 1196300 h 6858000"/>
              <a:gd name="connsiteX4" fmla="*/ 8527206 w 8527206"/>
              <a:gd name="connsiteY4" fmla="*/ 1631659 h 6858000"/>
              <a:gd name="connsiteX5" fmla="*/ 8527206 w 8527206"/>
              <a:gd name="connsiteY5" fmla="*/ 6858000 h 6858000"/>
              <a:gd name="connsiteX6" fmla="*/ 1968306 w 8527206"/>
              <a:gd name="connsiteY6" fmla="*/ 6858000 h 6858000"/>
              <a:gd name="connsiteX7" fmla="*/ 1963205 w 8527206"/>
              <a:gd name="connsiteY7" fmla="*/ 6855630 h 6858000"/>
              <a:gd name="connsiteX8" fmla="*/ 1098144 w 8527206"/>
              <a:gd name="connsiteY8" fmla="*/ 6340068 h 6858000"/>
              <a:gd name="connsiteX9" fmla="*/ 430707 w 8527206"/>
              <a:gd name="connsiteY9" fmla="*/ 5690993 h 6858000"/>
              <a:gd name="connsiteX10" fmla="*/ 561 w 8527206"/>
              <a:gd name="connsiteY10" fmla="*/ 4468699 h 6858000"/>
              <a:gd name="connsiteX11" fmla="*/ 47377 w 8527206"/>
              <a:gd name="connsiteY11" fmla="*/ 3944319 h 6858000"/>
              <a:gd name="connsiteX12" fmla="*/ 62248 w 8527206"/>
              <a:gd name="connsiteY12" fmla="*/ 3832572 h 6858000"/>
              <a:gd name="connsiteX13" fmla="*/ 108969 w 8527206"/>
              <a:gd name="connsiteY13" fmla="*/ 3658898 h 6858000"/>
              <a:gd name="connsiteX14" fmla="*/ 139210 w 8527206"/>
              <a:gd name="connsiteY14" fmla="*/ 3591318 h 6858000"/>
              <a:gd name="connsiteX15" fmla="*/ 486668 w 8527206"/>
              <a:gd name="connsiteY15" fmla="*/ 2814496 h 6858000"/>
              <a:gd name="connsiteX16" fmla="*/ 1140836 w 8527206"/>
              <a:gd name="connsiteY16" fmla="*/ 1857357 h 6858000"/>
              <a:gd name="connsiteX17" fmla="*/ 2283959 w 8527206"/>
              <a:gd name="connsiteY17" fmla="*/ 615316 h 6858000"/>
              <a:gd name="connsiteX18" fmla="*/ 2889393 w 8527206"/>
              <a:gd name="connsiteY18" fmla="*/ 6639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527206" h="6858000">
                <a:moveTo>
                  <a:pt x="2971144" y="0"/>
                </a:moveTo>
                <a:lnTo>
                  <a:pt x="7752484" y="0"/>
                </a:lnTo>
                <a:lnTo>
                  <a:pt x="7863964" y="173070"/>
                </a:lnTo>
                <a:cubicBezTo>
                  <a:pt x="8062644" y="498922"/>
                  <a:pt x="8227177" y="842128"/>
                  <a:pt x="8367759" y="1196300"/>
                </a:cubicBezTo>
                <a:lnTo>
                  <a:pt x="8527206" y="1631659"/>
                </a:lnTo>
                <a:lnTo>
                  <a:pt x="8527206" y="6858000"/>
                </a:lnTo>
                <a:lnTo>
                  <a:pt x="1968306" y="6858000"/>
                </a:lnTo>
                <a:lnTo>
                  <a:pt x="1963205" y="6855630"/>
                </a:lnTo>
                <a:cubicBezTo>
                  <a:pt x="1660296" y="6708000"/>
                  <a:pt x="1369305" y="6540949"/>
                  <a:pt x="1098144" y="6340068"/>
                </a:cubicBezTo>
                <a:cubicBezTo>
                  <a:pt x="846763" y="6153646"/>
                  <a:pt x="618854" y="5943079"/>
                  <a:pt x="430707" y="5690993"/>
                </a:cubicBezTo>
                <a:cubicBezTo>
                  <a:pt x="160576" y="5328514"/>
                  <a:pt x="10446" y="4923475"/>
                  <a:pt x="561" y="4468699"/>
                </a:cubicBezTo>
                <a:cubicBezTo>
                  <a:pt x="-3349" y="4292282"/>
                  <a:pt x="13298" y="4117477"/>
                  <a:pt x="47377" y="3944319"/>
                </a:cubicBezTo>
                <a:cubicBezTo>
                  <a:pt x="54591" y="3907531"/>
                  <a:pt x="57532" y="3870032"/>
                  <a:pt x="62248" y="3832572"/>
                </a:cubicBezTo>
                <a:cubicBezTo>
                  <a:pt x="77858" y="3774545"/>
                  <a:pt x="93468" y="3716519"/>
                  <a:pt x="108969" y="3658898"/>
                </a:cubicBezTo>
                <a:cubicBezTo>
                  <a:pt x="119050" y="3636370"/>
                  <a:pt x="131522" y="3614925"/>
                  <a:pt x="139210" y="3591318"/>
                </a:cubicBezTo>
                <a:cubicBezTo>
                  <a:pt x="227692" y="3320526"/>
                  <a:pt x="347049" y="3062829"/>
                  <a:pt x="486668" y="2814496"/>
                </a:cubicBezTo>
                <a:cubicBezTo>
                  <a:pt x="676736" y="2476606"/>
                  <a:pt x="899048" y="2160010"/>
                  <a:pt x="1140836" y="1857357"/>
                </a:cubicBezTo>
                <a:cubicBezTo>
                  <a:pt x="1492243" y="1416226"/>
                  <a:pt x="1878074" y="1006548"/>
                  <a:pt x="2283959" y="615316"/>
                </a:cubicBezTo>
                <a:cubicBezTo>
                  <a:pt x="2480507" y="426033"/>
                  <a:pt x="2681614" y="242218"/>
                  <a:pt x="2889393" y="66398"/>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5384899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30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4572000" y="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3" name="Picture Placeholder 2"/>
          <p:cNvSpPr>
            <a:spLocks noGrp="1"/>
          </p:cNvSpPr>
          <p:nvPr>
            <p:ph type="pic" sz="quarter" idx="17" hasCustomPrompt="1"/>
          </p:nvPr>
        </p:nvSpPr>
        <p:spPr>
          <a:xfrm>
            <a:off x="4572000" y="342900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362234883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846">
          <p15:clr>
            <a:srgbClr val="FBAE40"/>
          </p15:clr>
        </p15:guide>
        <p15:guide id="4" pos="4914">
          <p15:clr>
            <a:srgbClr val="FBAE40"/>
          </p15:clr>
        </p15:guide>
        <p15:guide id="5" orient="horz" pos="480">
          <p15:clr>
            <a:srgbClr val="FBAE40"/>
          </p15:clr>
        </p15:guide>
        <p15:guide id="6" orient="horz"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0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lIns="0" rIns="0"/>
          <a:lstStyle>
            <a:lvl1pPr algn="ctr">
              <a:defRPr sz="2400" b="0" i="0">
                <a:latin typeface="Titillium" charset="0"/>
                <a:ea typeface="Titillium" charset="0"/>
                <a:cs typeface="Titillium" charset="0"/>
              </a:defRPr>
            </a:lvl1pPr>
          </a:lstStyle>
          <a:p>
            <a:r>
              <a:rPr lang="en-US"/>
              <a:t>Click to edit Master title style</a:t>
            </a:r>
          </a:p>
        </p:txBody>
      </p:sp>
    </p:spTree>
    <p:extLst>
      <p:ext uri="{BB962C8B-B14F-4D97-AF65-F5344CB8AC3E}">
        <p14:creationId xmlns:p14="http://schemas.microsoft.com/office/powerpoint/2010/main" val="187564189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9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lIns="0" rIns="0"/>
          <a:lstStyle>
            <a:lvl1pPr algn="ctr">
              <a:defRPr sz="2400" b="0" i="0">
                <a:latin typeface="Titillium" charset="0"/>
                <a:ea typeface="Titillium" charset="0"/>
                <a:cs typeface="Titillium" charset="0"/>
              </a:defRPr>
            </a:lvl1pPr>
          </a:lstStyle>
          <a:p>
            <a:r>
              <a:rPr lang="en-US"/>
              <a:t>Click to edit Master title style</a:t>
            </a:r>
          </a:p>
        </p:txBody>
      </p:sp>
      <p:sp>
        <p:nvSpPr>
          <p:cNvPr id="7" name="Picture Placeholder 6"/>
          <p:cNvSpPr>
            <a:spLocks noGrp="1"/>
          </p:cNvSpPr>
          <p:nvPr>
            <p:ph type="pic" sz="quarter" idx="16" hasCustomPrompt="1"/>
          </p:nvPr>
        </p:nvSpPr>
        <p:spPr>
          <a:xfrm>
            <a:off x="1921943" y="2388327"/>
            <a:ext cx="1140595" cy="1481428"/>
          </a:xfrm>
          <a:custGeom>
            <a:avLst/>
            <a:gdLst>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0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1520793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0 h 1501110"/>
              <a:gd name="connsiteX1" fmla="*/ 769972 w 3362570"/>
              <a:gd name="connsiteY1" fmla="*/ 0 h 1501110"/>
              <a:gd name="connsiteX2" fmla="*/ 778210 w 3362570"/>
              <a:gd name="connsiteY2" fmla="*/ 685 h 1501110"/>
              <a:gd name="connsiteX3" fmla="*/ 920995 w 3362570"/>
              <a:gd name="connsiteY3" fmla="*/ 6172 h 1501110"/>
              <a:gd name="connsiteX4" fmla="*/ 1093000 w 3362570"/>
              <a:gd name="connsiteY4" fmla="*/ 28119 h 1501110"/>
              <a:gd name="connsiteX5" fmla="*/ 1251204 w 3362570"/>
              <a:gd name="connsiteY5" fmla="*/ 72699 h 1501110"/>
              <a:gd name="connsiteX6" fmla="*/ 1383922 w 3362570"/>
              <a:gd name="connsiteY6" fmla="*/ 146702 h 1501110"/>
              <a:gd name="connsiteX7" fmla="*/ 1503544 w 3362570"/>
              <a:gd name="connsiteY7" fmla="*/ 321112 h 1501110"/>
              <a:gd name="connsiteX8" fmla="*/ 1518399 w 3362570"/>
              <a:gd name="connsiteY8" fmla="*/ 405746 h 1501110"/>
              <a:gd name="connsiteX9" fmla="*/ 1520793 w 3362570"/>
              <a:gd name="connsiteY9" fmla="*/ 423990 h 1501110"/>
              <a:gd name="connsiteX10" fmla="*/ 1520793 w 3362570"/>
              <a:gd name="connsiteY10" fmla="*/ 453344 h 1501110"/>
              <a:gd name="connsiteX11" fmla="*/ 1518893 w 3362570"/>
              <a:gd name="connsiteY11" fmla="*/ 465277 h 1501110"/>
              <a:gd name="connsiteX12" fmla="*/ 1497066 w 3362570"/>
              <a:gd name="connsiteY12" fmla="*/ 602447 h 1501110"/>
              <a:gd name="connsiteX13" fmla="*/ 1434544 w 3362570"/>
              <a:gd name="connsiteY13" fmla="*/ 781041 h 1501110"/>
              <a:gd name="connsiteX14" fmla="*/ 1307037 w 3362570"/>
              <a:gd name="connsiteY14" fmla="*/ 1025271 h 1501110"/>
              <a:gd name="connsiteX15" fmla="*/ 1154395 w 3362570"/>
              <a:gd name="connsiteY15" fmla="*/ 1243782 h 1501110"/>
              <a:gd name="connsiteX16" fmla="*/ 1027240 w 3362570"/>
              <a:gd name="connsiteY16" fmla="*/ 1371760 h 1501110"/>
              <a:gd name="connsiteX17" fmla="*/ 904942 w 3362570"/>
              <a:gd name="connsiteY17" fmla="*/ 1448576 h 1501110"/>
              <a:gd name="connsiteX18" fmla="*/ 790813 w 3362570"/>
              <a:gd name="connsiteY18" fmla="*/ 1479232 h 1501110"/>
              <a:gd name="connsiteX19" fmla="*/ 771240 w 3362570"/>
              <a:gd name="connsiteY19" fmla="*/ 1481428 h 1501110"/>
              <a:gd name="connsiteX20" fmla="*/ 748287 w 3362570"/>
              <a:gd name="connsiteY20" fmla="*/ 1481428 h 1501110"/>
              <a:gd name="connsiteX21" fmla="*/ 742654 w 3362570"/>
              <a:gd name="connsiteY21" fmla="*/ 1480398 h 1501110"/>
              <a:gd name="connsiteX22" fmla="*/ 709070 w 3362570"/>
              <a:gd name="connsiteY22" fmla="*/ 1476763 h 1501110"/>
              <a:gd name="connsiteX23" fmla="*/ 583605 w 3362570"/>
              <a:gd name="connsiteY23" fmla="*/ 1433692 h 1501110"/>
              <a:gd name="connsiteX24" fmla="*/ 446311 w 3362570"/>
              <a:gd name="connsiteY24" fmla="*/ 1331570 h 1501110"/>
              <a:gd name="connsiteX25" fmla="*/ 323521 w 3362570"/>
              <a:gd name="connsiteY25" fmla="*/ 1191657 h 1501110"/>
              <a:gd name="connsiteX26" fmla="*/ 103640 w 3362570"/>
              <a:gd name="connsiteY26" fmla="*/ 822946 h 1501110"/>
              <a:gd name="connsiteX27" fmla="*/ 23657 w 3362570"/>
              <a:gd name="connsiteY27" fmla="*/ 607385 h 1501110"/>
              <a:gd name="connsiteX28" fmla="*/ 1056 w 3362570"/>
              <a:gd name="connsiteY28" fmla="*/ 460820 h 1501110"/>
              <a:gd name="connsiteX29" fmla="*/ 0 w 3362570"/>
              <a:gd name="connsiteY29" fmla="*/ 453344 h 1501110"/>
              <a:gd name="connsiteX30" fmla="*/ 0 w 3362570"/>
              <a:gd name="connsiteY30" fmla="*/ 425293 h 1501110"/>
              <a:gd name="connsiteX31" fmla="*/ 1127 w 3362570"/>
              <a:gd name="connsiteY31" fmla="*/ 415896 h 1501110"/>
              <a:gd name="connsiteX32" fmla="*/ 9083 w 3362570"/>
              <a:gd name="connsiteY32" fmla="*/ 348889 h 1501110"/>
              <a:gd name="connsiteX33" fmla="*/ 100190 w 3362570"/>
              <a:gd name="connsiteY33" fmla="*/ 178662 h 1501110"/>
              <a:gd name="connsiteX34" fmla="*/ 216713 w 3362570"/>
              <a:gd name="connsiteY34" fmla="*/ 95950 h 1501110"/>
              <a:gd name="connsiteX35" fmla="*/ 379847 w 3362570"/>
              <a:gd name="connsiteY35" fmla="*/ 38339 h 1501110"/>
              <a:gd name="connsiteX36" fmla="*/ 519816 w 3362570"/>
              <a:gd name="connsiteY36" fmla="*/ 13854 h 1501110"/>
              <a:gd name="connsiteX37" fmla="*/ 632890 w 3362570"/>
              <a:gd name="connsiteY37" fmla="*/ 4115 h 1501110"/>
              <a:gd name="connsiteX38" fmla="*/ 745118 w 3362570"/>
              <a:gd name="connsiteY38" fmla="*/ 685 h 1501110"/>
              <a:gd name="connsiteX39" fmla="*/ 750822 w 3362570"/>
              <a:gd name="connsiteY39" fmla="*/ 0 h 1501110"/>
              <a:gd name="connsiteX40" fmla="*/ 1881142 w 3362570"/>
              <a:gd name="connsiteY40" fmla="*/ 1501110 h 1501110"/>
              <a:gd name="connsiteX41" fmla="*/ 3362570 w 3362570"/>
              <a:gd name="connsiteY41" fmla="*/ 1501110 h 1501110"/>
              <a:gd name="connsiteX42" fmla="*/ 1881142 w 3362570"/>
              <a:gd name="connsiteY42" fmla="*/ 1501110 h 1501110"/>
              <a:gd name="connsiteX0" fmla="*/ 750822 w 1520793"/>
              <a:gd name="connsiteY0" fmla="*/ 0 h 1481428"/>
              <a:gd name="connsiteX1" fmla="*/ 769972 w 1520793"/>
              <a:gd name="connsiteY1" fmla="*/ 0 h 1481428"/>
              <a:gd name="connsiteX2" fmla="*/ 778210 w 1520793"/>
              <a:gd name="connsiteY2" fmla="*/ 685 h 1481428"/>
              <a:gd name="connsiteX3" fmla="*/ 920995 w 1520793"/>
              <a:gd name="connsiteY3" fmla="*/ 6172 h 1481428"/>
              <a:gd name="connsiteX4" fmla="*/ 1093000 w 1520793"/>
              <a:gd name="connsiteY4" fmla="*/ 28119 h 1481428"/>
              <a:gd name="connsiteX5" fmla="*/ 1251204 w 1520793"/>
              <a:gd name="connsiteY5" fmla="*/ 72699 h 1481428"/>
              <a:gd name="connsiteX6" fmla="*/ 1383922 w 1520793"/>
              <a:gd name="connsiteY6" fmla="*/ 146702 h 1481428"/>
              <a:gd name="connsiteX7" fmla="*/ 1503544 w 1520793"/>
              <a:gd name="connsiteY7" fmla="*/ 321112 h 1481428"/>
              <a:gd name="connsiteX8" fmla="*/ 1518399 w 1520793"/>
              <a:gd name="connsiteY8" fmla="*/ 405746 h 1481428"/>
              <a:gd name="connsiteX9" fmla="*/ 1520793 w 1520793"/>
              <a:gd name="connsiteY9" fmla="*/ 423990 h 1481428"/>
              <a:gd name="connsiteX10" fmla="*/ 1520793 w 1520793"/>
              <a:gd name="connsiteY10" fmla="*/ 453344 h 1481428"/>
              <a:gd name="connsiteX11" fmla="*/ 1518893 w 1520793"/>
              <a:gd name="connsiteY11" fmla="*/ 465277 h 1481428"/>
              <a:gd name="connsiteX12" fmla="*/ 1497066 w 1520793"/>
              <a:gd name="connsiteY12" fmla="*/ 602447 h 1481428"/>
              <a:gd name="connsiteX13" fmla="*/ 1434544 w 1520793"/>
              <a:gd name="connsiteY13" fmla="*/ 781041 h 1481428"/>
              <a:gd name="connsiteX14" fmla="*/ 1307037 w 1520793"/>
              <a:gd name="connsiteY14" fmla="*/ 1025271 h 1481428"/>
              <a:gd name="connsiteX15" fmla="*/ 1154395 w 1520793"/>
              <a:gd name="connsiteY15" fmla="*/ 1243782 h 1481428"/>
              <a:gd name="connsiteX16" fmla="*/ 1027240 w 1520793"/>
              <a:gd name="connsiteY16" fmla="*/ 1371760 h 1481428"/>
              <a:gd name="connsiteX17" fmla="*/ 904942 w 1520793"/>
              <a:gd name="connsiteY17" fmla="*/ 1448576 h 1481428"/>
              <a:gd name="connsiteX18" fmla="*/ 790813 w 1520793"/>
              <a:gd name="connsiteY18" fmla="*/ 1479232 h 1481428"/>
              <a:gd name="connsiteX19" fmla="*/ 771240 w 1520793"/>
              <a:gd name="connsiteY19" fmla="*/ 1481428 h 1481428"/>
              <a:gd name="connsiteX20" fmla="*/ 748287 w 1520793"/>
              <a:gd name="connsiteY20" fmla="*/ 1481428 h 1481428"/>
              <a:gd name="connsiteX21" fmla="*/ 742654 w 1520793"/>
              <a:gd name="connsiteY21" fmla="*/ 1480398 h 1481428"/>
              <a:gd name="connsiteX22" fmla="*/ 709070 w 1520793"/>
              <a:gd name="connsiteY22" fmla="*/ 1476763 h 1481428"/>
              <a:gd name="connsiteX23" fmla="*/ 583605 w 1520793"/>
              <a:gd name="connsiteY23" fmla="*/ 1433692 h 1481428"/>
              <a:gd name="connsiteX24" fmla="*/ 446311 w 1520793"/>
              <a:gd name="connsiteY24" fmla="*/ 1331570 h 1481428"/>
              <a:gd name="connsiteX25" fmla="*/ 323521 w 1520793"/>
              <a:gd name="connsiteY25" fmla="*/ 1191657 h 1481428"/>
              <a:gd name="connsiteX26" fmla="*/ 103640 w 1520793"/>
              <a:gd name="connsiteY26" fmla="*/ 822946 h 1481428"/>
              <a:gd name="connsiteX27" fmla="*/ 23657 w 1520793"/>
              <a:gd name="connsiteY27" fmla="*/ 607385 h 1481428"/>
              <a:gd name="connsiteX28" fmla="*/ 1056 w 1520793"/>
              <a:gd name="connsiteY28" fmla="*/ 460820 h 1481428"/>
              <a:gd name="connsiteX29" fmla="*/ 0 w 1520793"/>
              <a:gd name="connsiteY29" fmla="*/ 453344 h 1481428"/>
              <a:gd name="connsiteX30" fmla="*/ 0 w 1520793"/>
              <a:gd name="connsiteY30" fmla="*/ 425293 h 1481428"/>
              <a:gd name="connsiteX31" fmla="*/ 1127 w 1520793"/>
              <a:gd name="connsiteY31" fmla="*/ 415896 h 1481428"/>
              <a:gd name="connsiteX32" fmla="*/ 9083 w 1520793"/>
              <a:gd name="connsiteY32" fmla="*/ 348889 h 1481428"/>
              <a:gd name="connsiteX33" fmla="*/ 100190 w 1520793"/>
              <a:gd name="connsiteY33" fmla="*/ 178662 h 1481428"/>
              <a:gd name="connsiteX34" fmla="*/ 216713 w 1520793"/>
              <a:gd name="connsiteY34" fmla="*/ 95950 h 1481428"/>
              <a:gd name="connsiteX35" fmla="*/ 379847 w 1520793"/>
              <a:gd name="connsiteY35" fmla="*/ 38339 h 1481428"/>
              <a:gd name="connsiteX36" fmla="*/ 519816 w 1520793"/>
              <a:gd name="connsiteY36" fmla="*/ 13854 h 1481428"/>
              <a:gd name="connsiteX37" fmla="*/ 632890 w 1520793"/>
              <a:gd name="connsiteY37" fmla="*/ 4115 h 1481428"/>
              <a:gd name="connsiteX38" fmla="*/ 745118 w 1520793"/>
              <a:gd name="connsiteY38" fmla="*/ 685 h 1481428"/>
              <a:gd name="connsiteX39" fmla="*/ 750822 w 1520793"/>
              <a:gd name="connsiteY39" fmla="*/ 0 h 148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0793" h="1481428">
                <a:moveTo>
                  <a:pt x="750822" y="0"/>
                </a:moveTo>
                <a:lnTo>
                  <a:pt x="769972" y="0"/>
                </a:lnTo>
                <a:cubicBezTo>
                  <a:pt x="772718" y="205"/>
                  <a:pt x="775464" y="617"/>
                  <a:pt x="778210" y="685"/>
                </a:cubicBezTo>
                <a:cubicBezTo>
                  <a:pt x="825805" y="1166"/>
                  <a:pt x="873471" y="2743"/>
                  <a:pt x="920995" y="6172"/>
                </a:cubicBezTo>
                <a:cubicBezTo>
                  <a:pt x="978729" y="10424"/>
                  <a:pt x="1036182" y="17215"/>
                  <a:pt x="1093000" y="28119"/>
                </a:cubicBezTo>
                <a:cubicBezTo>
                  <a:pt x="1147002" y="38544"/>
                  <a:pt x="1199949" y="52535"/>
                  <a:pt x="1251204" y="72699"/>
                </a:cubicBezTo>
                <a:cubicBezTo>
                  <a:pt x="1298729" y="91423"/>
                  <a:pt x="1343579" y="114948"/>
                  <a:pt x="1383922" y="146702"/>
                </a:cubicBezTo>
                <a:cubicBezTo>
                  <a:pt x="1441867" y="192380"/>
                  <a:pt x="1482703" y="249853"/>
                  <a:pt x="1503544" y="321112"/>
                </a:cubicBezTo>
                <a:cubicBezTo>
                  <a:pt x="1511640" y="348752"/>
                  <a:pt x="1516428" y="377010"/>
                  <a:pt x="1518399" y="405746"/>
                </a:cubicBezTo>
                <a:cubicBezTo>
                  <a:pt x="1518822" y="411851"/>
                  <a:pt x="1519948" y="417885"/>
                  <a:pt x="1520793" y="423990"/>
                </a:cubicBezTo>
                <a:lnTo>
                  <a:pt x="1520793" y="453344"/>
                </a:lnTo>
                <a:cubicBezTo>
                  <a:pt x="1520160" y="457322"/>
                  <a:pt x="1519103" y="461231"/>
                  <a:pt x="1518893" y="465277"/>
                </a:cubicBezTo>
                <a:cubicBezTo>
                  <a:pt x="1516428" y="511709"/>
                  <a:pt x="1508543" y="557387"/>
                  <a:pt x="1497066" y="602447"/>
                </a:cubicBezTo>
                <a:cubicBezTo>
                  <a:pt x="1481436" y="663762"/>
                  <a:pt x="1459821" y="723087"/>
                  <a:pt x="1434544" y="781041"/>
                </a:cubicBezTo>
                <a:cubicBezTo>
                  <a:pt x="1397863" y="865469"/>
                  <a:pt x="1354422" y="946399"/>
                  <a:pt x="1307037" y="1025271"/>
                </a:cubicBezTo>
                <a:cubicBezTo>
                  <a:pt x="1261132" y="1101606"/>
                  <a:pt x="1211425" y="1175266"/>
                  <a:pt x="1154395" y="1243782"/>
                </a:cubicBezTo>
                <a:cubicBezTo>
                  <a:pt x="1115742" y="1290145"/>
                  <a:pt x="1074131" y="1333628"/>
                  <a:pt x="1027240" y="1371760"/>
                </a:cubicBezTo>
                <a:cubicBezTo>
                  <a:pt x="989642" y="1402418"/>
                  <a:pt x="949369" y="1428891"/>
                  <a:pt x="904942" y="1448576"/>
                </a:cubicBezTo>
                <a:cubicBezTo>
                  <a:pt x="868472" y="1464693"/>
                  <a:pt x="830592" y="1475460"/>
                  <a:pt x="790813" y="1479232"/>
                </a:cubicBezTo>
                <a:cubicBezTo>
                  <a:pt x="784265" y="1479850"/>
                  <a:pt x="777787" y="1480673"/>
                  <a:pt x="771240" y="1481428"/>
                </a:cubicBezTo>
                <a:lnTo>
                  <a:pt x="748287" y="1481428"/>
                </a:lnTo>
                <a:cubicBezTo>
                  <a:pt x="746385" y="1481084"/>
                  <a:pt x="744555" y="1480536"/>
                  <a:pt x="742654" y="1480398"/>
                </a:cubicBezTo>
                <a:cubicBezTo>
                  <a:pt x="731460" y="1479165"/>
                  <a:pt x="720194" y="1478478"/>
                  <a:pt x="709070" y="1476763"/>
                </a:cubicBezTo>
                <a:cubicBezTo>
                  <a:pt x="664643" y="1470111"/>
                  <a:pt x="623103" y="1454885"/>
                  <a:pt x="583605" y="1433692"/>
                </a:cubicBezTo>
                <a:cubicBezTo>
                  <a:pt x="532841" y="1406464"/>
                  <a:pt x="487921" y="1371212"/>
                  <a:pt x="446311" y="1331570"/>
                </a:cubicBezTo>
                <a:cubicBezTo>
                  <a:pt x="401180" y="1288636"/>
                  <a:pt x="360695" y="1241519"/>
                  <a:pt x="323521" y="1191657"/>
                </a:cubicBezTo>
                <a:cubicBezTo>
                  <a:pt x="237484" y="1076367"/>
                  <a:pt x="165175" y="952846"/>
                  <a:pt x="103640" y="822946"/>
                </a:cubicBezTo>
                <a:cubicBezTo>
                  <a:pt x="70689" y="753402"/>
                  <a:pt x="42878" y="681937"/>
                  <a:pt x="23657" y="607385"/>
                </a:cubicBezTo>
                <a:cubicBezTo>
                  <a:pt x="11195" y="559307"/>
                  <a:pt x="1902" y="510681"/>
                  <a:pt x="1056" y="460820"/>
                </a:cubicBezTo>
                <a:cubicBezTo>
                  <a:pt x="986" y="458282"/>
                  <a:pt x="352" y="455813"/>
                  <a:pt x="0" y="453344"/>
                </a:cubicBezTo>
                <a:lnTo>
                  <a:pt x="0" y="425293"/>
                </a:lnTo>
                <a:cubicBezTo>
                  <a:pt x="423" y="422138"/>
                  <a:pt x="1127" y="419052"/>
                  <a:pt x="1127" y="415896"/>
                </a:cubicBezTo>
                <a:cubicBezTo>
                  <a:pt x="1197" y="393264"/>
                  <a:pt x="4366" y="370974"/>
                  <a:pt x="9083" y="348889"/>
                </a:cubicBezTo>
                <a:cubicBezTo>
                  <a:pt x="22953" y="283323"/>
                  <a:pt x="53017" y="226398"/>
                  <a:pt x="100190" y="178662"/>
                </a:cubicBezTo>
                <a:cubicBezTo>
                  <a:pt x="134197" y="144302"/>
                  <a:pt x="173694" y="117623"/>
                  <a:pt x="216713" y="95950"/>
                </a:cubicBezTo>
                <a:cubicBezTo>
                  <a:pt x="268674" y="69819"/>
                  <a:pt x="323450" y="51849"/>
                  <a:pt x="379847" y="38339"/>
                </a:cubicBezTo>
                <a:cubicBezTo>
                  <a:pt x="426033" y="27365"/>
                  <a:pt x="472713" y="19546"/>
                  <a:pt x="519816" y="13854"/>
                </a:cubicBezTo>
                <a:cubicBezTo>
                  <a:pt x="557413" y="9259"/>
                  <a:pt x="595151" y="5761"/>
                  <a:pt x="632890" y="4115"/>
                </a:cubicBezTo>
                <a:cubicBezTo>
                  <a:pt x="670346" y="2400"/>
                  <a:pt x="707732" y="1782"/>
                  <a:pt x="745118" y="685"/>
                </a:cubicBezTo>
                <a:cubicBezTo>
                  <a:pt x="747019" y="617"/>
                  <a:pt x="748921" y="205"/>
                  <a:pt x="750822"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7"/>
          <p:cNvSpPr>
            <a:spLocks noGrp="1"/>
          </p:cNvSpPr>
          <p:nvPr>
            <p:ph type="pic" sz="quarter" idx="17" hasCustomPrompt="1"/>
          </p:nvPr>
        </p:nvSpPr>
        <p:spPr>
          <a:xfrm>
            <a:off x="4001703" y="2388327"/>
            <a:ext cx="1140595" cy="1481428"/>
          </a:xfrm>
          <a:custGeom>
            <a:avLst/>
            <a:gdLst>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0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1520793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0 h 1501110"/>
              <a:gd name="connsiteX1" fmla="*/ 769972 w 3362570"/>
              <a:gd name="connsiteY1" fmla="*/ 0 h 1501110"/>
              <a:gd name="connsiteX2" fmla="*/ 778210 w 3362570"/>
              <a:gd name="connsiteY2" fmla="*/ 685 h 1501110"/>
              <a:gd name="connsiteX3" fmla="*/ 920995 w 3362570"/>
              <a:gd name="connsiteY3" fmla="*/ 6172 h 1501110"/>
              <a:gd name="connsiteX4" fmla="*/ 1093000 w 3362570"/>
              <a:gd name="connsiteY4" fmla="*/ 28119 h 1501110"/>
              <a:gd name="connsiteX5" fmla="*/ 1251204 w 3362570"/>
              <a:gd name="connsiteY5" fmla="*/ 72699 h 1501110"/>
              <a:gd name="connsiteX6" fmla="*/ 1383922 w 3362570"/>
              <a:gd name="connsiteY6" fmla="*/ 146702 h 1501110"/>
              <a:gd name="connsiteX7" fmla="*/ 1503544 w 3362570"/>
              <a:gd name="connsiteY7" fmla="*/ 321112 h 1501110"/>
              <a:gd name="connsiteX8" fmla="*/ 1518399 w 3362570"/>
              <a:gd name="connsiteY8" fmla="*/ 405746 h 1501110"/>
              <a:gd name="connsiteX9" fmla="*/ 1520793 w 3362570"/>
              <a:gd name="connsiteY9" fmla="*/ 423990 h 1501110"/>
              <a:gd name="connsiteX10" fmla="*/ 1520793 w 3362570"/>
              <a:gd name="connsiteY10" fmla="*/ 453344 h 1501110"/>
              <a:gd name="connsiteX11" fmla="*/ 1518893 w 3362570"/>
              <a:gd name="connsiteY11" fmla="*/ 465277 h 1501110"/>
              <a:gd name="connsiteX12" fmla="*/ 1497066 w 3362570"/>
              <a:gd name="connsiteY12" fmla="*/ 602447 h 1501110"/>
              <a:gd name="connsiteX13" fmla="*/ 1434544 w 3362570"/>
              <a:gd name="connsiteY13" fmla="*/ 781041 h 1501110"/>
              <a:gd name="connsiteX14" fmla="*/ 1307037 w 3362570"/>
              <a:gd name="connsiteY14" fmla="*/ 1025271 h 1501110"/>
              <a:gd name="connsiteX15" fmla="*/ 1154395 w 3362570"/>
              <a:gd name="connsiteY15" fmla="*/ 1243782 h 1501110"/>
              <a:gd name="connsiteX16" fmla="*/ 1027240 w 3362570"/>
              <a:gd name="connsiteY16" fmla="*/ 1371760 h 1501110"/>
              <a:gd name="connsiteX17" fmla="*/ 904942 w 3362570"/>
              <a:gd name="connsiteY17" fmla="*/ 1448576 h 1501110"/>
              <a:gd name="connsiteX18" fmla="*/ 790813 w 3362570"/>
              <a:gd name="connsiteY18" fmla="*/ 1479232 h 1501110"/>
              <a:gd name="connsiteX19" fmla="*/ 771240 w 3362570"/>
              <a:gd name="connsiteY19" fmla="*/ 1481428 h 1501110"/>
              <a:gd name="connsiteX20" fmla="*/ 748287 w 3362570"/>
              <a:gd name="connsiteY20" fmla="*/ 1481428 h 1501110"/>
              <a:gd name="connsiteX21" fmla="*/ 742654 w 3362570"/>
              <a:gd name="connsiteY21" fmla="*/ 1480398 h 1501110"/>
              <a:gd name="connsiteX22" fmla="*/ 709070 w 3362570"/>
              <a:gd name="connsiteY22" fmla="*/ 1476763 h 1501110"/>
              <a:gd name="connsiteX23" fmla="*/ 583605 w 3362570"/>
              <a:gd name="connsiteY23" fmla="*/ 1433692 h 1501110"/>
              <a:gd name="connsiteX24" fmla="*/ 446311 w 3362570"/>
              <a:gd name="connsiteY24" fmla="*/ 1331570 h 1501110"/>
              <a:gd name="connsiteX25" fmla="*/ 323521 w 3362570"/>
              <a:gd name="connsiteY25" fmla="*/ 1191657 h 1501110"/>
              <a:gd name="connsiteX26" fmla="*/ 103640 w 3362570"/>
              <a:gd name="connsiteY26" fmla="*/ 822946 h 1501110"/>
              <a:gd name="connsiteX27" fmla="*/ 23657 w 3362570"/>
              <a:gd name="connsiteY27" fmla="*/ 607385 h 1501110"/>
              <a:gd name="connsiteX28" fmla="*/ 1056 w 3362570"/>
              <a:gd name="connsiteY28" fmla="*/ 460820 h 1501110"/>
              <a:gd name="connsiteX29" fmla="*/ 0 w 3362570"/>
              <a:gd name="connsiteY29" fmla="*/ 453344 h 1501110"/>
              <a:gd name="connsiteX30" fmla="*/ 0 w 3362570"/>
              <a:gd name="connsiteY30" fmla="*/ 425293 h 1501110"/>
              <a:gd name="connsiteX31" fmla="*/ 1127 w 3362570"/>
              <a:gd name="connsiteY31" fmla="*/ 415896 h 1501110"/>
              <a:gd name="connsiteX32" fmla="*/ 9083 w 3362570"/>
              <a:gd name="connsiteY32" fmla="*/ 348889 h 1501110"/>
              <a:gd name="connsiteX33" fmla="*/ 100190 w 3362570"/>
              <a:gd name="connsiteY33" fmla="*/ 178662 h 1501110"/>
              <a:gd name="connsiteX34" fmla="*/ 216713 w 3362570"/>
              <a:gd name="connsiteY34" fmla="*/ 95950 h 1501110"/>
              <a:gd name="connsiteX35" fmla="*/ 379847 w 3362570"/>
              <a:gd name="connsiteY35" fmla="*/ 38339 h 1501110"/>
              <a:gd name="connsiteX36" fmla="*/ 519816 w 3362570"/>
              <a:gd name="connsiteY36" fmla="*/ 13854 h 1501110"/>
              <a:gd name="connsiteX37" fmla="*/ 632890 w 3362570"/>
              <a:gd name="connsiteY37" fmla="*/ 4115 h 1501110"/>
              <a:gd name="connsiteX38" fmla="*/ 745118 w 3362570"/>
              <a:gd name="connsiteY38" fmla="*/ 685 h 1501110"/>
              <a:gd name="connsiteX39" fmla="*/ 750822 w 3362570"/>
              <a:gd name="connsiteY39" fmla="*/ 0 h 1501110"/>
              <a:gd name="connsiteX40" fmla="*/ 1881142 w 3362570"/>
              <a:gd name="connsiteY40" fmla="*/ 1501110 h 1501110"/>
              <a:gd name="connsiteX41" fmla="*/ 3362570 w 3362570"/>
              <a:gd name="connsiteY41" fmla="*/ 1501110 h 1501110"/>
              <a:gd name="connsiteX42" fmla="*/ 1881142 w 3362570"/>
              <a:gd name="connsiteY42" fmla="*/ 1501110 h 1501110"/>
              <a:gd name="connsiteX0" fmla="*/ 750822 w 1520793"/>
              <a:gd name="connsiteY0" fmla="*/ 0 h 1481428"/>
              <a:gd name="connsiteX1" fmla="*/ 769972 w 1520793"/>
              <a:gd name="connsiteY1" fmla="*/ 0 h 1481428"/>
              <a:gd name="connsiteX2" fmla="*/ 778210 w 1520793"/>
              <a:gd name="connsiteY2" fmla="*/ 685 h 1481428"/>
              <a:gd name="connsiteX3" fmla="*/ 920995 w 1520793"/>
              <a:gd name="connsiteY3" fmla="*/ 6172 h 1481428"/>
              <a:gd name="connsiteX4" fmla="*/ 1093000 w 1520793"/>
              <a:gd name="connsiteY4" fmla="*/ 28119 h 1481428"/>
              <a:gd name="connsiteX5" fmla="*/ 1251204 w 1520793"/>
              <a:gd name="connsiteY5" fmla="*/ 72699 h 1481428"/>
              <a:gd name="connsiteX6" fmla="*/ 1383922 w 1520793"/>
              <a:gd name="connsiteY6" fmla="*/ 146702 h 1481428"/>
              <a:gd name="connsiteX7" fmla="*/ 1503544 w 1520793"/>
              <a:gd name="connsiteY7" fmla="*/ 321112 h 1481428"/>
              <a:gd name="connsiteX8" fmla="*/ 1518399 w 1520793"/>
              <a:gd name="connsiteY8" fmla="*/ 405746 h 1481428"/>
              <a:gd name="connsiteX9" fmla="*/ 1520793 w 1520793"/>
              <a:gd name="connsiteY9" fmla="*/ 423990 h 1481428"/>
              <a:gd name="connsiteX10" fmla="*/ 1520793 w 1520793"/>
              <a:gd name="connsiteY10" fmla="*/ 453344 h 1481428"/>
              <a:gd name="connsiteX11" fmla="*/ 1518893 w 1520793"/>
              <a:gd name="connsiteY11" fmla="*/ 465277 h 1481428"/>
              <a:gd name="connsiteX12" fmla="*/ 1497066 w 1520793"/>
              <a:gd name="connsiteY12" fmla="*/ 602447 h 1481428"/>
              <a:gd name="connsiteX13" fmla="*/ 1434544 w 1520793"/>
              <a:gd name="connsiteY13" fmla="*/ 781041 h 1481428"/>
              <a:gd name="connsiteX14" fmla="*/ 1307037 w 1520793"/>
              <a:gd name="connsiteY14" fmla="*/ 1025271 h 1481428"/>
              <a:gd name="connsiteX15" fmla="*/ 1154395 w 1520793"/>
              <a:gd name="connsiteY15" fmla="*/ 1243782 h 1481428"/>
              <a:gd name="connsiteX16" fmla="*/ 1027240 w 1520793"/>
              <a:gd name="connsiteY16" fmla="*/ 1371760 h 1481428"/>
              <a:gd name="connsiteX17" fmla="*/ 904942 w 1520793"/>
              <a:gd name="connsiteY17" fmla="*/ 1448576 h 1481428"/>
              <a:gd name="connsiteX18" fmla="*/ 790813 w 1520793"/>
              <a:gd name="connsiteY18" fmla="*/ 1479232 h 1481428"/>
              <a:gd name="connsiteX19" fmla="*/ 771240 w 1520793"/>
              <a:gd name="connsiteY19" fmla="*/ 1481428 h 1481428"/>
              <a:gd name="connsiteX20" fmla="*/ 748287 w 1520793"/>
              <a:gd name="connsiteY20" fmla="*/ 1481428 h 1481428"/>
              <a:gd name="connsiteX21" fmla="*/ 742654 w 1520793"/>
              <a:gd name="connsiteY21" fmla="*/ 1480398 h 1481428"/>
              <a:gd name="connsiteX22" fmla="*/ 709070 w 1520793"/>
              <a:gd name="connsiteY22" fmla="*/ 1476763 h 1481428"/>
              <a:gd name="connsiteX23" fmla="*/ 583605 w 1520793"/>
              <a:gd name="connsiteY23" fmla="*/ 1433692 h 1481428"/>
              <a:gd name="connsiteX24" fmla="*/ 446311 w 1520793"/>
              <a:gd name="connsiteY24" fmla="*/ 1331570 h 1481428"/>
              <a:gd name="connsiteX25" fmla="*/ 323521 w 1520793"/>
              <a:gd name="connsiteY25" fmla="*/ 1191657 h 1481428"/>
              <a:gd name="connsiteX26" fmla="*/ 103640 w 1520793"/>
              <a:gd name="connsiteY26" fmla="*/ 822946 h 1481428"/>
              <a:gd name="connsiteX27" fmla="*/ 23657 w 1520793"/>
              <a:gd name="connsiteY27" fmla="*/ 607385 h 1481428"/>
              <a:gd name="connsiteX28" fmla="*/ 1056 w 1520793"/>
              <a:gd name="connsiteY28" fmla="*/ 460820 h 1481428"/>
              <a:gd name="connsiteX29" fmla="*/ 0 w 1520793"/>
              <a:gd name="connsiteY29" fmla="*/ 453344 h 1481428"/>
              <a:gd name="connsiteX30" fmla="*/ 0 w 1520793"/>
              <a:gd name="connsiteY30" fmla="*/ 425293 h 1481428"/>
              <a:gd name="connsiteX31" fmla="*/ 1127 w 1520793"/>
              <a:gd name="connsiteY31" fmla="*/ 415896 h 1481428"/>
              <a:gd name="connsiteX32" fmla="*/ 9083 w 1520793"/>
              <a:gd name="connsiteY32" fmla="*/ 348889 h 1481428"/>
              <a:gd name="connsiteX33" fmla="*/ 100190 w 1520793"/>
              <a:gd name="connsiteY33" fmla="*/ 178662 h 1481428"/>
              <a:gd name="connsiteX34" fmla="*/ 216713 w 1520793"/>
              <a:gd name="connsiteY34" fmla="*/ 95950 h 1481428"/>
              <a:gd name="connsiteX35" fmla="*/ 379847 w 1520793"/>
              <a:gd name="connsiteY35" fmla="*/ 38339 h 1481428"/>
              <a:gd name="connsiteX36" fmla="*/ 519816 w 1520793"/>
              <a:gd name="connsiteY36" fmla="*/ 13854 h 1481428"/>
              <a:gd name="connsiteX37" fmla="*/ 632890 w 1520793"/>
              <a:gd name="connsiteY37" fmla="*/ 4115 h 1481428"/>
              <a:gd name="connsiteX38" fmla="*/ 745118 w 1520793"/>
              <a:gd name="connsiteY38" fmla="*/ 685 h 1481428"/>
              <a:gd name="connsiteX39" fmla="*/ 750822 w 1520793"/>
              <a:gd name="connsiteY39" fmla="*/ 0 h 148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0793" h="1481428">
                <a:moveTo>
                  <a:pt x="750822" y="0"/>
                </a:moveTo>
                <a:lnTo>
                  <a:pt x="769972" y="0"/>
                </a:lnTo>
                <a:cubicBezTo>
                  <a:pt x="772718" y="205"/>
                  <a:pt x="775464" y="617"/>
                  <a:pt x="778210" y="685"/>
                </a:cubicBezTo>
                <a:cubicBezTo>
                  <a:pt x="825805" y="1166"/>
                  <a:pt x="873471" y="2743"/>
                  <a:pt x="920995" y="6172"/>
                </a:cubicBezTo>
                <a:cubicBezTo>
                  <a:pt x="978729" y="10424"/>
                  <a:pt x="1036182" y="17215"/>
                  <a:pt x="1093000" y="28119"/>
                </a:cubicBezTo>
                <a:cubicBezTo>
                  <a:pt x="1147002" y="38544"/>
                  <a:pt x="1199949" y="52535"/>
                  <a:pt x="1251204" y="72699"/>
                </a:cubicBezTo>
                <a:cubicBezTo>
                  <a:pt x="1298729" y="91423"/>
                  <a:pt x="1343579" y="114948"/>
                  <a:pt x="1383922" y="146702"/>
                </a:cubicBezTo>
                <a:cubicBezTo>
                  <a:pt x="1441867" y="192380"/>
                  <a:pt x="1482703" y="249853"/>
                  <a:pt x="1503544" y="321112"/>
                </a:cubicBezTo>
                <a:cubicBezTo>
                  <a:pt x="1511640" y="348752"/>
                  <a:pt x="1516428" y="377010"/>
                  <a:pt x="1518399" y="405746"/>
                </a:cubicBezTo>
                <a:cubicBezTo>
                  <a:pt x="1518822" y="411851"/>
                  <a:pt x="1519948" y="417885"/>
                  <a:pt x="1520793" y="423990"/>
                </a:cubicBezTo>
                <a:lnTo>
                  <a:pt x="1520793" y="453344"/>
                </a:lnTo>
                <a:cubicBezTo>
                  <a:pt x="1520160" y="457322"/>
                  <a:pt x="1519103" y="461231"/>
                  <a:pt x="1518893" y="465277"/>
                </a:cubicBezTo>
                <a:cubicBezTo>
                  <a:pt x="1516428" y="511709"/>
                  <a:pt x="1508543" y="557387"/>
                  <a:pt x="1497066" y="602447"/>
                </a:cubicBezTo>
                <a:cubicBezTo>
                  <a:pt x="1481436" y="663762"/>
                  <a:pt x="1459821" y="723087"/>
                  <a:pt x="1434544" y="781041"/>
                </a:cubicBezTo>
                <a:cubicBezTo>
                  <a:pt x="1397863" y="865469"/>
                  <a:pt x="1354422" y="946399"/>
                  <a:pt x="1307037" y="1025271"/>
                </a:cubicBezTo>
                <a:cubicBezTo>
                  <a:pt x="1261132" y="1101606"/>
                  <a:pt x="1211425" y="1175266"/>
                  <a:pt x="1154395" y="1243782"/>
                </a:cubicBezTo>
                <a:cubicBezTo>
                  <a:pt x="1115742" y="1290145"/>
                  <a:pt x="1074131" y="1333628"/>
                  <a:pt x="1027240" y="1371760"/>
                </a:cubicBezTo>
                <a:cubicBezTo>
                  <a:pt x="989642" y="1402418"/>
                  <a:pt x="949369" y="1428891"/>
                  <a:pt x="904942" y="1448576"/>
                </a:cubicBezTo>
                <a:cubicBezTo>
                  <a:pt x="868472" y="1464693"/>
                  <a:pt x="830592" y="1475460"/>
                  <a:pt x="790813" y="1479232"/>
                </a:cubicBezTo>
                <a:cubicBezTo>
                  <a:pt x="784265" y="1479850"/>
                  <a:pt x="777787" y="1480673"/>
                  <a:pt x="771240" y="1481428"/>
                </a:cubicBezTo>
                <a:lnTo>
                  <a:pt x="748287" y="1481428"/>
                </a:lnTo>
                <a:cubicBezTo>
                  <a:pt x="746385" y="1481084"/>
                  <a:pt x="744555" y="1480536"/>
                  <a:pt x="742654" y="1480398"/>
                </a:cubicBezTo>
                <a:cubicBezTo>
                  <a:pt x="731460" y="1479165"/>
                  <a:pt x="720194" y="1478478"/>
                  <a:pt x="709070" y="1476763"/>
                </a:cubicBezTo>
                <a:cubicBezTo>
                  <a:pt x="664643" y="1470111"/>
                  <a:pt x="623103" y="1454885"/>
                  <a:pt x="583605" y="1433692"/>
                </a:cubicBezTo>
                <a:cubicBezTo>
                  <a:pt x="532841" y="1406464"/>
                  <a:pt x="487921" y="1371212"/>
                  <a:pt x="446311" y="1331570"/>
                </a:cubicBezTo>
                <a:cubicBezTo>
                  <a:pt x="401180" y="1288636"/>
                  <a:pt x="360695" y="1241519"/>
                  <a:pt x="323521" y="1191657"/>
                </a:cubicBezTo>
                <a:cubicBezTo>
                  <a:pt x="237484" y="1076367"/>
                  <a:pt x="165175" y="952846"/>
                  <a:pt x="103640" y="822946"/>
                </a:cubicBezTo>
                <a:cubicBezTo>
                  <a:pt x="70689" y="753402"/>
                  <a:pt x="42878" y="681937"/>
                  <a:pt x="23657" y="607385"/>
                </a:cubicBezTo>
                <a:cubicBezTo>
                  <a:pt x="11195" y="559307"/>
                  <a:pt x="1902" y="510681"/>
                  <a:pt x="1056" y="460820"/>
                </a:cubicBezTo>
                <a:cubicBezTo>
                  <a:pt x="986" y="458282"/>
                  <a:pt x="352" y="455813"/>
                  <a:pt x="0" y="453344"/>
                </a:cubicBezTo>
                <a:lnTo>
                  <a:pt x="0" y="425293"/>
                </a:lnTo>
                <a:cubicBezTo>
                  <a:pt x="423" y="422138"/>
                  <a:pt x="1127" y="419052"/>
                  <a:pt x="1127" y="415896"/>
                </a:cubicBezTo>
                <a:cubicBezTo>
                  <a:pt x="1197" y="393264"/>
                  <a:pt x="4366" y="370974"/>
                  <a:pt x="9083" y="348889"/>
                </a:cubicBezTo>
                <a:cubicBezTo>
                  <a:pt x="22953" y="283323"/>
                  <a:pt x="53017" y="226398"/>
                  <a:pt x="100190" y="178662"/>
                </a:cubicBezTo>
                <a:cubicBezTo>
                  <a:pt x="134197" y="144302"/>
                  <a:pt x="173694" y="117623"/>
                  <a:pt x="216713" y="95950"/>
                </a:cubicBezTo>
                <a:cubicBezTo>
                  <a:pt x="268674" y="69819"/>
                  <a:pt x="323450" y="51849"/>
                  <a:pt x="379847" y="38339"/>
                </a:cubicBezTo>
                <a:cubicBezTo>
                  <a:pt x="426033" y="27365"/>
                  <a:pt x="472713" y="19546"/>
                  <a:pt x="519816" y="13854"/>
                </a:cubicBezTo>
                <a:cubicBezTo>
                  <a:pt x="557413" y="9259"/>
                  <a:pt x="595151" y="5761"/>
                  <a:pt x="632890" y="4115"/>
                </a:cubicBezTo>
                <a:cubicBezTo>
                  <a:pt x="670346" y="2400"/>
                  <a:pt x="707732" y="1782"/>
                  <a:pt x="745118" y="685"/>
                </a:cubicBezTo>
                <a:cubicBezTo>
                  <a:pt x="747019" y="617"/>
                  <a:pt x="748921" y="205"/>
                  <a:pt x="750822"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8"/>
          <p:cNvSpPr>
            <a:spLocks noGrp="1"/>
          </p:cNvSpPr>
          <p:nvPr>
            <p:ph type="pic" sz="quarter" idx="18" hasCustomPrompt="1"/>
          </p:nvPr>
        </p:nvSpPr>
        <p:spPr>
          <a:xfrm>
            <a:off x="6081462" y="2388327"/>
            <a:ext cx="1140595" cy="1481428"/>
          </a:xfrm>
          <a:custGeom>
            <a:avLst/>
            <a:gdLst>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0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19683 h 1520793"/>
              <a:gd name="connsiteX1" fmla="*/ 769972 w 3362570"/>
              <a:gd name="connsiteY1" fmla="*/ 19683 h 1520793"/>
              <a:gd name="connsiteX2" fmla="*/ 778210 w 3362570"/>
              <a:gd name="connsiteY2" fmla="*/ 20368 h 1520793"/>
              <a:gd name="connsiteX3" fmla="*/ 920995 w 3362570"/>
              <a:gd name="connsiteY3" fmla="*/ 25855 h 1520793"/>
              <a:gd name="connsiteX4" fmla="*/ 1093000 w 3362570"/>
              <a:gd name="connsiteY4" fmla="*/ 47802 h 1520793"/>
              <a:gd name="connsiteX5" fmla="*/ 1251204 w 3362570"/>
              <a:gd name="connsiteY5" fmla="*/ 92382 h 1520793"/>
              <a:gd name="connsiteX6" fmla="*/ 1383922 w 3362570"/>
              <a:gd name="connsiteY6" fmla="*/ 166385 h 1520793"/>
              <a:gd name="connsiteX7" fmla="*/ 1503544 w 3362570"/>
              <a:gd name="connsiteY7" fmla="*/ 340795 h 1520793"/>
              <a:gd name="connsiteX8" fmla="*/ 1518399 w 3362570"/>
              <a:gd name="connsiteY8" fmla="*/ 425429 h 1520793"/>
              <a:gd name="connsiteX9" fmla="*/ 1520793 w 3362570"/>
              <a:gd name="connsiteY9" fmla="*/ 443673 h 1520793"/>
              <a:gd name="connsiteX10" fmla="*/ 1520793 w 3362570"/>
              <a:gd name="connsiteY10" fmla="*/ 473027 h 1520793"/>
              <a:gd name="connsiteX11" fmla="*/ 1518893 w 3362570"/>
              <a:gd name="connsiteY11" fmla="*/ 484960 h 1520793"/>
              <a:gd name="connsiteX12" fmla="*/ 1497066 w 3362570"/>
              <a:gd name="connsiteY12" fmla="*/ 622130 h 1520793"/>
              <a:gd name="connsiteX13" fmla="*/ 1434544 w 3362570"/>
              <a:gd name="connsiteY13" fmla="*/ 800724 h 1520793"/>
              <a:gd name="connsiteX14" fmla="*/ 1307037 w 3362570"/>
              <a:gd name="connsiteY14" fmla="*/ 1044954 h 1520793"/>
              <a:gd name="connsiteX15" fmla="*/ 1154395 w 3362570"/>
              <a:gd name="connsiteY15" fmla="*/ 1263465 h 1520793"/>
              <a:gd name="connsiteX16" fmla="*/ 1027240 w 3362570"/>
              <a:gd name="connsiteY16" fmla="*/ 1391443 h 1520793"/>
              <a:gd name="connsiteX17" fmla="*/ 904942 w 3362570"/>
              <a:gd name="connsiteY17" fmla="*/ 1468259 h 1520793"/>
              <a:gd name="connsiteX18" fmla="*/ 790813 w 3362570"/>
              <a:gd name="connsiteY18" fmla="*/ 1498915 h 1520793"/>
              <a:gd name="connsiteX19" fmla="*/ 771240 w 3362570"/>
              <a:gd name="connsiteY19" fmla="*/ 1501111 h 1520793"/>
              <a:gd name="connsiteX20" fmla="*/ 748287 w 3362570"/>
              <a:gd name="connsiteY20" fmla="*/ 1501111 h 1520793"/>
              <a:gd name="connsiteX21" fmla="*/ 742654 w 3362570"/>
              <a:gd name="connsiteY21" fmla="*/ 1500081 h 1520793"/>
              <a:gd name="connsiteX22" fmla="*/ 709070 w 3362570"/>
              <a:gd name="connsiteY22" fmla="*/ 1496446 h 1520793"/>
              <a:gd name="connsiteX23" fmla="*/ 583605 w 3362570"/>
              <a:gd name="connsiteY23" fmla="*/ 1453375 h 1520793"/>
              <a:gd name="connsiteX24" fmla="*/ 446311 w 3362570"/>
              <a:gd name="connsiteY24" fmla="*/ 1351253 h 1520793"/>
              <a:gd name="connsiteX25" fmla="*/ 323521 w 3362570"/>
              <a:gd name="connsiteY25" fmla="*/ 1211340 h 1520793"/>
              <a:gd name="connsiteX26" fmla="*/ 103640 w 3362570"/>
              <a:gd name="connsiteY26" fmla="*/ 842629 h 1520793"/>
              <a:gd name="connsiteX27" fmla="*/ 23657 w 3362570"/>
              <a:gd name="connsiteY27" fmla="*/ 627068 h 1520793"/>
              <a:gd name="connsiteX28" fmla="*/ 1056 w 3362570"/>
              <a:gd name="connsiteY28" fmla="*/ 480503 h 1520793"/>
              <a:gd name="connsiteX29" fmla="*/ 0 w 3362570"/>
              <a:gd name="connsiteY29" fmla="*/ 473027 h 1520793"/>
              <a:gd name="connsiteX30" fmla="*/ 0 w 3362570"/>
              <a:gd name="connsiteY30" fmla="*/ 444976 h 1520793"/>
              <a:gd name="connsiteX31" fmla="*/ 1127 w 3362570"/>
              <a:gd name="connsiteY31" fmla="*/ 435579 h 1520793"/>
              <a:gd name="connsiteX32" fmla="*/ 9083 w 3362570"/>
              <a:gd name="connsiteY32" fmla="*/ 368572 h 1520793"/>
              <a:gd name="connsiteX33" fmla="*/ 100190 w 3362570"/>
              <a:gd name="connsiteY33" fmla="*/ 198345 h 1520793"/>
              <a:gd name="connsiteX34" fmla="*/ 216713 w 3362570"/>
              <a:gd name="connsiteY34" fmla="*/ 115633 h 1520793"/>
              <a:gd name="connsiteX35" fmla="*/ 379847 w 3362570"/>
              <a:gd name="connsiteY35" fmla="*/ 58022 h 1520793"/>
              <a:gd name="connsiteX36" fmla="*/ 519816 w 3362570"/>
              <a:gd name="connsiteY36" fmla="*/ 33537 h 1520793"/>
              <a:gd name="connsiteX37" fmla="*/ 632890 w 3362570"/>
              <a:gd name="connsiteY37" fmla="*/ 23798 h 1520793"/>
              <a:gd name="connsiteX38" fmla="*/ 745118 w 3362570"/>
              <a:gd name="connsiteY38" fmla="*/ 20368 h 1520793"/>
              <a:gd name="connsiteX39" fmla="*/ 750822 w 3362570"/>
              <a:gd name="connsiteY39" fmla="*/ 19683 h 1520793"/>
              <a:gd name="connsiteX40" fmla="*/ 1881142 w 3362570"/>
              <a:gd name="connsiteY40" fmla="*/ 1520793 h 1520793"/>
              <a:gd name="connsiteX41" fmla="*/ 3362570 w 3362570"/>
              <a:gd name="connsiteY41" fmla="*/ 0 h 1520793"/>
              <a:gd name="connsiteX42" fmla="*/ 3362570 w 3362570"/>
              <a:gd name="connsiteY42" fmla="*/ 1520793 h 1520793"/>
              <a:gd name="connsiteX43" fmla="*/ 1881142 w 3362570"/>
              <a:gd name="connsiteY43" fmla="*/ 1520793 h 1520793"/>
              <a:gd name="connsiteX0" fmla="*/ 750822 w 3362570"/>
              <a:gd name="connsiteY0" fmla="*/ 0 h 1501110"/>
              <a:gd name="connsiteX1" fmla="*/ 769972 w 3362570"/>
              <a:gd name="connsiteY1" fmla="*/ 0 h 1501110"/>
              <a:gd name="connsiteX2" fmla="*/ 778210 w 3362570"/>
              <a:gd name="connsiteY2" fmla="*/ 685 h 1501110"/>
              <a:gd name="connsiteX3" fmla="*/ 920995 w 3362570"/>
              <a:gd name="connsiteY3" fmla="*/ 6172 h 1501110"/>
              <a:gd name="connsiteX4" fmla="*/ 1093000 w 3362570"/>
              <a:gd name="connsiteY4" fmla="*/ 28119 h 1501110"/>
              <a:gd name="connsiteX5" fmla="*/ 1251204 w 3362570"/>
              <a:gd name="connsiteY5" fmla="*/ 72699 h 1501110"/>
              <a:gd name="connsiteX6" fmla="*/ 1383922 w 3362570"/>
              <a:gd name="connsiteY6" fmla="*/ 146702 h 1501110"/>
              <a:gd name="connsiteX7" fmla="*/ 1503544 w 3362570"/>
              <a:gd name="connsiteY7" fmla="*/ 321112 h 1501110"/>
              <a:gd name="connsiteX8" fmla="*/ 1518399 w 3362570"/>
              <a:gd name="connsiteY8" fmla="*/ 405746 h 1501110"/>
              <a:gd name="connsiteX9" fmla="*/ 1520793 w 3362570"/>
              <a:gd name="connsiteY9" fmla="*/ 423990 h 1501110"/>
              <a:gd name="connsiteX10" fmla="*/ 1520793 w 3362570"/>
              <a:gd name="connsiteY10" fmla="*/ 453344 h 1501110"/>
              <a:gd name="connsiteX11" fmla="*/ 1518893 w 3362570"/>
              <a:gd name="connsiteY11" fmla="*/ 465277 h 1501110"/>
              <a:gd name="connsiteX12" fmla="*/ 1497066 w 3362570"/>
              <a:gd name="connsiteY12" fmla="*/ 602447 h 1501110"/>
              <a:gd name="connsiteX13" fmla="*/ 1434544 w 3362570"/>
              <a:gd name="connsiteY13" fmla="*/ 781041 h 1501110"/>
              <a:gd name="connsiteX14" fmla="*/ 1307037 w 3362570"/>
              <a:gd name="connsiteY14" fmla="*/ 1025271 h 1501110"/>
              <a:gd name="connsiteX15" fmla="*/ 1154395 w 3362570"/>
              <a:gd name="connsiteY15" fmla="*/ 1243782 h 1501110"/>
              <a:gd name="connsiteX16" fmla="*/ 1027240 w 3362570"/>
              <a:gd name="connsiteY16" fmla="*/ 1371760 h 1501110"/>
              <a:gd name="connsiteX17" fmla="*/ 904942 w 3362570"/>
              <a:gd name="connsiteY17" fmla="*/ 1448576 h 1501110"/>
              <a:gd name="connsiteX18" fmla="*/ 790813 w 3362570"/>
              <a:gd name="connsiteY18" fmla="*/ 1479232 h 1501110"/>
              <a:gd name="connsiteX19" fmla="*/ 771240 w 3362570"/>
              <a:gd name="connsiteY19" fmla="*/ 1481428 h 1501110"/>
              <a:gd name="connsiteX20" fmla="*/ 748287 w 3362570"/>
              <a:gd name="connsiteY20" fmla="*/ 1481428 h 1501110"/>
              <a:gd name="connsiteX21" fmla="*/ 742654 w 3362570"/>
              <a:gd name="connsiteY21" fmla="*/ 1480398 h 1501110"/>
              <a:gd name="connsiteX22" fmla="*/ 709070 w 3362570"/>
              <a:gd name="connsiteY22" fmla="*/ 1476763 h 1501110"/>
              <a:gd name="connsiteX23" fmla="*/ 583605 w 3362570"/>
              <a:gd name="connsiteY23" fmla="*/ 1433692 h 1501110"/>
              <a:gd name="connsiteX24" fmla="*/ 446311 w 3362570"/>
              <a:gd name="connsiteY24" fmla="*/ 1331570 h 1501110"/>
              <a:gd name="connsiteX25" fmla="*/ 323521 w 3362570"/>
              <a:gd name="connsiteY25" fmla="*/ 1191657 h 1501110"/>
              <a:gd name="connsiteX26" fmla="*/ 103640 w 3362570"/>
              <a:gd name="connsiteY26" fmla="*/ 822946 h 1501110"/>
              <a:gd name="connsiteX27" fmla="*/ 23657 w 3362570"/>
              <a:gd name="connsiteY27" fmla="*/ 607385 h 1501110"/>
              <a:gd name="connsiteX28" fmla="*/ 1056 w 3362570"/>
              <a:gd name="connsiteY28" fmla="*/ 460820 h 1501110"/>
              <a:gd name="connsiteX29" fmla="*/ 0 w 3362570"/>
              <a:gd name="connsiteY29" fmla="*/ 453344 h 1501110"/>
              <a:gd name="connsiteX30" fmla="*/ 0 w 3362570"/>
              <a:gd name="connsiteY30" fmla="*/ 425293 h 1501110"/>
              <a:gd name="connsiteX31" fmla="*/ 1127 w 3362570"/>
              <a:gd name="connsiteY31" fmla="*/ 415896 h 1501110"/>
              <a:gd name="connsiteX32" fmla="*/ 9083 w 3362570"/>
              <a:gd name="connsiteY32" fmla="*/ 348889 h 1501110"/>
              <a:gd name="connsiteX33" fmla="*/ 100190 w 3362570"/>
              <a:gd name="connsiteY33" fmla="*/ 178662 h 1501110"/>
              <a:gd name="connsiteX34" fmla="*/ 216713 w 3362570"/>
              <a:gd name="connsiteY34" fmla="*/ 95950 h 1501110"/>
              <a:gd name="connsiteX35" fmla="*/ 379847 w 3362570"/>
              <a:gd name="connsiteY35" fmla="*/ 38339 h 1501110"/>
              <a:gd name="connsiteX36" fmla="*/ 519816 w 3362570"/>
              <a:gd name="connsiteY36" fmla="*/ 13854 h 1501110"/>
              <a:gd name="connsiteX37" fmla="*/ 632890 w 3362570"/>
              <a:gd name="connsiteY37" fmla="*/ 4115 h 1501110"/>
              <a:gd name="connsiteX38" fmla="*/ 745118 w 3362570"/>
              <a:gd name="connsiteY38" fmla="*/ 685 h 1501110"/>
              <a:gd name="connsiteX39" fmla="*/ 750822 w 3362570"/>
              <a:gd name="connsiteY39" fmla="*/ 0 h 1501110"/>
              <a:gd name="connsiteX40" fmla="*/ 1881142 w 3362570"/>
              <a:gd name="connsiteY40" fmla="*/ 1501110 h 1501110"/>
              <a:gd name="connsiteX41" fmla="*/ 3362570 w 3362570"/>
              <a:gd name="connsiteY41" fmla="*/ 1501110 h 1501110"/>
              <a:gd name="connsiteX42" fmla="*/ 1881142 w 3362570"/>
              <a:gd name="connsiteY42" fmla="*/ 1501110 h 1501110"/>
              <a:gd name="connsiteX0" fmla="*/ 750822 w 1520793"/>
              <a:gd name="connsiteY0" fmla="*/ 0 h 1481428"/>
              <a:gd name="connsiteX1" fmla="*/ 769972 w 1520793"/>
              <a:gd name="connsiteY1" fmla="*/ 0 h 1481428"/>
              <a:gd name="connsiteX2" fmla="*/ 778210 w 1520793"/>
              <a:gd name="connsiteY2" fmla="*/ 685 h 1481428"/>
              <a:gd name="connsiteX3" fmla="*/ 920995 w 1520793"/>
              <a:gd name="connsiteY3" fmla="*/ 6172 h 1481428"/>
              <a:gd name="connsiteX4" fmla="*/ 1093000 w 1520793"/>
              <a:gd name="connsiteY4" fmla="*/ 28119 h 1481428"/>
              <a:gd name="connsiteX5" fmla="*/ 1251204 w 1520793"/>
              <a:gd name="connsiteY5" fmla="*/ 72699 h 1481428"/>
              <a:gd name="connsiteX6" fmla="*/ 1383922 w 1520793"/>
              <a:gd name="connsiteY6" fmla="*/ 146702 h 1481428"/>
              <a:gd name="connsiteX7" fmla="*/ 1503544 w 1520793"/>
              <a:gd name="connsiteY7" fmla="*/ 321112 h 1481428"/>
              <a:gd name="connsiteX8" fmla="*/ 1518399 w 1520793"/>
              <a:gd name="connsiteY8" fmla="*/ 405746 h 1481428"/>
              <a:gd name="connsiteX9" fmla="*/ 1520793 w 1520793"/>
              <a:gd name="connsiteY9" fmla="*/ 423990 h 1481428"/>
              <a:gd name="connsiteX10" fmla="*/ 1520793 w 1520793"/>
              <a:gd name="connsiteY10" fmla="*/ 453344 h 1481428"/>
              <a:gd name="connsiteX11" fmla="*/ 1518893 w 1520793"/>
              <a:gd name="connsiteY11" fmla="*/ 465277 h 1481428"/>
              <a:gd name="connsiteX12" fmla="*/ 1497066 w 1520793"/>
              <a:gd name="connsiteY12" fmla="*/ 602447 h 1481428"/>
              <a:gd name="connsiteX13" fmla="*/ 1434544 w 1520793"/>
              <a:gd name="connsiteY13" fmla="*/ 781041 h 1481428"/>
              <a:gd name="connsiteX14" fmla="*/ 1307037 w 1520793"/>
              <a:gd name="connsiteY14" fmla="*/ 1025271 h 1481428"/>
              <a:gd name="connsiteX15" fmla="*/ 1154395 w 1520793"/>
              <a:gd name="connsiteY15" fmla="*/ 1243782 h 1481428"/>
              <a:gd name="connsiteX16" fmla="*/ 1027240 w 1520793"/>
              <a:gd name="connsiteY16" fmla="*/ 1371760 h 1481428"/>
              <a:gd name="connsiteX17" fmla="*/ 904942 w 1520793"/>
              <a:gd name="connsiteY17" fmla="*/ 1448576 h 1481428"/>
              <a:gd name="connsiteX18" fmla="*/ 790813 w 1520793"/>
              <a:gd name="connsiteY18" fmla="*/ 1479232 h 1481428"/>
              <a:gd name="connsiteX19" fmla="*/ 771240 w 1520793"/>
              <a:gd name="connsiteY19" fmla="*/ 1481428 h 1481428"/>
              <a:gd name="connsiteX20" fmla="*/ 748287 w 1520793"/>
              <a:gd name="connsiteY20" fmla="*/ 1481428 h 1481428"/>
              <a:gd name="connsiteX21" fmla="*/ 742654 w 1520793"/>
              <a:gd name="connsiteY21" fmla="*/ 1480398 h 1481428"/>
              <a:gd name="connsiteX22" fmla="*/ 709070 w 1520793"/>
              <a:gd name="connsiteY22" fmla="*/ 1476763 h 1481428"/>
              <a:gd name="connsiteX23" fmla="*/ 583605 w 1520793"/>
              <a:gd name="connsiteY23" fmla="*/ 1433692 h 1481428"/>
              <a:gd name="connsiteX24" fmla="*/ 446311 w 1520793"/>
              <a:gd name="connsiteY24" fmla="*/ 1331570 h 1481428"/>
              <a:gd name="connsiteX25" fmla="*/ 323521 w 1520793"/>
              <a:gd name="connsiteY25" fmla="*/ 1191657 h 1481428"/>
              <a:gd name="connsiteX26" fmla="*/ 103640 w 1520793"/>
              <a:gd name="connsiteY26" fmla="*/ 822946 h 1481428"/>
              <a:gd name="connsiteX27" fmla="*/ 23657 w 1520793"/>
              <a:gd name="connsiteY27" fmla="*/ 607385 h 1481428"/>
              <a:gd name="connsiteX28" fmla="*/ 1056 w 1520793"/>
              <a:gd name="connsiteY28" fmla="*/ 460820 h 1481428"/>
              <a:gd name="connsiteX29" fmla="*/ 0 w 1520793"/>
              <a:gd name="connsiteY29" fmla="*/ 453344 h 1481428"/>
              <a:gd name="connsiteX30" fmla="*/ 0 w 1520793"/>
              <a:gd name="connsiteY30" fmla="*/ 425293 h 1481428"/>
              <a:gd name="connsiteX31" fmla="*/ 1127 w 1520793"/>
              <a:gd name="connsiteY31" fmla="*/ 415896 h 1481428"/>
              <a:gd name="connsiteX32" fmla="*/ 9083 w 1520793"/>
              <a:gd name="connsiteY32" fmla="*/ 348889 h 1481428"/>
              <a:gd name="connsiteX33" fmla="*/ 100190 w 1520793"/>
              <a:gd name="connsiteY33" fmla="*/ 178662 h 1481428"/>
              <a:gd name="connsiteX34" fmla="*/ 216713 w 1520793"/>
              <a:gd name="connsiteY34" fmla="*/ 95950 h 1481428"/>
              <a:gd name="connsiteX35" fmla="*/ 379847 w 1520793"/>
              <a:gd name="connsiteY35" fmla="*/ 38339 h 1481428"/>
              <a:gd name="connsiteX36" fmla="*/ 519816 w 1520793"/>
              <a:gd name="connsiteY36" fmla="*/ 13854 h 1481428"/>
              <a:gd name="connsiteX37" fmla="*/ 632890 w 1520793"/>
              <a:gd name="connsiteY37" fmla="*/ 4115 h 1481428"/>
              <a:gd name="connsiteX38" fmla="*/ 745118 w 1520793"/>
              <a:gd name="connsiteY38" fmla="*/ 685 h 1481428"/>
              <a:gd name="connsiteX39" fmla="*/ 750822 w 1520793"/>
              <a:gd name="connsiteY39" fmla="*/ 0 h 148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0793" h="1481428">
                <a:moveTo>
                  <a:pt x="750822" y="0"/>
                </a:moveTo>
                <a:lnTo>
                  <a:pt x="769972" y="0"/>
                </a:lnTo>
                <a:cubicBezTo>
                  <a:pt x="772718" y="205"/>
                  <a:pt x="775464" y="617"/>
                  <a:pt x="778210" y="685"/>
                </a:cubicBezTo>
                <a:cubicBezTo>
                  <a:pt x="825805" y="1166"/>
                  <a:pt x="873471" y="2743"/>
                  <a:pt x="920995" y="6172"/>
                </a:cubicBezTo>
                <a:cubicBezTo>
                  <a:pt x="978729" y="10424"/>
                  <a:pt x="1036182" y="17215"/>
                  <a:pt x="1093000" y="28119"/>
                </a:cubicBezTo>
                <a:cubicBezTo>
                  <a:pt x="1147002" y="38544"/>
                  <a:pt x="1199949" y="52535"/>
                  <a:pt x="1251204" y="72699"/>
                </a:cubicBezTo>
                <a:cubicBezTo>
                  <a:pt x="1298729" y="91423"/>
                  <a:pt x="1343579" y="114948"/>
                  <a:pt x="1383922" y="146702"/>
                </a:cubicBezTo>
                <a:cubicBezTo>
                  <a:pt x="1441867" y="192380"/>
                  <a:pt x="1482703" y="249853"/>
                  <a:pt x="1503544" y="321112"/>
                </a:cubicBezTo>
                <a:cubicBezTo>
                  <a:pt x="1511640" y="348752"/>
                  <a:pt x="1516428" y="377010"/>
                  <a:pt x="1518399" y="405746"/>
                </a:cubicBezTo>
                <a:cubicBezTo>
                  <a:pt x="1518822" y="411851"/>
                  <a:pt x="1519948" y="417885"/>
                  <a:pt x="1520793" y="423990"/>
                </a:cubicBezTo>
                <a:lnTo>
                  <a:pt x="1520793" y="453344"/>
                </a:lnTo>
                <a:cubicBezTo>
                  <a:pt x="1520160" y="457322"/>
                  <a:pt x="1519103" y="461231"/>
                  <a:pt x="1518893" y="465277"/>
                </a:cubicBezTo>
                <a:cubicBezTo>
                  <a:pt x="1516428" y="511709"/>
                  <a:pt x="1508543" y="557387"/>
                  <a:pt x="1497066" y="602447"/>
                </a:cubicBezTo>
                <a:cubicBezTo>
                  <a:pt x="1481436" y="663762"/>
                  <a:pt x="1459821" y="723087"/>
                  <a:pt x="1434544" y="781041"/>
                </a:cubicBezTo>
                <a:cubicBezTo>
                  <a:pt x="1397863" y="865469"/>
                  <a:pt x="1354422" y="946399"/>
                  <a:pt x="1307037" y="1025271"/>
                </a:cubicBezTo>
                <a:cubicBezTo>
                  <a:pt x="1261132" y="1101606"/>
                  <a:pt x="1211425" y="1175266"/>
                  <a:pt x="1154395" y="1243782"/>
                </a:cubicBezTo>
                <a:cubicBezTo>
                  <a:pt x="1115742" y="1290145"/>
                  <a:pt x="1074131" y="1333628"/>
                  <a:pt x="1027240" y="1371760"/>
                </a:cubicBezTo>
                <a:cubicBezTo>
                  <a:pt x="989642" y="1402418"/>
                  <a:pt x="949369" y="1428891"/>
                  <a:pt x="904942" y="1448576"/>
                </a:cubicBezTo>
                <a:cubicBezTo>
                  <a:pt x="868472" y="1464693"/>
                  <a:pt x="830592" y="1475460"/>
                  <a:pt x="790813" y="1479232"/>
                </a:cubicBezTo>
                <a:cubicBezTo>
                  <a:pt x="784265" y="1479850"/>
                  <a:pt x="777787" y="1480673"/>
                  <a:pt x="771240" y="1481428"/>
                </a:cubicBezTo>
                <a:lnTo>
                  <a:pt x="748287" y="1481428"/>
                </a:lnTo>
                <a:cubicBezTo>
                  <a:pt x="746385" y="1481084"/>
                  <a:pt x="744555" y="1480536"/>
                  <a:pt x="742654" y="1480398"/>
                </a:cubicBezTo>
                <a:cubicBezTo>
                  <a:pt x="731460" y="1479165"/>
                  <a:pt x="720194" y="1478478"/>
                  <a:pt x="709070" y="1476763"/>
                </a:cubicBezTo>
                <a:cubicBezTo>
                  <a:pt x="664643" y="1470111"/>
                  <a:pt x="623103" y="1454885"/>
                  <a:pt x="583605" y="1433692"/>
                </a:cubicBezTo>
                <a:cubicBezTo>
                  <a:pt x="532841" y="1406464"/>
                  <a:pt x="487921" y="1371212"/>
                  <a:pt x="446311" y="1331570"/>
                </a:cubicBezTo>
                <a:cubicBezTo>
                  <a:pt x="401180" y="1288636"/>
                  <a:pt x="360695" y="1241519"/>
                  <a:pt x="323521" y="1191657"/>
                </a:cubicBezTo>
                <a:cubicBezTo>
                  <a:pt x="237484" y="1076367"/>
                  <a:pt x="165175" y="952846"/>
                  <a:pt x="103640" y="822946"/>
                </a:cubicBezTo>
                <a:cubicBezTo>
                  <a:pt x="70689" y="753402"/>
                  <a:pt x="42878" y="681937"/>
                  <a:pt x="23657" y="607385"/>
                </a:cubicBezTo>
                <a:cubicBezTo>
                  <a:pt x="11195" y="559307"/>
                  <a:pt x="1902" y="510681"/>
                  <a:pt x="1056" y="460820"/>
                </a:cubicBezTo>
                <a:cubicBezTo>
                  <a:pt x="986" y="458282"/>
                  <a:pt x="352" y="455813"/>
                  <a:pt x="0" y="453344"/>
                </a:cubicBezTo>
                <a:lnTo>
                  <a:pt x="0" y="425293"/>
                </a:lnTo>
                <a:cubicBezTo>
                  <a:pt x="423" y="422138"/>
                  <a:pt x="1127" y="419052"/>
                  <a:pt x="1127" y="415896"/>
                </a:cubicBezTo>
                <a:cubicBezTo>
                  <a:pt x="1197" y="393264"/>
                  <a:pt x="4366" y="370974"/>
                  <a:pt x="9083" y="348889"/>
                </a:cubicBezTo>
                <a:cubicBezTo>
                  <a:pt x="22953" y="283323"/>
                  <a:pt x="53017" y="226398"/>
                  <a:pt x="100190" y="178662"/>
                </a:cubicBezTo>
                <a:cubicBezTo>
                  <a:pt x="134197" y="144302"/>
                  <a:pt x="173694" y="117623"/>
                  <a:pt x="216713" y="95950"/>
                </a:cubicBezTo>
                <a:cubicBezTo>
                  <a:pt x="268674" y="69819"/>
                  <a:pt x="323450" y="51849"/>
                  <a:pt x="379847" y="38339"/>
                </a:cubicBezTo>
                <a:cubicBezTo>
                  <a:pt x="426033" y="27365"/>
                  <a:pt x="472713" y="19546"/>
                  <a:pt x="519816" y="13854"/>
                </a:cubicBezTo>
                <a:cubicBezTo>
                  <a:pt x="557413" y="9259"/>
                  <a:pt x="595151" y="5761"/>
                  <a:pt x="632890" y="4115"/>
                </a:cubicBezTo>
                <a:cubicBezTo>
                  <a:pt x="670346" y="2400"/>
                  <a:pt x="707732" y="1782"/>
                  <a:pt x="745118" y="685"/>
                </a:cubicBezTo>
                <a:cubicBezTo>
                  <a:pt x="747019" y="617"/>
                  <a:pt x="748921" y="205"/>
                  <a:pt x="750822"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799911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39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4" name="Picture Placeholder 4"/>
          <p:cNvSpPr>
            <a:spLocks noGrp="1"/>
          </p:cNvSpPr>
          <p:nvPr>
            <p:ph type="pic" sz="quarter" idx="17" hasCustomPrompt="1"/>
          </p:nvPr>
        </p:nvSpPr>
        <p:spPr>
          <a:xfrm>
            <a:off x="1475932" y="2078666"/>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5" name="Picture Placeholder 4"/>
          <p:cNvSpPr>
            <a:spLocks noGrp="1"/>
          </p:cNvSpPr>
          <p:nvPr>
            <p:ph type="pic" sz="quarter" idx="18" hasCustomPrompt="1"/>
          </p:nvPr>
        </p:nvSpPr>
        <p:spPr>
          <a:xfrm>
            <a:off x="2773270" y="2078666"/>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4"/>
          <p:cNvSpPr>
            <a:spLocks noGrp="1"/>
          </p:cNvSpPr>
          <p:nvPr>
            <p:ph type="pic" sz="quarter" idx="19" hasCustomPrompt="1"/>
          </p:nvPr>
        </p:nvSpPr>
        <p:spPr>
          <a:xfrm>
            <a:off x="4070608" y="2078666"/>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4"/>
          <p:cNvSpPr>
            <a:spLocks noGrp="1"/>
          </p:cNvSpPr>
          <p:nvPr>
            <p:ph type="pic" sz="quarter" idx="20" hasCustomPrompt="1"/>
          </p:nvPr>
        </p:nvSpPr>
        <p:spPr>
          <a:xfrm>
            <a:off x="5367947" y="2078666"/>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4"/>
          <p:cNvSpPr>
            <a:spLocks noGrp="1"/>
          </p:cNvSpPr>
          <p:nvPr>
            <p:ph type="pic" sz="quarter" idx="21" hasCustomPrompt="1"/>
          </p:nvPr>
        </p:nvSpPr>
        <p:spPr>
          <a:xfrm>
            <a:off x="6665285" y="2078666"/>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4"/>
          <p:cNvSpPr>
            <a:spLocks noGrp="1"/>
          </p:cNvSpPr>
          <p:nvPr>
            <p:ph type="pic" sz="quarter" idx="22" hasCustomPrompt="1"/>
          </p:nvPr>
        </p:nvSpPr>
        <p:spPr>
          <a:xfrm>
            <a:off x="1475932" y="4183912"/>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4"/>
          <p:cNvSpPr>
            <a:spLocks noGrp="1"/>
          </p:cNvSpPr>
          <p:nvPr>
            <p:ph type="pic" sz="quarter" idx="23" hasCustomPrompt="1"/>
          </p:nvPr>
        </p:nvSpPr>
        <p:spPr>
          <a:xfrm>
            <a:off x="2773270" y="4183912"/>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4"/>
          <p:cNvSpPr>
            <a:spLocks noGrp="1"/>
          </p:cNvSpPr>
          <p:nvPr>
            <p:ph type="pic" sz="quarter" idx="24" hasCustomPrompt="1"/>
          </p:nvPr>
        </p:nvSpPr>
        <p:spPr>
          <a:xfrm>
            <a:off x="4070608" y="4183912"/>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2" name="Picture Placeholder 4"/>
          <p:cNvSpPr>
            <a:spLocks noGrp="1"/>
          </p:cNvSpPr>
          <p:nvPr>
            <p:ph type="pic" sz="quarter" idx="25" hasCustomPrompt="1"/>
          </p:nvPr>
        </p:nvSpPr>
        <p:spPr>
          <a:xfrm>
            <a:off x="5367947" y="4183912"/>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3" name="Picture Placeholder 4"/>
          <p:cNvSpPr>
            <a:spLocks noGrp="1"/>
          </p:cNvSpPr>
          <p:nvPr>
            <p:ph type="pic" sz="quarter" idx="26" hasCustomPrompt="1"/>
          </p:nvPr>
        </p:nvSpPr>
        <p:spPr>
          <a:xfrm>
            <a:off x="6665285" y="4183912"/>
            <a:ext cx="1012751" cy="1350335"/>
          </a:xfrm>
          <a:prstGeom prst="ellipse">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5639250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31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5" name="Picture Placeholder 4"/>
          <p:cNvSpPr>
            <a:spLocks noGrp="1"/>
          </p:cNvSpPr>
          <p:nvPr>
            <p:ph type="pic" sz="quarter" idx="17" hasCustomPrompt="1"/>
          </p:nvPr>
        </p:nvSpPr>
        <p:spPr>
          <a:xfrm>
            <a:off x="0" y="3818239"/>
            <a:ext cx="2290572" cy="1933831"/>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6"/>
          <p:cNvSpPr>
            <a:spLocks noGrp="1"/>
          </p:cNvSpPr>
          <p:nvPr>
            <p:ph type="pic" sz="quarter" idx="18" hasCustomPrompt="1"/>
          </p:nvPr>
        </p:nvSpPr>
        <p:spPr>
          <a:xfrm>
            <a:off x="2290572" y="3818239"/>
            <a:ext cx="2290572" cy="1933831"/>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7"/>
          <p:cNvSpPr>
            <a:spLocks noGrp="1"/>
          </p:cNvSpPr>
          <p:nvPr>
            <p:ph type="pic" sz="quarter" idx="19" hasCustomPrompt="1"/>
          </p:nvPr>
        </p:nvSpPr>
        <p:spPr>
          <a:xfrm>
            <a:off x="4581144" y="3818239"/>
            <a:ext cx="2290572" cy="1933831"/>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8"/>
          <p:cNvSpPr>
            <a:spLocks noGrp="1"/>
          </p:cNvSpPr>
          <p:nvPr>
            <p:ph type="pic" sz="quarter" idx="20" hasCustomPrompt="1"/>
          </p:nvPr>
        </p:nvSpPr>
        <p:spPr>
          <a:xfrm>
            <a:off x="6871716" y="3818239"/>
            <a:ext cx="2290572" cy="1933831"/>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12194808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1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9" name="Picture Placeholder 8"/>
          <p:cNvSpPr>
            <a:spLocks noGrp="1"/>
          </p:cNvSpPr>
          <p:nvPr>
            <p:ph type="pic" sz="quarter" idx="15" hasCustomPrompt="1"/>
          </p:nvPr>
        </p:nvSpPr>
        <p:spPr>
          <a:xfrm>
            <a:off x="1398632" y="2469774"/>
            <a:ext cx="1273058" cy="1653474"/>
          </a:xfrm>
          <a:custGeom>
            <a:avLst/>
            <a:gdLst>
              <a:gd name="connsiteX0" fmla="*/ 1248912 w 2526994"/>
              <a:gd name="connsiteY0" fmla="*/ 234404 h 2461584"/>
              <a:gd name="connsiteX1" fmla="*/ 1222583 w 2526994"/>
              <a:gd name="connsiteY1" fmla="*/ 237356 h 2461584"/>
              <a:gd name="connsiteX2" fmla="*/ 1069058 w 2526994"/>
              <a:gd name="connsiteY2" fmla="*/ 278596 h 2461584"/>
              <a:gd name="connsiteX3" fmla="*/ 904547 w 2526994"/>
              <a:gd name="connsiteY3" fmla="*/ 381925 h 2461584"/>
              <a:gd name="connsiteX4" fmla="*/ 733502 w 2526994"/>
              <a:gd name="connsiteY4" fmla="*/ 554079 h 2461584"/>
              <a:gd name="connsiteX5" fmla="*/ 528171 w 2526994"/>
              <a:gd name="connsiteY5" fmla="*/ 848013 h 2461584"/>
              <a:gd name="connsiteX6" fmla="*/ 356652 w 2526994"/>
              <a:gd name="connsiteY6" fmla="*/ 1176544 h 2461584"/>
              <a:gd name="connsiteX7" fmla="*/ 272549 w 2526994"/>
              <a:gd name="connsiteY7" fmla="*/ 1416785 h 2461584"/>
              <a:gd name="connsiteX8" fmla="*/ 243189 w 2526994"/>
              <a:gd name="connsiteY8" fmla="*/ 1601301 h 2461584"/>
              <a:gd name="connsiteX9" fmla="*/ 240632 w 2526994"/>
              <a:gd name="connsiteY9" fmla="*/ 1617354 h 2461584"/>
              <a:gd name="connsiteX10" fmla="*/ 240632 w 2526994"/>
              <a:gd name="connsiteY10" fmla="*/ 1656840 h 2461584"/>
              <a:gd name="connsiteX11" fmla="*/ 243852 w 2526994"/>
              <a:gd name="connsiteY11" fmla="*/ 1681381 h 2461584"/>
              <a:gd name="connsiteX12" fmla="*/ 263836 w 2526994"/>
              <a:gd name="connsiteY12" fmla="*/ 1795228 h 2461584"/>
              <a:gd name="connsiteX13" fmla="*/ 424748 w 2526994"/>
              <a:gd name="connsiteY13" fmla="*/ 2029840 h 2461584"/>
              <a:gd name="connsiteX14" fmla="*/ 603276 w 2526994"/>
              <a:gd name="connsiteY14" fmla="*/ 2129387 h 2461584"/>
              <a:gd name="connsiteX15" fmla="*/ 816088 w 2526994"/>
              <a:gd name="connsiteY15" fmla="*/ 2189354 h 2461584"/>
              <a:gd name="connsiteX16" fmla="*/ 1047464 w 2526994"/>
              <a:gd name="connsiteY16" fmla="*/ 2218877 h 2461584"/>
              <a:gd name="connsiteX17" fmla="*/ 1239536 w 2526994"/>
              <a:gd name="connsiteY17" fmla="*/ 2226258 h 2461584"/>
              <a:gd name="connsiteX18" fmla="*/ 1250617 w 2526994"/>
              <a:gd name="connsiteY18" fmla="*/ 2227180 h 2461584"/>
              <a:gd name="connsiteX19" fmla="*/ 1276378 w 2526994"/>
              <a:gd name="connsiteY19" fmla="*/ 2227180 h 2461584"/>
              <a:gd name="connsiteX20" fmla="*/ 1284049 w 2526994"/>
              <a:gd name="connsiteY20" fmla="*/ 2226258 h 2461584"/>
              <a:gd name="connsiteX21" fmla="*/ 1435016 w 2526994"/>
              <a:gd name="connsiteY21" fmla="*/ 2221645 h 2461584"/>
              <a:gd name="connsiteX22" fmla="*/ 1587120 w 2526994"/>
              <a:gd name="connsiteY22" fmla="*/ 2208544 h 2461584"/>
              <a:gd name="connsiteX23" fmla="*/ 1775403 w 2526994"/>
              <a:gd name="connsiteY23" fmla="*/ 2175608 h 2461584"/>
              <a:gd name="connsiteX24" fmla="*/ 1994846 w 2526994"/>
              <a:gd name="connsiteY24" fmla="*/ 2098111 h 2461584"/>
              <a:gd name="connsiteX25" fmla="*/ 2151590 w 2526994"/>
              <a:gd name="connsiteY25" fmla="*/ 1986848 h 2461584"/>
              <a:gd name="connsiteX26" fmla="*/ 2274145 w 2526994"/>
              <a:gd name="connsiteY26" fmla="*/ 1757863 h 2461584"/>
              <a:gd name="connsiteX27" fmla="*/ 2284847 w 2526994"/>
              <a:gd name="connsiteY27" fmla="*/ 1667727 h 2461584"/>
              <a:gd name="connsiteX28" fmla="*/ 2286362 w 2526994"/>
              <a:gd name="connsiteY28" fmla="*/ 1655087 h 2461584"/>
              <a:gd name="connsiteX29" fmla="*/ 2286362 w 2526994"/>
              <a:gd name="connsiteY29" fmla="*/ 1617354 h 2461584"/>
              <a:gd name="connsiteX30" fmla="*/ 2284942 w 2526994"/>
              <a:gd name="connsiteY30" fmla="*/ 1607298 h 2461584"/>
              <a:gd name="connsiteX31" fmla="*/ 2254540 w 2526994"/>
              <a:gd name="connsiteY31" fmla="*/ 1410142 h 2461584"/>
              <a:gd name="connsiteX32" fmla="*/ 2146949 w 2526994"/>
              <a:gd name="connsiteY32" fmla="*/ 1120175 h 2461584"/>
              <a:gd name="connsiteX33" fmla="*/ 1851171 w 2526994"/>
              <a:gd name="connsiteY33" fmla="*/ 624195 h 2461584"/>
              <a:gd name="connsiteX34" fmla="*/ 1685997 w 2526994"/>
              <a:gd name="connsiteY34" fmla="*/ 435988 h 2461584"/>
              <a:gd name="connsiteX35" fmla="*/ 1501313 w 2526994"/>
              <a:gd name="connsiteY35" fmla="*/ 298616 h 2461584"/>
              <a:gd name="connsiteX36" fmla="*/ 1332541 w 2526994"/>
              <a:gd name="connsiteY36" fmla="*/ 240678 h 2461584"/>
              <a:gd name="connsiteX37" fmla="*/ 1287364 w 2526994"/>
              <a:gd name="connsiteY37" fmla="*/ 235788 h 2461584"/>
              <a:gd name="connsiteX38" fmla="*/ 1279787 w 2526994"/>
              <a:gd name="connsiteY38" fmla="*/ 234404 h 2461584"/>
              <a:gd name="connsiteX39" fmla="*/ 1248912 w 2526994"/>
              <a:gd name="connsiteY39" fmla="*/ 234404 h 2461584"/>
              <a:gd name="connsiteX40" fmla="*/ 1245481 w 2526994"/>
              <a:gd name="connsiteY40" fmla="*/ 0 h 2461584"/>
              <a:gd name="connsiteX41" fmla="*/ 1283620 w 2526994"/>
              <a:gd name="connsiteY41" fmla="*/ 0 h 2461584"/>
              <a:gd name="connsiteX42" fmla="*/ 1292979 w 2526994"/>
              <a:gd name="connsiteY42" fmla="*/ 1710 h 2461584"/>
              <a:gd name="connsiteX43" fmla="*/ 1348783 w 2526994"/>
              <a:gd name="connsiteY43" fmla="*/ 7750 h 2461584"/>
              <a:gd name="connsiteX44" fmla="*/ 1557260 w 2526994"/>
              <a:gd name="connsiteY44" fmla="*/ 79318 h 2461584"/>
              <a:gd name="connsiteX45" fmla="*/ 1785392 w 2526994"/>
              <a:gd name="connsiteY45" fmla="*/ 249008 h 2461584"/>
              <a:gd name="connsiteX46" fmla="*/ 1989423 w 2526994"/>
              <a:gd name="connsiteY46" fmla="*/ 481491 h 2461584"/>
              <a:gd name="connsiteX47" fmla="*/ 2354784 w 2526994"/>
              <a:gd name="connsiteY47" fmla="*/ 1094151 h 2461584"/>
              <a:gd name="connsiteX48" fmla="*/ 2487685 w 2526994"/>
              <a:gd name="connsiteY48" fmla="*/ 1452335 h 2461584"/>
              <a:gd name="connsiteX49" fmla="*/ 2525239 w 2526994"/>
              <a:gd name="connsiteY49" fmla="*/ 1695872 h 2461584"/>
              <a:gd name="connsiteX50" fmla="*/ 2526994 w 2526994"/>
              <a:gd name="connsiteY50" fmla="*/ 1708294 h 2461584"/>
              <a:gd name="connsiteX51" fmla="*/ 2526994 w 2526994"/>
              <a:gd name="connsiteY51" fmla="*/ 1754904 h 2461584"/>
              <a:gd name="connsiteX52" fmla="*/ 2525122 w 2526994"/>
              <a:gd name="connsiteY52" fmla="*/ 1770517 h 2461584"/>
              <a:gd name="connsiteX53" fmla="*/ 2511902 w 2526994"/>
              <a:gd name="connsiteY53" fmla="*/ 1881858 h 2461584"/>
              <a:gd name="connsiteX54" fmla="*/ 2360517 w 2526994"/>
              <a:gd name="connsiteY54" fmla="*/ 2164713 h 2461584"/>
              <a:gd name="connsiteX55" fmla="*/ 2166897 w 2526994"/>
              <a:gd name="connsiteY55" fmla="*/ 2302151 h 2461584"/>
              <a:gd name="connsiteX56" fmla="*/ 1895831 w 2526994"/>
              <a:gd name="connsiteY56" fmla="*/ 2397879 h 2461584"/>
              <a:gd name="connsiteX57" fmla="*/ 1663254 w 2526994"/>
              <a:gd name="connsiteY57" fmla="*/ 2438564 h 2461584"/>
              <a:gd name="connsiteX58" fmla="*/ 1475367 w 2526994"/>
              <a:gd name="connsiteY58" fmla="*/ 2454746 h 2461584"/>
              <a:gd name="connsiteX59" fmla="*/ 1288884 w 2526994"/>
              <a:gd name="connsiteY59" fmla="*/ 2460445 h 2461584"/>
              <a:gd name="connsiteX60" fmla="*/ 1279408 w 2526994"/>
              <a:gd name="connsiteY60" fmla="*/ 2461584 h 2461584"/>
              <a:gd name="connsiteX61" fmla="*/ 1247586 w 2526994"/>
              <a:gd name="connsiteY61" fmla="*/ 2461584 h 2461584"/>
              <a:gd name="connsiteX62" fmla="*/ 1233899 w 2526994"/>
              <a:gd name="connsiteY62" fmla="*/ 2460445 h 2461584"/>
              <a:gd name="connsiteX63" fmla="*/ 996642 w 2526994"/>
              <a:gd name="connsiteY63" fmla="*/ 2451328 h 2461584"/>
              <a:gd name="connsiteX64" fmla="*/ 710834 w 2526994"/>
              <a:gd name="connsiteY64" fmla="*/ 2414860 h 2461584"/>
              <a:gd name="connsiteX65" fmla="*/ 447957 w 2526994"/>
              <a:gd name="connsiteY65" fmla="*/ 2340784 h 2461584"/>
              <a:gd name="connsiteX66" fmla="*/ 227430 w 2526994"/>
              <a:gd name="connsiteY66" fmla="*/ 2217819 h 2461584"/>
              <a:gd name="connsiteX67" fmla="*/ 28663 w 2526994"/>
              <a:gd name="connsiteY67" fmla="*/ 1928013 h 2461584"/>
              <a:gd name="connsiteX68" fmla="*/ 3978 w 2526994"/>
              <a:gd name="connsiteY68" fmla="*/ 1787384 h 2461584"/>
              <a:gd name="connsiteX69" fmla="*/ 0 w 2526994"/>
              <a:gd name="connsiteY69" fmla="*/ 1757070 h 2461584"/>
              <a:gd name="connsiteX70" fmla="*/ 0 w 2526994"/>
              <a:gd name="connsiteY70" fmla="*/ 1708294 h 2461584"/>
              <a:gd name="connsiteX71" fmla="*/ 3159 w 2526994"/>
              <a:gd name="connsiteY71" fmla="*/ 1688464 h 2461584"/>
              <a:gd name="connsiteX72" fmla="*/ 39426 w 2526994"/>
              <a:gd name="connsiteY72" fmla="*/ 1460540 h 2461584"/>
              <a:gd name="connsiteX73" fmla="*/ 143313 w 2526994"/>
              <a:gd name="connsiteY73" fmla="*/ 1163782 h 2461584"/>
              <a:gd name="connsiteX74" fmla="*/ 355183 w 2526994"/>
              <a:gd name="connsiteY74" fmla="*/ 757963 h 2461584"/>
              <a:gd name="connsiteX75" fmla="*/ 608819 w 2526994"/>
              <a:gd name="connsiteY75" fmla="*/ 394879 h 2461584"/>
              <a:gd name="connsiteX76" fmla="*/ 820103 w 2526994"/>
              <a:gd name="connsiteY76" fmla="*/ 182226 h 2461584"/>
              <a:gd name="connsiteX77" fmla="*/ 1023316 w 2526994"/>
              <a:gd name="connsiteY77" fmla="*/ 54588 h 2461584"/>
              <a:gd name="connsiteX78" fmla="*/ 1212957 w 2526994"/>
              <a:gd name="connsiteY78" fmla="*/ 3647 h 2461584"/>
              <a:gd name="connsiteX79" fmla="*/ 1245481 w 2526994"/>
              <a:gd name="connsiteY79" fmla="*/ 0 h 246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526994" h="2461584">
                <a:moveTo>
                  <a:pt x="1248912" y="234404"/>
                </a:moveTo>
                <a:cubicBezTo>
                  <a:pt x="1240104" y="235419"/>
                  <a:pt x="1231391" y="236526"/>
                  <a:pt x="1222583" y="237356"/>
                </a:cubicBezTo>
                <a:cubicBezTo>
                  <a:pt x="1169072" y="242431"/>
                  <a:pt x="1118118" y="256915"/>
                  <a:pt x="1069058" y="278596"/>
                </a:cubicBezTo>
                <a:cubicBezTo>
                  <a:pt x="1009296" y="305074"/>
                  <a:pt x="955122" y="340686"/>
                  <a:pt x="904547" y="381925"/>
                </a:cubicBezTo>
                <a:cubicBezTo>
                  <a:pt x="841471" y="433220"/>
                  <a:pt x="785497" y="491712"/>
                  <a:pt x="733502" y="554079"/>
                </a:cubicBezTo>
                <a:cubicBezTo>
                  <a:pt x="656787" y="646245"/>
                  <a:pt x="589922" y="745330"/>
                  <a:pt x="528171" y="848013"/>
                </a:cubicBezTo>
                <a:cubicBezTo>
                  <a:pt x="464431" y="954110"/>
                  <a:pt x="405995" y="1062975"/>
                  <a:pt x="356652" y="1176544"/>
                </a:cubicBezTo>
                <a:cubicBezTo>
                  <a:pt x="322651" y="1254503"/>
                  <a:pt x="293575" y="1334306"/>
                  <a:pt x="272549" y="1416785"/>
                </a:cubicBezTo>
                <a:cubicBezTo>
                  <a:pt x="257112" y="1477398"/>
                  <a:pt x="246504" y="1538842"/>
                  <a:pt x="243189" y="1601301"/>
                </a:cubicBezTo>
                <a:cubicBezTo>
                  <a:pt x="242905" y="1606744"/>
                  <a:pt x="241485" y="1612003"/>
                  <a:pt x="240632" y="1617354"/>
                </a:cubicBezTo>
                <a:cubicBezTo>
                  <a:pt x="240632" y="1630454"/>
                  <a:pt x="240632" y="1643647"/>
                  <a:pt x="240632" y="1656840"/>
                </a:cubicBezTo>
                <a:cubicBezTo>
                  <a:pt x="241769" y="1665051"/>
                  <a:pt x="243284" y="1673170"/>
                  <a:pt x="243852" y="1681381"/>
                </a:cubicBezTo>
                <a:cubicBezTo>
                  <a:pt x="246504" y="1720037"/>
                  <a:pt x="252944" y="1758048"/>
                  <a:pt x="263836" y="1795228"/>
                </a:cubicBezTo>
                <a:cubicBezTo>
                  <a:pt x="291870" y="1891084"/>
                  <a:pt x="346802" y="1968396"/>
                  <a:pt x="424748" y="2029840"/>
                </a:cubicBezTo>
                <a:cubicBezTo>
                  <a:pt x="479017" y="2072556"/>
                  <a:pt x="539347" y="2104200"/>
                  <a:pt x="603276" y="2129387"/>
                </a:cubicBezTo>
                <a:cubicBezTo>
                  <a:pt x="672224" y="2156510"/>
                  <a:pt x="743446" y="2175331"/>
                  <a:pt x="816088" y="2189354"/>
                </a:cubicBezTo>
                <a:cubicBezTo>
                  <a:pt x="892519" y="2204023"/>
                  <a:pt x="969802" y="2213157"/>
                  <a:pt x="1047464" y="2218877"/>
                </a:cubicBezTo>
                <a:cubicBezTo>
                  <a:pt x="1111393" y="2223490"/>
                  <a:pt x="1175512" y="2225612"/>
                  <a:pt x="1239536" y="2226258"/>
                </a:cubicBezTo>
                <a:cubicBezTo>
                  <a:pt x="1243229" y="2226350"/>
                  <a:pt x="1246923" y="2226903"/>
                  <a:pt x="1250617" y="2227180"/>
                </a:cubicBezTo>
                <a:cubicBezTo>
                  <a:pt x="1259235" y="2227180"/>
                  <a:pt x="1267759" y="2227180"/>
                  <a:pt x="1276378" y="2227180"/>
                </a:cubicBezTo>
                <a:cubicBezTo>
                  <a:pt x="1278935" y="2226903"/>
                  <a:pt x="1281492" y="2226350"/>
                  <a:pt x="1284049" y="2226258"/>
                </a:cubicBezTo>
                <a:cubicBezTo>
                  <a:pt x="1334340" y="2224781"/>
                  <a:pt x="1384631" y="2223951"/>
                  <a:pt x="1435016" y="2221645"/>
                </a:cubicBezTo>
                <a:cubicBezTo>
                  <a:pt x="1485781" y="2219431"/>
                  <a:pt x="1536545" y="2214725"/>
                  <a:pt x="1587120" y="2208544"/>
                </a:cubicBezTo>
                <a:cubicBezTo>
                  <a:pt x="1650481" y="2200887"/>
                  <a:pt x="1713274" y="2190369"/>
                  <a:pt x="1775403" y="2175608"/>
                </a:cubicBezTo>
                <a:cubicBezTo>
                  <a:pt x="1851266" y="2157433"/>
                  <a:pt x="1924950" y="2133261"/>
                  <a:pt x="1994846" y="2098111"/>
                </a:cubicBezTo>
                <a:cubicBezTo>
                  <a:pt x="2052713" y="2068957"/>
                  <a:pt x="2105845" y="2033069"/>
                  <a:pt x="2151590" y="1986848"/>
                </a:cubicBezTo>
                <a:cubicBezTo>
                  <a:pt x="2215046" y="1922636"/>
                  <a:pt x="2255487" y="1846062"/>
                  <a:pt x="2274145" y="1757863"/>
                </a:cubicBezTo>
                <a:cubicBezTo>
                  <a:pt x="2280490" y="1728156"/>
                  <a:pt x="2284752" y="1698172"/>
                  <a:pt x="2284847" y="1667727"/>
                </a:cubicBezTo>
                <a:cubicBezTo>
                  <a:pt x="2284847" y="1663483"/>
                  <a:pt x="2285794" y="1659331"/>
                  <a:pt x="2286362" y="1655087"/>
                </a:cubicBezTo>
                <a:cubicBezTo>
                  <a:pt x="2286362" y="1642540"/>
                  <a:pt x="2286362" y="1629901"/>
                  <a:pt x="2286362" y="1617354"/>
                </a:cubicBezTo>
                <a:cubicBezTo>
                  <a:pt x="2285889" y="1614033"/>
                  <a:pt x="2285036" y="1610711"/>
                  <a:pt x="2284942" y="1607298"/>
                </a:cubicBezTo>
                <a:cubicBezTo>
                  <a:pt x="2283805" y="1540226"/>
                  <a:pt x="2271303" y="1474815"/>
                  <a:pt x="2254540" y="1410142"/>
                </a:cubicBezTo>
                <a:cubicBezTo>
                  <a:pt x="2228684" y="1309857"/>
                  <a:pt x="2191274" y="1213724"/>
                  <a:pt x="2146949" y="1120175"/>
                </a:cubicBezTo>
                <a:cubicBezTo>
                  <a:pt x="2064173" y="945438"/>
                  <a:pt x="1966906" y="779281"/>
                  <a:pt x="1851171" y="624195"/>
                </a:cubicBezTo>
                <a:cubicBezTo>
                  <a:pt x="1801164" y="557123"/>
                  <a:pt x="1746706" y="493742"/>
                  <a:pt x="1685997" y="435988"/>
                </a:cubicBezTo>
                <a:cubicBezTo>
                  <a:pt x="1630024" y="382663"/>
                  <a:pt x="1569599" y="335242"/>
                  <a:pt x="1501313" y="298616"/>
                </a:cubicBezTo>
                <a:cubicBezTo>
                  <a:pt x="1448181" y="270108"/>
                  <a:pt x="1392302" y="249627"/>
                  <a:pt x="1332541" y="240678"/>
                </a:cubicBezTo>
                <a:cubicBezTo>
                  <a:pt x="1317576" y="238371"/>
                  <a:pt x="1302423" y="237449"/>
                  <a:pt x="1287364" y="235788"/>
                </a:cubicBezTo>
                <a:cubicBezTo>
                  <a:pt x="1284807" y="235603"/>
                  <a:pt x="1282344" y="234865"/>
                  <a:pt x="1279787" y="234404"/>
                </a:cubicBezTo>
                <a:cubicBezTo>
                  <a:pt x="1269464" y="234404"/>
                  <a:pt x="1259235" y="234404"/>
                  <a:pt x="1248912" y="234404"/>
                </a:cubicBezTo>
                <a:close/>
                <a:moveTo>
                  <a:pt x="1245481" y="0"/>
                </a:moveTo>
                <a:cubicBezTo>
                  <a:pt x="1258233" y="0"/>
                  <a:pt x="1270868" y="0"/>
                  <a:pt x="1283620" y="0"/>
                </a:cubicBezTo>
                <a:cubicBezTo>
                  <a:pt x="1286778" y="570"/>
                  <a:pt x="1289820" y="1482"/>
                  <a:pt x="1292979" y="1710"/>
                </a:cubicBezTo>
                <a:cubicBezTo>
                  <a:pt x="1311580" y="3761"/>
                  <a:pt x="1330299" y="4901"/>
                  <a:pt x="1348783" y="7750"/>
                </a:cubicBezTo>
                <a:cubicBezTo>
                  <a:pt x="1422604" y="18804"/>
                  <a:pt x="1491629" y="44104"/>
                  <a:pt x="1557260" y="79318"/>
                </a:cubicBezTo>
                <a:cubicBezTo>
                  <a:pt x="1641610" y="124561"/>
                  <a:pt x="1716250" y="183137"/>
                  <a:pt x="1785392" y="249008"/>
                </a:cubicBezTo>
                <a:cubicBezTo>
                  <a:pt x="1860383" y="320348"/>
                  <a:pt x="1927652" y="398640"/>
                  <a:pt x="1989423" y="481491"/>
                </a:cubicBezTo>
                <a:cubicBezTo>
                  <a:pt x="2132385" y="673061"/>
                  <a:pt x="2252534" y="878307"/>
                  <a:pt x="2354784" y="1094151"/>
                </a:cubicBezTo>
                <a:cubicBezTo>
                  <a:pt x="2409536" y="1209709"/>
                  <a:pt x="2455747" y="1328458"/>
                  <a:pt x="2487685" y="1452335"/>
                </a:cubicBezTo>
                <a:cubicBezTo>
                  <a:pt x="2508393" y="1532222"/>
                  <a:pt x="2523835" y="1613021"/>
                  <a:pt x="2525239" y="1695872"/>
                </a:cubicBezTo>
                <a:cubicBezTo>
                  <a:pt x="2525356" y="1700089"/>
                  <a:pt x="2526409" y="1704191"/>
                  <a:pt x="2526994" y="1708294"/>
                </a:cubicBezTo>
                <a:cubicBezTo>
                  <a:pt x="2526994" y="1723793"/>
                  <a:pt x="2526994" y="1739406"/>
                  <a:pt x="2526994" y="1754904"/>
                </a:cubicBezTo>
                <a:cubicBezTo>
                  <a:pt x="2526292" y="1760147"/>
                  <a:pt x="2525122" y="1765275"/>
                  <a:pt x="2525122" y="1770517"/>
                </a:cubicBezTo>
                <a:cubicBezTo>
                  <a:pt x="2525005" y="1808125"/>
                  <a:pt x="2519741" y="1845163"/>
                  <a:pt x="2511902" y="1881858"/>
                </a:cubicBezTo>
                <a:cubicBezTo>
                  <a:pt x="2488855" y="1990806"/>
                  <a:pt x="2438900" y="2085395"/>
                  <a:pt x="2360517" y="2164713"/>
                </a:cubicBezTo>
                <a:cubicBezTo>
                  <a:pt x="2304010" y="2221808"/>
                  <a:pt x="2238379" y="2266139"/>
                  <a:pt x="2166897" y="2302151"/>
                </a:cubicBezTo>
                <a:cubicBezTo>
                  <a:pt x="2080559" y="2345571"/>
                  <a:pt x="1989540" y="2375429"/>
                  <a:pt x="1895831" y="2397879"/>
                </a:cubicBezTo>
                <a:cubicBezTo>
                  <a:pt x="1819085" y="2416113"/>
                  <a:pt x="1741520" y="2429105"/>
                  <a:pt x="1663254" y="2438564"/>
                </a:cubicBezTo>
                <a:cubicBezTo>
                  <a:pt x="1600781" y="2446199"/>
                  <a:pt x="1538074" y="2452011"/>
                  <a:pt x="1475367" y="2454746"/>
                </a:cubicBezTo>
                <a:cubicBezTo>
                  <a:pt x="1413128" y="2457595"/>
                  <a:pt x="1351006" y="2458621"/>
                  <a:pt x="1288884" y="2460445"/>
                </a:cubicBezTo>
                <a:cubicBezTo>
                  <a:pt x="1285725" y="2460558"/>
                  <a:pt x="1282567" y="2461242"/>
                  <a:pt x="1279408" y="2461584"/>
                </a:cubicBezTo>
                <a:cubicBezTo>
                  <a:pt x="1268762" y="2461584"/>
                  <a:pt x="1258233" y="2461584"/>
                  <a:pt x="1247586" y="2461584"/>
                </a:cubicBezTo>
                <a:cubicBezTo>
                  <a:pt x="1243024" y="2461242"/>
                  <a:pt x="1238461" y="2460558"/>
                  <a:pt x="1233899" y="2460445"/>
                </a:cubicBezTo>
                <a:cubicBezTo>
                  <a:pt x="1154813" y="2459647"/>
                  <a:pt x="1075611" y="2457026"/>
                  <a:pt x="996642" y="2451328"/>
                </a:cubicBezTo>
                <a:cubicBezTo>
                  <a:pt x="900710" y="2444262"/>
                  <a:pt x="805246" y="2432980"/>
                  <a:pt x="710834" y="2414860"/>
                </a:cubicBezTo>
                <a:cubicBezTo>
                  <a:pt x="621103" y="2397537"/>
                  <a:pt x="533126" y="2374289"/>
                  <a:pt x="447957" y="2340784"/>
                </a:cubicBezTo>
                <a:cubicBezTo>
                  <a:pt x="368988" y="2309672"/>
                  <a:pt x="294465" y="2270583"/>
                  <a:pt x="227430" y="2217819"/>
                </a:cubicBezTo>
                <a:cubicBezTo>
                  <a:pt x="131146" y="2141920"/>
                  <a:pt x="63292" y="2046420"/>
                  <a:pt x="28663" y="1928013"/>
                </a:cubicBezTo>
                <a:cubicBezTo>
                  <a:pt x="15209" y="1882086"/>
                  <a:pt x="7254" y="1835134"/>
                  <a:pt x="3978" y="1787384"/>
                </a:cubicBezTo>
                <a:cubicBezTo>
                  <a:pt x="3276" y="1777241"/>
                  <a:pt x="1404" y="1767212"/>
                  <a:pt x="0" y="1757070"/>
                </a:cubicBezTo>
                <a:cubicBezTo>
                  <a:pt x="0" y="1740773"/>
                  <a:pt x="0" y="1724477"/>
                  <a:pt x="0" y="1708294"/>
                </a:cubicBezTo>
                <a:cubicBezTo>
                  <a:pt x="1053" y="1701684"/>
                  <a:pt x="2808" y="1695188"/>
                  <a:pt x="3159" y="1688464"/>
                </a:cubicBezTo>
                <a:cubicBezTo>
                  <a:pt x="7254" y="1611312"/>
                  <a:pt x="20356" y="1535413"/>
                  <a:pt x="39426" y="1460540"/>
                </a:cubicBezTo>
                <a:cubicBezTo>
                  <a:pt x="65398" y="1358658"/>
                  <a:pt x="101314" y="1260080"/>
                  <a:pt x="143313" y="1163782"/>
                </a:cubicBezTo>
                <a:cubicBezTo>
                  <a:pt x="204265" y="1023495"/>
                  <a:pt x="276449" y="889019"/>
                  <a:pt x="355183" y="757963"/>
                </a:cubicBezTo>
                <a:cubicBezTo>
                  <a:pt x="431461" y="631123"/>
                  <a:pt x="514056" y="508728"/>
                  <a:pt x="608819" y="394879"/>
                </a:cubicBezTo>
                <a:cubicBezTo>
                  <a:pt x="673046" y="317841"/>
                  <a:pt x="742188" y="245589"/>
                  <a:pt x="820103" y="182226"/>
                </a:cubicBezTo>
                <a:cubicBezTo>
                  <a:pt x="882576" y="131285"/>
                  <a:pt x="949495" y="87295"/>
                  <a:pt x="1023316" y="54588"/>
                </a:cubicBezTo>
                <a:cubicBezTo>
                  <a:pt x="1083917" y="27807"/>
                  <a:pt x="1146858" y="9915"/>
                  <a:pt x="1212957" y="3647"/>
                </a:cubicBezTo>
                <a:cubicBezTo>
                  <a:pt x="1223837" y="2621"/>
                  <a:pt x="1234601" y="1254"/>
                  <a:pt x="1245481"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9"/>
          <p:cNvSpPr>
            <a:spLocks noGrp="1"/>
          </p:cNvSpPr>
          <p:nvPr>
            <p:ph type="pic" sz="quarter" idx="16" hasCustomPrompt="1"/>
          </p:nvPr>
        </p:nvSpPr>
        <p:spPr>
          <a:xfrm>
            <a:off x="3093721" y="2469774"/>
            <a:ext cx="1273058" cy="1653474"/>
          </a:xfrm>
          <a:custGeom>
            <a:avLst/>
            <a:gdLst>
              <a:gd name="connsiteX0" fmla="*/ 1248912 w 2526994"/>
              <a:gd name="connsiteY0" fmla="*/ 234404 h 2461584"/>
              <a:gd name="connsiteX1" fmla="*/ 1222583 w 2526994"/>
              <a:gd name="connsiteY1" fmla="*/ 237356 h 2461584"/>
              <a:gd name="connsiteX2" fmla="*/ 1069058 w 2526994"/>
              <a:gd name="connsiteY2" fmla="*/ 278596 h 2461584"/>
              <a:gd name="connsiteX3" fmla="*/ 904547 w 2526994"/>
              <a:gd name="connsiteY3" fmla="*/ 381925 h 2461584"/>
              <a:gd name="connsiteX4" fmla="*/ 733502 w 2526994"/>
              <a:gd name="connsiteY4" fmla="*/ 554079 h 2461584"/>
              <a:gd name="connsiteX5" fmla="*/ 528171 w 2526994"/>
              <a:gd name="connsiteY5" fmla="*/ 848013 h 2461584"/>
              <a:gd name="connsiteX6" fmla="*/ 356652 w 2526994"/>
              <a:gd name="connsiteY6" fmla="*/ 1176544 h 2461584"/>
              <a:gd name="connsiteX7" fmla="*/ 272549 w 2526994"/>
              <a:gd name="connsiteY7" fmla="*/ 1416785 h 2461584"/>
              <a:gd name="connsiteX8" fmla="*/ 243189 w 2526994"/>
              <a:gd name="connsiteY8" fmla="*/ 1601301 h 2461584"/>
              <a:gd name="connsiteX9" fmla="*/ 240632 w 2526994"/>
              <a:gd name="connsiteY9" fmla="*/ 1617354 h 2461584"/>
              <a:gd name="connsiteX10" fmla="*/ 240632 w 2526994"/>
              <a:gd name="connsiteY10" fmla="*/ 1656840 h 2461584"/>
              <a:gd name="connsiteX11" fmla="*/ 243852 w 2526994"/>
              <a:gd name="connsiteY11" fmla="*/ 1681381 h 2461584"/>
              <a:gd name="connsiteX12" fmla="*/ 263836 w 2526994"/>
              <a:gd name="connsiteY12" fmla="*/ 1795228 h 2461584"/>
              <a:gd name="connsiteX13" fmla="*/ 424748 w 2526994"/>
              <a:gd name="connsiteY13" fmla="*/ 2029840 h 2461584"/>
              <a:gd name="connsiteX14" fmla="*/ 603276 w 2526994"/>
              <a:gd name="connsiteY14" fmla="*/ 2129387 h 2461584"/>
              <a:gd name="connsiteX15" fmla="*/ 816088 w 2526994"/>
              <a:gd name="connsiteY15" fmla="*/ 2189354 h 2461584"/>
              <a:gd name="connsiteX16" fmla="*/ 1047464 w 2526994"/>
              <a:gd name="connsiteY16" fmla="*/ 2218877 h 2461584"/>
              <a:gd name="connsiteX17" fmla="*/ 1239536 w 2526994"/>
              <a:gd name="connsiteY17" fmla="*/ 2226258 h 2461584"/>
              <a:gd name="connsiteX18" fmla="*/ 1250617 w 2526994"/>
              <a:gd name="connsiteY18" fmla="*/ 2227180 h 2461584"/>
              <a:gd name="connsiteX19" fmla="*/ 1276378 w 2526994"/>
              <a:gd name="connsiteY19" fmla="*/ 2227180 h 2461584"/>
              <a:gd name="connsiteX20" fmla="*/ 1284049 w 2526994"/>
              <a:gd name="connsiteY20" fmla="*/ 2226258 h 2461584"/>
              <a:gd name="connsiteX21" fmla="*/ 1435016 w 2526994"/>
              <a:gd name="connsiteY21" fmla="*/ 2221645 h 2461584"/>
              <a:gd name="connsiteX22" fmla="*/ 1587120 w 2526994"/>
              <a:gd name="connsiteY22" fmla="*/ 2208544 h 2461584"/>
              <a:gd name="connsiteX23" fmla="*/ 1775403 w 2526994"/>
              <a:gd name="connsiteY23" fmla="*/ 2175608 h 2461584"/>
              <a:gd name="connsiteX24" fmla="*/ 1994846 w 2526994"/>
              <a:gd name="connsiteY24" fmla="*/ 2098111 h 2461584"/>
              <a:gd name="connsiteX25" fmla="*/ 2151590 w 2526994"/>
              <a:gd name="connsiteY25" fmla="*/ 1986848 h 2461584"/>
              <a:gd name="connsiteX26" fmla="*/ 2274145 w 2526994"/>
              <a:gd name="connsiteY26" fmla="*/ 1757863 h 2461584"/>
              <a:gd name="connsiteX27" fmla="*/ 2284847 w 2526994"/>
              <a:gd name="connsiteY27" fmla="*/ 1667727 h 2461584"/>
              <a:gd name="connsiteX28" fmla="*/ 2286362 w 2526994"/>
              <a:gd name="connsiteY28" fmla="*/ 1655087 h 2461584"/>
              <a:gd name="connsiteX29" fmla="*/ 2286362 w 2526994"/>
              <a:gd name="connsiteY29" fmla="*/ 1617354 h 2461584"/>
              <a:gd name="connsiteX30" fmla="*/ 2284942 w 2526994"/>
              <a:gd name="connsiteY30" fmla="*/ 1607298 h 2461584"/>
              <a:gd name="connsiteX31" fmla="*/ 2254540 w 2526994"/>
              <a:gd name="connsiteY31" fmla="*/ 1410142 h 2461584"/>
              <a:gd name="connsiteX32" fmla="*/ 2146949 w 2526994"/>
              <a:gd name="connsiteY32" fmla="*/ 1120175 h 2461584"/>
              <a:gd name="connsiteX33" fmla="*/ 1851171 w 2526994"/>
              <a:gd name="connsiteY33" fmla="*/ 624195 h 2461584"/>
              <a:gd name="connsiteX34" fmla="*/ 1685997 w 2526994"/>
              <a:gd name="connsiteY34" fmla="*/ 435988 h 2461584"/>
              <a:gd name="connsiteX35" fmla="*/ 1501313 w 2526994"/>
              <a:gd name="connsiteY35" fmla="*/ 298616 h 2461584"/>
              <a:gd name="connsiteX36" fmla="*/ 1332541 w 2526994"/>
              <a:gd name="connsiteY36" fmla="*/ 240678 h 2461584"/>
              <a:gd name="connsiteX37" fmla="*/ 1287364 w 2526994"/>
              <a:gd name="connsiteY37" fmla="*/ 235788 h 2461584"/>
              <a:gd name="connsiteX38" fmla="*/ 1279787 w 2526994"/>
              <a:gd name="connsiteY38" fmla="*/ 234404 h 2461584"/>
              <a:gd name="connsiteX39" fmla="*/ 1248912 w 2526994"/>
              <a:gd name="connsiteY39" fmla="*/ 234404 h 2461584"/>
              <a:gd name="connsiteX40" fmla="*/ 1245481 w 2526994"/>
              <a:gd name="connsiteY40" fmla="*/ 0 h 2461584"/>
              <a:gd name="connsiteX41" fmla="*/ 1283620 w 2526994"/>
              <a:gd name="connsiteY41" fmla="*/ 0 h 2461584"/>
              <a:gd name="connsiteX42" fmla="*/ 1292979 w 2526994"/>
              <a:gd name="connsiteY42" fmla="*/ 1710 h 2461584"/>
              <a:gd name="connsiteX43" fmla="*/ 1348783 w 2526994"/>
              <a:gd name="connsiteY43" fmla="*/ 7750 h 2461584"/>
              <a:gd name="connsiteX44" fmla="*/ 1557260 w 2526994"/>
              <a:gd name="connsiteY44" fmla="*/ 79318 h 2461584"/>
              <a:gd name="connsiteX45" fmla="*/ 1785392 w 2526994"/>
              <a:gd name="connsiteY45" fmla="*/ 249008 h 2461584"/>
              <a:gd name="connsiteX46" fmla="*/ 1989423 w 2526994"/>
              <a:gd name="connsiteY46" fmla="*/ 481491 h 2461584"/>
              <a:gd name="connsiteX47" fmla="*/ 2354784 w 2526994"/>
              <a:gd name="connsiteY47" fmla="*/ 1094151 h 2461584"/>
              <a:gd name="connsiteX48" fmla="*/ 2487685 w 2526994"/>
              <a:gd name="connsiteY48" fmla="*/ 1452335 h 2461584"/>
              <a:gd name="connsiteX49" fmla="*/ 2525239 w 2526994"/>
              <a:gd name="connsiteY49" fmla="*/ 1695872 h 2461584"/>
              <a:gd name="connsiteX50" fmla="*/ 2526994 w 2526994"/>
              <a:gd name="connsiteY50" fmla="*/ 1708294 h 2461584"/>
              <a:gd name="connsiteX51" fmla="*/ 2526994 w 2526994"/>
              <a:gd name="connsiteY51" fmla="*/ 1754904 h 2461584"/>
              <a:gd name="connsiteX52" fmla="*/ 2525122 w 2526994"/>
              <a:gd name="connsiteY52" fmla="*/ 1770517 h 2461584"/>
              <a:gd name="connsiteX53" fmla="*/ 2511902 w 2526994"/>
              <a:gd name="connsiteY53" fmla="*/ 1881858 h 2461584"/>
              <a:gd name="connsiteX54" fmla="*/ 2360517 w 2526994"/>
              <a:gd name="connsiteY54" fmla="*/ 2164713 h 2461584"/>
              <a:gd name="connsiteX55" fmla="*/ 2166897 w 2526994"/>
              <a:gd name="connsiteY55" fmla="*/ 2302151 h 2461584"/>
              <a:gd name="connsiteX56" fmla="*/ 1895831 w 2526994"/>
              <a:gd name="connsiteY56" fmla="*/ 2397879 h 2461584"/>
              <a:gd name="connsiteX57" fmla="*/ 1663254 w 2526994"/>
              <a:gd name="connsiteY57" fmla="*/ 2438564 h 2461584"/>
              <a:gd name="connsiteX58" fmla="*/ 1475367 w 2526994"/>
              <a:gd name="connsiteY58" fmla="*/ 2454746 h 2461584"/>
              <a:gd name="connsiteX59" fmla="*/ 1288884 w 2526994"/>
              <a:gd name="connsiteY59" fmla="*/ 2460445 h 2461584"/>
              <a:gd name="connsiteX60" fmla="*/ 1279408 w 2526994"/>
              <a:gd name="connsiteY60" fmla="*/ 2461584 h 2461584"/>
              <a:gd name="connsiteX61" fmla="*/ 1247586 w 2526994"/>
              <a:gd name="connsiteY61" fmla="*/ 2461584 h 2461584"/>
              <a:gd name="connsiteX62" fmla="*/ 1233899 w 2526994"/>
              <a:gd name="connsiteY62" fmla="*/ 2460445 h 2461584"/>
              <a:gd name="connsiteX63" fmla="*/ 996642 w 2526994"/>
              <a:gd name="connsiteY63" fmla="*/ 2451328 h 2461584"/>
              <a:gd name="connsiteX64" fmla="*/ 710834 w 2526994"/>
              <a:gd name="connsiteY64" fmla="*/ 2414860 h 2461584"/>
              <a:gd name="connsiteX65" fmla="*/ 447957 w 2526994"/>
              <a:gd name="connsiteY65" fmla="*/ 2340784 h 2461584"/>
              <a:gd name="connsiteX66" fmla="*/ 227430 w 2526994"/>
              <a:gd name="connsiteY66" fmla="*/ 2217819 h 2461584"/>
              <a:gd name="connsiteX67" fmla="*/ 28663 w 2526994"/>
              <a:gd name="connsiteY67" fmla="*/ 1928013 h 2461584"/>
              <a:gd name="connsiteX68" fmla="*/ 3978 w 2526994"/>
              <a:gd name="connsiteY68" fmla="*/ 1787384 h 2461584"/>
              <a:gd name="connsiteX69" fmla="*/ 0 w 2526994"/>
              <a:gd name="connsiteY69" fmla="*/ 1757070 h 2461584"/>
              <a:gd name="connsiteX70" fmla="*/ 0 w 2526994"/>
              <a:gd name="connsiteY70" fmla="*/ 1708294 h 2461584"/>
              <a:gd name="connsiteX71" fmla="*/ 3159 w 2526994"/>
              <a:gd name="connsiteY71" fmla="*/ 1688464 h 2461584"/>
              <a:gd name="connsiteX72" fmla="*/ 39426 w 2526994"/>
              <a:gd name="connsiteY72" fmla="*/ 1460540 h 2461584"/>
              <a:gd name="connsiteX73" fmla="*/ 143313 w 2526994"/>
              <a:gd name="connsiteY73" fmla="*/ 1163782 h 2461584"/>
              <a:gd name="connsiteX74" fmla="*/ 355183 w 2526994"/>
              <a:gd name="connsiteY74" fmla="*/ 757963 h 2461584"/>
              <a:gd name="connsiteX75" fmla="*/ 608819 w 2526994"/>
              <a:gd name="connsiteY75" fmla="*/ 394879 h 2461584"/>
              <a:gd name="connsiteX76" fmla="*/ 820103 w 2526994"/>
              <a:gd name="connsiteY76" fmla="*/ 182226 h 2461584"/>
              <a:gd name="connsiteX77" fmla="*/ 1023316 w 2526994"/>
              <a:gd name="connsiteY77" fmla="*/ 54588 h 2461584"/>
              <a:gd name="connsiteX78" fmla="*/ 1212957 w 2526994"/>
              <a:gd name="connsiteY78" fmla="*/ 3647 h 2461584"/>
              <a:gd name="connsiteX79" fmla="*/ 1245481 w 2526994"/>
              <a:gd name="connsiteY79" fmla="*/ 0 h 246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526994" h="2461584">
                <a:moveTo>
                  <a:pt x="1248912" y="234404"/>
                </a:moveTo>
                <a:cubicBezTo>
                  <a:pt x="1240104" y="235419"/>
                  <a:pt x="1231391" y="236526"/>
                  <a:pt x="1222583" y="237356"/>
                </a:cubicBezTo>
                <a:cubicBezTo>
                  <a:pt x="1169072" y="242431"/>
                  <a:pt x="1118118" y="256915"/>
                  <a:pt x="1069058" y="278596"/>
                </a:cubicBezTo>
                <a:cubicBezTo>
                  <a:pt x="1009296" y="305074"/>
                  <a:pt x="955122" y="340686"/>
                  <a:pt x="904547" y="381925"/>
                </a:cubicBezTo>
                <a:cubicBezTo>
                  <a:pt x="841471" y="433220"/>
                  <a:pt x="785497" y="491712"/>
                  <a:pt x="733502" y="554079"/>
                </a:cubicBezTo>
                <a:cubicBezTo>
                  <a:pt x="656787" y="646245"/>
                  <a:pt x="589922" y="745330"/>
                  <a:pt x="528171" y="848013"/>
                </a:cubicBezTo>
                <a:cubicBezTo>
                  <a:pt x="464431" y="954110"/>
                  <a:pt x="405995" y="1062975"/>
                  <a:pt x="356652" y="1176544"/>
                </a:cubicBezTo>
                <a:cubicBezTo>
                  <a:pt x="322651" y="1254503"/>
                  <a:pt x="293575" y="1334306"/>
                  <a:pt x="272549" y="1416785"/>
                </a:cubicBezTo>
                <a:cubicBezTo>
                  <a:pt x="257112" y="1477398"/>
                  <a:pt x="246504" y="1538842"/>
                  <a:pt x="243189" y="1601301"/>
                </a:cubicBezTo>
                <a:cubicBezTo>
                  <a:pt x="242905" y="1606744"/>
                  <a:pt x="241485" y="1612003"/>
                  <a:pt x="240632" y="1617354"/>
                </a:cubicBezTo>
                <a:cubicBezTo>
                  <a:pt x="240632" y="1630454"/>
                  <a:pt x="240632" y="1643647"/>
                  <a:pt x="240632" y="1656840"/>
                </a:cubicBezTo>
                <a:cubicBezTo>
                  <a:pt x="241769" y="1665051"/>
                  <a:pt x="243284" y="1673170"/>
                  <a:pt x="243852" y="1681381"/>
                </a:cubicBezTo>
                <a:cubicBezTo>
                  <a:pt x="246504" y="1720037"/>
                  <a:pt x="252944" y="1758048"/>
                  <a:pt x="263836" y="1795228"/>
                </a:cubicBezTo>
                <a:cubicBezTo>
                  <a:pt x="291870" y="1891084"/>
                  <a:pt x="346802" y="1968396"/>
                  <a:pt x="424748" y="2029840"/>
                </a:cubicBezTo>
                <a:cubicBezTo>
                  <a:pt x="479017" y="2072556"/>
                  <a:pt x="539347" y="2104200"/>
                  <a:pt x="603276" y="2129387"/>
                </a:cubicBezTo>
                <a:cubicBezTo>
                  <a:pt x="672224" y="2156510"/>
                  <a:pt x="743446" y="2175331"/>
                  <a:pt x="816088" y="2189354"/>
                </a:cubicBezTo>
                <a:cubicBezTo>
                  <a:pt x="892519" y="2204023"/>
                  <a:pt x="969802" y="2213157"/>
                  <a:pt x="1047464" y="2218877"/>
                </a:cubicBezTo>
                <a:cubicBezTo>
                  <a:pt x="1111393" y="2223490"/>
                  <a:pt x="1175512" y="2225612"/>
                  <a:pt x="1239536" y="2226258"/>
                </a:cubicBezTo>
                <a:cubicBezTo>
                  <a:pt x="1243229" y="2226350"/>
                  <a:pt x="1246923" y="2226903"/>
                  <a:pt x="1250617" y="2227180"/>
                </a:cubicBezTo>
                <a:cubicBezTo>
                  <a:pt x="1259235" y="2227180"/>
                  <a:pt x="1267759" y="2227180"/>
                  <a:pt x="1276378" y="2227180"/>
                </a:cubicBezTo>
                <a:cubicBezTo>
                  <a:pt x="1278935" y="2226903"/>
                  <a:pt x="1281492" y="2226350"/>
                  <a:pt x="1284049" y="2226258"/>
                </a:cubicBezTo>
                <a:cubicBezTo>
                  <a:pt x="1334340" y="2224781"/>
                  <a:pt x="1384631" y="2223951"/>
                  <a:pt x="1435016" y="2221645"/>
                </a:cubicBezTo>
                <a:cubicBezTo>
                  <a:pt x="1485781" y="2219431"/>
                  <a:pt x="1536545" y="2214725"/>
                  <a:pt x="1587120" y="2208544"/>
                </a:cubicBezTo>
                <a:cubicBezTo>
                  <a:pt x="1650481" y="2200887"/>
                  <a:pt x="1713274" y="2190369"/>
                  <a:pt x="1775403" y="2175608"/>
                </a:cubicBezTo>
                <a:cubicBezTo>
                  <a:pt x="1851266" y="2157433"/>
                  <a:pt x="1924950" y="2133261"/>
                  <a:pt x="1994846" y="2098111"/>
                </a:cubicBezTo>
                <a:cubicBezTo>
                  <a:pt x="2052713" y="2068957"/>
                  <a:pt x="2105845" y="2033069"/>
                  <a:pt x="2151590" y="1986848"/>
                </a:cubicBezTo>
                <a:cubicBezTo>
                  <a:pt x="2215046" y="1922636"/>
                  <a:pt x="2255487" y="1846062"/>
                  <a:pt x="2274145" y="1757863"/>
                </a:cubicBezTo>
                <a:cubicBezTo>
                  <a:pt x="2280490" y="1728156"/>
                  <a:pt x="2284752" y="1698172"/>
                  <a:pt x="2284847" y="1667727"/>
                </a:cubicBezTo>
                <a:cubicBezTo>
                  <a:pt x="2284847" y="1663483"/>
                  <a:pt x="2285794" y="1659331"/>
                  <a:pt x="2286362" y="1655087"/>
                </a:cubicBezTo>
                <a:cubicBezTo>
                  <a:pt x="2286362" y="1642540"/>
                  <a:pt x="2286362" y="1629901"/>
                  <a:pt x="2286362" y="1617354"/>
                </a:cubicBezTo>
                <a:cubicBezTo>
                  <a:pt x="2285889" y="1614033"/>
                  <a:pt x="2285036" y="1610711"/>
                  <a:pt x="2284942" y="1607298"/>
                </a:cubicBezTo>
                <a:cubicBezTo>
                  <a:pt x="2283805" y="1540226"/>
                  <a:pt x="2271303" y="1474815"/>
                  <a:pt x="2254540" y="1410142"/>
                </a:cubicBezTo>
                <a:cubicBezTo>
                  <a:pt x="2228684" y="1309857"/>
                  <a:pt x="2191274" y="1213724"/>
                  <a:pt x="2146949" y="1120175"/>
                </a:cubicBezTo>
                <a:cubicBezTo>
                  <a:pt x="2064173" y="945438"/>
                  <a:pt x="1966906" y="779281"/>
                  <a:pt x="1851171" y="624195"/>
                </a:cubicBezTo>
                <a:cubicBezTo>
                  <a:pt x="1801164" y="557123"/>
                  <a:pt x="1746706" y="493742"/>
                  <a:pt x="1685997" y="435988"/>
                </a:cubicBezTo>
                <a:cubicBezTo>
                  <a:pt x="1630024" y="382663"/>
                  <a:pt x="1569599" y="335242"/>
                  <a:pt x="1501313" y="298616"/>
                </a:cubicBezTo>
                <a:cubicBezTo>
                  <a:pt x="1448181" y="270108"/>
                  <a:pt x="1392302" y="249627"/>
                  <a:pt x="1332541" y="240678"/>
                </a:cubicBezTo>
                <a:cubicBezTo>
                  <a:pt x="1317576" y="238371"/>
                  <a:pt x="1302423" y="237449"/>
                  <a:pt x="1287364" y="235788"/>
                </a:cubicBezTo>
                <a:cubicBezTo>
                  <a:pt x="1284807" y="235603"/>
                  <a:pt x="1282344" y="234865"/>
                  <a:pt x="1279787" y="234404"/>
                </a:cubicBezTo>
                <a:cubicBezTo>
                  <a:pt x="1269464" y="234404"/>
                  <a:pt x="1259235" y="234404"/>
                  <a:pt x="1248912" y="234404"/>
                </a:cubicBezTo>
                <a:close/>
                <a:moveTo>
                  <a:pt x="1245481" y="0"/>
                </a:moveTo>
                <a:cubicBezTo>
                  <a:pt x="1258233" y="0"/>
                  <a:pt x="1270868" y="0"/>
                  <a:pt x="1283620" y="0"/>
                </a:cubicBezTo>
                <a:cubicBezTo>
                  <a:pt x="1286778" y="570"/>
                  <a:pt x="1289820" y="1482"/>
                  <a:pt x="1292979" y="1710"/>
                </a:cubicBezTo>
                <a:cubicBezTo>
                  <a:pt x="1311580" y="3761"/>
                  <a:pt x="1330299" y="4901"/>
                  <a:pt x="1348783" y="7750"/>
                </a:cubicBezTo>
                <a:cubicBezTo>
                  <a:pt x="1422604" y="18804"/>
                  <a:pt x="1491629" y="44104"/>
                  <a:pt x="1557260" y="79318"/>
                </a:cubicBezTo>
                <a:cubicBezTo>
                  <a:pt x="1641610" y="124561"/>
                  <a:pt x="1716250" y="183137"/>
                  <a:pt x="1785392" y="249008"/>
                </a:cubicBezTo>
                <a:cubicBezTo>
                  <a:pt x="1860383" y="320348"/>
                  <a:pt x="1927652" y="398640"/>
                  <a:pt x="1989423" y="481491"/>
                </a:cubicBezTo>
                <a:cubicBezTo>
                  <a:pt x="2132385" y="673061"/>
                  <a:pt x="2252534" y="878307"/>
                  <a:pt x="2354784" y="1094151"/>
                </a:cubicBezTo>
                <a:cubicBezTo>
                  <a:pt x="2409536" y="1209709"/>
                  <a:pt x="2455747" y="1328458"/>
                  <a:pt x="2487685" y="1452335"/>
                </a:cubicBezTo>
                <a:cubicBezTo>
                  <a:pt x="2508393" y="1532222"/>
                  <a:pt x="2523835" y="1613021"/>
                  <a:pt x="2525239" y="1695872"/>
                </a:cubicBezTo>
                <a:cubicBezTo>
                  <a:pt x="2525356" y="1700089"/>
                  <a:pt x="2526409" y="1704191"/>
                  <a:pt x="2526994" y="1708294"/>
                </a:cubicBezTo>
                <a:cubicBezTo>
                  <a:pt x="2526994" y="1723793"/>
                  <a:pt x="2526994" y="1739406"/>
                  <a:pt x="2526994" y="1754904"/>
                </a:cubicBezTo>
                <a:cubicBezTo>
                  <a:pt x="2526292" y="1760147"/>
                  <a:pt x="2525122" y="1765275"/>
                  <a:pt x="2525122" y="1770517"/>
                </a:cubicBezTo>
                <a:cubicBezTo>
                  <a:pt x="2525005" y="1808125"/>
                  <a:pt x="2519741" y="1845163"/>
                  <a:pt x="2511902" y="1881858"/>
                </a:cubicBezTo>
                <a:cubicBezTo>
                  <a:pt x="2488855" y="1990806"/>
                  <a:pt x="2438900" y="2085395"/>
                  <a:pt x="2360517" y="2164713"/>
                </a:cubicBezTo>
                <a:cubicBezTo>
                  <a:pt x="2304010" y="2221808"/>
                  <a:pt x="2238379" y="2266139"/>
                  <a:pt x="2166897" y="2302151"/>
                </a:cubicBezTo>
                <a:cubicBezTo>
                  <a:pt x="2080559" y="2345571"/>
                  <a:pt x="1989540" y="2375429"/>
                  <a:pt x="1895831" y="2397879"/>
                </a:cubicBezTo>
                <a:cubicBezTo>
                  <a:pt x="1819085" y="2416113"/>
                  <a:pt x="1741520" y="2429105"/>
                  <a:pt x="1663254" y="2438564"/>
                </a:cubicBezTo>
                <a:cubicBezTo>
                  <a:pt x="1600781" y="2446199"/>
                  <a:pt x="1538074" y="2452011"/>
                  <a:pt x="1475367" y="2454746"/>
                </a:cubicBezTo>
                <a:cubicBezTo>
                  <a:pt x="1413128" y="2457595"/>
                  <a:pt x="1351006" y="2458621"/>
                  <a:pt x="1288884" y="2460445"/>
                </a:cubicBezTo>
                <a:cubicBezTo>
                  <a:pt x="1285725" y="2460558"/>
                  <a:pt x="1282567" y="2461242"/>
                  <a:pt x="1279408" y="2461584"/>
                </a:cubicBezTo>
                <a:cubicBezTo>
                  <a:pt x="1268762" y="2461584"/>
                  <a:pt x="1258233" y="2461584"/>
                  <a:pt x="1247586" y="2461584"/>
                </a:cubicBezTo>
                <a:cubicBezTo>
                  <a:pt x="1243024" y="2461242"/>
                  <a:pt x="1238461" y="2460558"/>
                  <a:pt x="1233899" y="2460445"/>
                </a:cubicBezTo>
                <a:cubicBezTo>
                  <a:pt x="1154813" y="2459647"/>
                  <a:pt x="1075611" y="2457026"/>
                  <a:pt x="996642" y="2451328"/>
                </a:cubicBezTo>
                <a:cubicBezTo>
                  <a:pt x="900710" y="2444262"/>
                  <a:pt x="805246" y="2432980"/>
                  <a:pt x="710834" y="2414860"/>
                </a:cubicBezTo>
                <a:cubicBezTo>
                  <a:pt x="621103" y="2397537"/>
                  <a:pt x="533126" y="2374289"/>
                  <a:pt x="447957" y="2340784"/>
                </a:cubicBezTo>
                <a:cubicBezTo>
                  <a:pt x="368988" y="2309672"/>
                  <a:pt x="294465" y="2270583"/>
                  <a:pt x="227430" y="2217819"/>
                </a:cubicBezTo>
                <a:cubicBezTo>
                  <a:pt x="131146" y="2141920"/>
                  <a:pt x="63292" y="2046420"/>
                  <a:pt x="28663" y="1928013"/>
                </a:cubicBezTo>
                <a:cubicBezTo>
                  <a:pt x="15209" y="1882086"/>
                  <a:pt x="7254" y="1835134"/>
                  <a:pt x="3978" y="1787384"/>
                </a:cubicBezTo>
                <a:cubicBezTo>
                  <a:pt x="3276" y="1777241"/>
                  <a:pt x="1404" y="1767212"/>
                  <a:pt x="0" y="1757070"/>
                </a:cubicBezTo>
                <a:cubicBezTo>
                  <a:pt x="0" y="1740773"/>
                  <a:pt x="0" y="1724477"/>
                  <a:pt x="0" y="1708294"/>
                </a:cubicBezTo>
                <a:cubicBezTo>
                  <a:pt x="1053" y="1701684"/>
                  <a:pt x="2808" y="1695188"/>
                  <a:pt x="3159" y="1688464"/>
                </a:cubicBezTo>
                <a:cubicBezTo>
                  <a:pt x="7254" y="1611312"/>
                  <a:pt x="20356" y="1535413"/>
                  <a:pt x="39426" y="1460540"/>
                </a:cubicBezTo>
                <a:cubicBezTo>
                  <a:pt x="65398" y="1358658"/>
                  <a:pt x="101314" y="1260080"/>
                  <a:pt x="143313" y="1163782"/>
                </a:cubicBezTo>
                <a:cubicBezTo>
                  <a:pt x="204265" y="1023495"/>
                  <a:pt x="276449" y="889019"/>
                  <a:pt x="355183" y="757963"/>
                </a:cubicBezTo>
                <a:cubicBezTo>
                  <a:pt x="431461" y="631123"/>
                  <a:pt x="514056" y="508728"/>
                  <a:pt x="608819" y="394879"/>
                </a:cubicBezTo>
                <a:cubicBezTo>
                  <a:pt x="673046" y="317841"/>
                  <a:pt x="742188" y="245589"/>
                  <a:pt x="820103" y="182226"/>
                </a:cubicBezTo>
                <a:cubicBezTo>
                  <a:pt x="882576" y="131285"/>
                  <a:pt x="949495" y="87295"/>
                  <a:pt x="1023316" y="54588"/>
                </a:cubicBezTo>
                <a:cubicBezTo>
                  <a:pt x="1083917" y="27807"/>
                  <a:pt x="1146858" y="9915"/>
                  <a:pt x="1212957" y="3647"/>
                </a:cubicBezTo>
                <a:cubicBezTo>
                  <a:pt x="1223837" y="2621"/>
                  <a:pt x="1234601" y="1254"/>
                  <a:pt x="1245481"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10"/>
          <p:cNvSpPr>
            <a:spLocks noGrp="1"/>
          </p:cNvSpPr>
          <p:nvPr>
            <p:ph type="pic" sz="quarter" idx="17" hasCustomPrompt="1"/>
          </p:nvPr>
        </p:nvSpPr>
        <p:spPr>
          <a:xfrm>
            <a:off x="4788809" y="2469774"/>
            <a:ext cx="1273058" cy="1653474"/>
          </a:xfrm>
          <a:custGeom>
            <a:avLst/>
            <a:gdLst>
              <a:gd name="connsiteX0" fmla="*/ 1248912 w 2526994"/>
              <a:gd name="connsiteY0" fmla="*/ 234404 h 2461584"/>
              <a:gd name="connsiteX1" fmla="*/ 1222583 w 2526994"/>
              <a:gd name="connsiteY1" fmla="*/ 237356 h 2461584"/>
              <a:gd name="connsiteX2" fmla="*/ 1069058 w 2526994"/>
              <a:gd name="connsiteY2" fmla="*/ 278596 h 2461584"/>
              <a:gd name="connsiteX3" fmla="*/ 904547 w 2526994"/>
              <a:gd name="connsiteY3" fmla="*/ 381925 h 2461584"/>
              <a:gd name="connsiteX4" fmla="*/ 733502 w 2526994"/>
              <a:gd name="connsiteY4" fmla="*/ 554079 h 2461584"/>
              <a:gd name="connsiteX5" fmla="*/ 528171 w 2526994"/>
              <a:gd name="connsiteY5" fmla="*/ 848013 h 2461584"/>
              <a:gd name="connsiteX6" fmla="*/ 356652 w 2526994"/>
              <a:gd name="connsiteY6" fmla="*/ 1176544 h 2461584"/>
              <a:gd name="connsiteX7" fmla="*/ 272549 w 2526994"/>
              <a:gd name="connsiteY7" fmla="*/ 1416785 h 2461584"/>
              <a:gd name="connsiteX8" fmla="*/ 243189 w 2526994"/>
              <a:gd name="connsiteY8" fmla="*/ 1601301 h 2461584"/>
              <a:gd name="connsiteX9" fmla="*/ 240632 w 2526994"/>
              <a:gd name="connsiteY9" fmla="*/ 1617354 h 2461584"/>
              <a:gd name="connsiteX10" fmla="*/ 240632 w 2526994"/>
              <a:gd name="connsiteY10" fmla="*/ 1656840 h 2461584"/>
              <a:gd name="connsiteX11" fmla="*/ 243852 w 2526994"/>
              <a:gd name="connsiteY11" fmla="*/ 1681381 h 2461584"/>
              <a:gd name="connsiteX12" fmla="*/ 263836 w 2526994"/>
              <a:gd name="connsiteY12" fmla="*/ 1795228 h 2461584"/>
              <a:gd name="connsiteX13" fmla="*/ 424748 w 2526994"/>
              <a:gd name="connsiteY13" fmla="*/ 2029840 h 2461584"/>
              <a:gd name="connsiteX14" fmla="*/ 603276 w 2526994"/>
              <a:gd name="connsiteY14" fmla="*/ 2129387 h 2461584"/>
              <a:gd name="connsiteX15" fmla="*/ 816088 w 2526994"/>
              <a:gd name="connsiteY15" fmla="*/ 2189354 h 2461584"/>
              <a:gd name="connsiteX16" fmla="*/ 1047464 w 2526994"/>
              <a:gd name="connsiteY16" fmla="*/ 2218877 h 2461584"/>
              <a:gd name="connsiteX17" fmla="*/ 1239536 w 2526994"/>
              <a:gd name="connsiteY17" fmla="*/ 2226258 h 2461584"/>
              <a:gd name="connsiteX18" fmla="*/ 1250617 w 2526994"/>
              <a:gd name="connsiteY18" fmla="*/ 2227180 h 2461584"/>
              <a:gd name="connsiteX19" fmla="*/ 1276378 w 2526994"/>
              <a:gd name="connsiteY19" fmla="*/ 2227180 h 2461584"/>
              <a:gd name="connsiteX20" fmla="*/ 1284049 w 2526994"/>
              <a:gd name="connsiteY20" fmla="*/ 2226258 h 2461584"/>
              <a:gd name="connsiteX21" fmla="*/ 1435016 w 2526994"/>
              <a:gd name="connsiteY21" fmla="*/ 2221645 h 2461584"/>
              <a:gd name="connsiteX22" fmla="*/ 1587120 w 2526994"/>
              <a:gd name="connsiteY22" fmla="*/ 2208544 h 2461584"/>
              <a:gd name="connsiteX23" fmla="*/ 1775403 w 2526994"/>
              <a:gd name="connsiteY23" fmla="*/ 2175608 h 2461584"/>
              <a:gd name="connsiteX24" fmla="*/ 1994846 w 2526994"/>
              <a:gd name="connsiteY24" fmla="*/ 2098111 h 2461584"/>
              <a:gd name="connsiteX25" fmla="*/ 2151590 w 2526994"/>
              <a:gd name="connsiteY25" fmla="*/ 1986848 h 2461584"/>
              <a:gd name="connsiteX26" fmla="*/ 2274145 w 2526994"/>
              <a:gd name="connsiteY26" fmla="*/ 1757863 h 2461584"/>
              <a:gd name="connsiteX27" fmla="*/ 2284847 w 2526994"/>
              <a:gd name="connsiteY27" fmla="*/ 1667727 h 2461584"/>
              <a:gd name="connsiteX28" fmla="*/ 2286362 w 2526994"/>
              <a:gd name="connsiteY28" fmla="*/ 1655087 h 2461584"/>
              <a:gd name="connsiteX29" fmla="*/ 2286362 w 2526994"/>
              <a:gd name="connsiteY29" fmla="*/ 1617354 h 2461584"/>
              <a:gd name="connsiteX30" fmla="*/ 2284942 w 2526994"/>
              <a:gd name="connsiteY30" fmla="*/ 1607298 h 2461584"/>
              <a:gd name="connsiteX31" fmla="*/ 2254540 w 2526994"/>
              <a:gd name="connsiteY31" fmla="*/ 1410142 h 2461584"/>
              <a:gd name="connsiteX32" fmla="*/ 2146949 w 2526994"/>
              <a:gd name="connsiteY32" fmla="*/ 1120175 h 2461584"/>
              <a:gd name="connsiteX33" fmla="*/ 1851171 w 2526994"/>
              <a:gd name="connsiteY33" fmla="*/ 624195 h 2461584"/>
              <a:gd name="connsiteX34" fmla="*/ 1685997 w 2526994"/>
              <a:gd name="connsiteY34" fmla="*/ 435988 h 2461584"/>
              <a:gd name="connsiteX35" fmla="*/ 1501313 w 2526994"/>
              <a:gd name="connsiteY35" fmla="*/ 298616 h 2461584"/>
              <a:gd name="connsiteX36" fmla="*/ 1332541 w 2526994"/>
              <a:gd name="connsiteY36" fmla="*/ 240678 h 2461584"/>
              <a:gd name="connsiteX37" fmla="*/ 1287364 w 2526994"/>
              <a:gd name="connsiteY37" fmla="*/ 235788 h 2461584"/>
              <a:gd name="connsiteX38" fmla="*/ 1279787 w 2526994"/>
              <a:gd name="connsiteY38" fmla="*/ 234404 h 2461584"/>
              <a:gd name="connsiteX39" fmla="*/ 1248912 w 2526994"/>
              <a:gd name="connsiteY39" fmla="*/ 234404 h 2461584"/>
              <a:gd name="connsiteX40" fmla="*/ 1245481 w 2526994"/>
              <a:gd name="connsiteY40" fmla="*/ 0 h 2461584"/>
              <a:gd name="connsiteX41" fmla="*/ 1283620 w 2526994"/>
              <a:gd name="connsiteY41" fmla="*/ 0 h 2461584"/>
              <a:gd name="connsiteX42" fmla="*/ 1292979 w 2526994"/>
              <a:gd name="connsiteY42" fmla="*/ 1710 h 2461584"/>
              <a:gd name="connsiteX43" fmla="*/ 1348783 w 2526994"/>
              <a:gd name="connsiteY43" fmla="*/ 7750 h 2461584"/>
              <a:gd name="connsiteX44" fmla="*/ 1557260 w 2526994"/>
              <a:gd name="connsiteY44" fmla="*/ 79318 h 2461584"/>
              <a:gd name="connsiteX45" fmla="*/ 1785392 w 2526994"/>
              <a:gd name="connsiteY45" fmla="*/ 249008 h 2461584"/>
              <a:gd name="connsiteX46" fmla="*/ 1989423 w 2526994"/>
              <a:gd name="connsiteY46" fmla="*/ 481491 h 2461584"/>
              <a:gd name="connsiteX47" fmla="*/ 2354784 w 2526994"/>
              <a:gd name="connsiteY47" fmla="*/ 1094151 h 2461584"/>
              <a:gd name="connsiteX48" fmla="*/ 2487685 w 2526994"/>
              <a:gd name="connsiteY48" fmla="*/ 1452335 h 2461584"/>
              <a:gd name="connsiteX49" fmla="*/ 2525239 w 2526994"/>
              <a:gd name="connsiteY49" fmla="*/ 1695872 h 2461584"/>
              <a:gd name="connsiteX50" fmla="*/ 2526994 w 2526994"/>
              <a:gd name="connsiteY50" fmla="*/ 1708294 h 2461584"/>
              <a:gd name="connsiteX51" fmla="*/ 2526994 w 2526994"/>
              <a:gd name="connsiteY51" fmla="*/ 1754904 h 2461584"/>
              <a:gd name="connsiteX52" fmla="*/ 2525122 w 2526994"/>
              <a:gd name="connsiteY52" fmla="*/ 1770517 h 2461584"/>
              <a:gd name="connsiteX53" fmla="*/ 2511902 w 2526994"/>
              <a:gd name="connsiteY53" fmla="*/ 1881858 h 2461584"/>
              <a:gd name="connsiteX54" fmla="*/ 2360517 w 2526994"/>
              <a:gd name="connsiteY54" fmla="*/ 2164713 h 2461584"/>
              <a:gd name="connsiteX55" fmla="*/ 2166897 w 2526994"/>
              <a:gd name="connsiteY55" fmla="*/ 2302151 h 2461584"/>
              <a:gd name="connsiteX56" fmla="*/ 1895831 w 2526994"/>
              <a:gd name="connsiteY56" fmla="*/ 2397879 h 2461584"/>
              <a:gd name="connsiteX57" fmla="*/ 1663254 w 2526994"/>
              <a:gd name="connsiteY57" fmla="*/ 2438564 h 2461584"/>
              <a:gd name="connsiteX58" fmla="*/ 1475367 w 2526994"/>
              <a:gd name="connsiteY58" fmla="*/ 2454746 h 2461584"/>
              <a:gd name="connsiteX59" fmla="*/ 1288884 w 2526994"/>
              <a:gd name="connsiteY59" fmla="*/ 2460445 h 2461584"/>
              <a:gd name="connsiteX60" fmla="*/ 1279408 w 2526994"/>
              <a:gd name="connsiteY60" fmla="*/ 2461584 h 2461584"/>
              <a:gd name="connsiteX61" fmla="*/ 1247586 w 2526994"/>
              <a:gd name="connsiteY61" fmla="*/ 2461584 h 2461584"/>
              <a:gd name="connsiteX62" fmla="*/ 1233899 w 2526994"/>
              <a:gd name="connsiteY62" fmla="*/ 2460445 h 2461584"/>
              <a:gd name="connsiteX63" fmla="*/ 996642 w 2526994"/>
              <a:gd name="connsiteY63" fmla="*/ 2451328 h 2461584"/>
              <a:gd name="connsiteX64" fmla="*/ 710834 w 2526994"/>
              <a:gd name="connsiteY64" fmla="*/ 2414860 h 2461584"/>
              <a:gd name="connsiteX65" fmla="*/ 447957 w 2526994"/>
              <a:gd name="connsiteY65" fmla="*/ 2340784 h 2461584"/>
              <a:gd name="connsiteX66" fmla="*/ 227430 w 2526994"/>
              <a:gd name="connsiteY66" fmla="*/ 2217819 h 2461584"/>
              <a:gd name="connsiteX67" fmla="*/ 28663 w 2526994"/>
              <a:gd name="connsiteY67" fmla="*/ 1928013 h 2461584"/>
              <a:gd name="connsiteX68" fmla="*/ 3978 w 2526994"/>
              <a:gd name="connsiteY68" fmla="*/ 1787384 h 2461584"/>
              <a:gd name="connsiteX69" fmla="*/ 0 w 2526994"/>
              <a:gd name="connsiteY69" fmla="*/ 1757070 h 2461584"/>
              <a:gd name="connsiteX70" fmla="*/ 0 w 2526994"/>
              <a:gd name="connsiteY70" fmla="*/ 1708294 h 2461584"/>
              <a:gd name="connsiteX71" fmla="*/ 3159 w 2526994"/>
              <a:gd name="connsiteY71" fmla="*/ 1688464 h 2461584"/>
              <a:gd name="connsiteX72" fmla="*/ 39426 w 2526994"/>
              <a:gd name="connsiteY72" fmla="*/ 1460540 h 2461584"/>
              <a:gd name="connsiteX73" fmla="*/ 143313 w 2526994"/>
              <a:gd name="connsiteY73" fmla="*/ 1163782 h 2461584"/>
              <a:gd name="connsiteX74" fmla="*/ 355183 w 2526994"/>
              <a:gd name="connsiteY74" fmla="*/ 757963 h 2461584"/>
              <a:gd name="connsiteX75" fmla="*/ 608819 w 2526994"/>
              <a:gd name="connsiteY75" fmla="*/ 394879 h 2461584"/>
              <a:gd name="connsiteX76" fmla="*/ 820103 w 2526994"/>
              <a:gd name="connsiteY76" fmla="*/ 182226 h 2461584"/>
              <a:gd name="connsiteX77" fmla="*/ 1023316 w 2526994"/>
              <a:gd name="connsiteY77" fmla="*/ 54588 h 2461584"/>
              <a:gd name="connsiteX78" fmla="*/ 1212957 w 2526994"/>
              <a:gd name="connsiteY78" fmla="*/ 3647 h 2461584"/>
              <a:gd name="connsiteX79" fmla="*/ 1245481 w 2526994"/>
              <a:gd name="connsiteY79" fmla="*/ 0 h 246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526994" h="2461584">
                <a:moveTo>
                  <a:pt x="1248912" y="234404"/>
                </a:moveTo>
                <a:cubicBezTo>
                  <a:pt x="1240104" y="235419"/>
                  <a:pt x="1231391" y="236526"/>
                  <a:pt x="1222583" y="237356"/>
                </a:cubicBezTo>
                <a:cubicBezTo>
                  <a:pt x="1169072" y="242431"/>
                  <a:pt x="1118118" y="256915"/>
                  <a:pt x="1069058" y="278596"/>
                </a:cubicBezTo>
                <a:cubicBezTo>
                  <a:pt x="1009296" y="305074"/>
                  <a:pt x="955122" y="340686"/>
                  <a:pt x="904547" y="381925"/>
                </a:cubicBezTo>
                <a:cubicBezTo>
                  <a:pt x="841471" y="433220"/>
                  <a:pt x="785497" y="491712"/>
                  <a:pt x="733502" y="554079"/>
                </a:cubicBezTo>
                <a:cubicBezTo>
                  <a:pt x="656787" y="646245"/>
                  <a:pt x="589922" y="745330"/>
                  <a:pt x="528171" y="848013"/>
                </a:cubicBezTo>
                <a:cubicBezTo>
                  <a:pt x="464431" y="954110"/>
                  <a:pt x="405995" y="1062975"/>
                  <a:pt x="356652" y="1176544"/>
                </a:cubicBezTo>
                <a:cubicBezTo>
                  <a:pt x="322651" y="1254503"/>
                  <a:pt x="293575" y="1334306"/>
                  <a:pt x="272549" y="1416785"/>
                </a:cubicBezTo>
                <a:cubicBezTo>
                  <a:pt x="257112" y="1477398"/>
                  <a:pt x="246504" y="1538842"/>
                  <a:pt x="243189" y="1601301"/>
                </a:cubicBezTo>
                <a:cubicBezTo>
                  <a:pt x="242905" y="1606744"/>
                  <a:pt x="241485" y="1612003"/>
                  <a:pt x="240632" y="1617354"/>
                </a:cubicBezTo>
                <a:cubicBezTo>
                  <a:pt x="240632" y="1630454"/>
                  <a:pt x="240632" y="1643647"/>
                  <a:pt x="240632" y="1656840"/>
                </a:cubicBezTo>
                <a:cubicBezTo>
                  <a:pt x="241769" y="1665051"/>
                  <a:pt x="243284" y="1673170"/>
                  <a:pt x="243852" y="1681381"/>
                </a:cubicBezTo>
                <a:cubicBezTo>
                  <a:pt x="246504" y="1720037"/>
                  <a:pt x="252944" y="1758048"/>
                  <a:pt x="263836" y="1795228"/>
                </a:cubicBezTo>
                <a:cubicBezTo>
                  <a:pt x="291870" y="1891084"/>
                  <a:pt x="346802" y="1968396"/>
                  <a:pt x="424748" y="2029840"/>
                </a:cubicBezTo>
                <a:cubicBezTo>
                  <a:pt x="479017" y="2072556"/>
                  <a:pt x="539347" y="2104200"/>
                  <a:pt x="603276" y="2129387"/>
                </a:cubicBezTo>
                <a:cubicBezTo>
                  <a:pt x="672224" y="2156510"/>
                  <a:pt x="743446" y="2175331"/>
                  <a:pt x="816088" y="2189354"/>
                </a:cubicBezTo>
                <a:cubicBezTo>
                  <a:pt x="892519" y="2204023"/>
                  <a:pt x="969802" y="2213157"/>
                  <a:pt x="1047464" y="2218877"/>
                </a:cubicBezTo>
                <a:cubicBezTo>
                  <a:pt x="1111393" y="2223490"/>
                  <a:pt x="1175512" y="2225612"/>
                  <a:pt x="1239536" y="2226258"/>
                </a:cubicBezTo>
                <a:cubicBezTo>
                  <a:pt x="1243229" y="2226350"/>
                  <a:pt x="1246923" y="2226903"/>
                  <a:pt x="1250617" y="2227180"/>
                </a:cubicBezTo>
                <a:cubicBezTo>
                  <a:pt x="1259235" y="2227180"/>
                  <a:pt x="1267759" y="2227180"/>
                  <a:pt x="1276378" y="2227180"/>
                </a:cubicBezTo>
                <a:cubicBezTo>
                  <a:pt x="1278935" y="2226903"/>
                  <a:pt x="1281492" y="2226350"/>
                  <a:pt x="1284049" y="2226258"/>
                </a:cubicBezTo>
                <a:cubicBezTo>
                  <a:pt x="1334340" y="2224781"/>
                  <a:pt x="1384631" y="2223951"/>
                  <a:pt x="1435016" y="2221645"/>
                </a:cubicBezTo>
                <a:cubicBezTo>
                  <a:pt x="1485781" y="2219431"/>
                  <a:pt x="1536545" y="2214725"/>
                  <a:pt x="1587120" y="2208544"/>
                </a:cubicBezTo>
                <a:cubicBezTo>
                  <a:pt x="1650481" y="2200887"/>
                  <a:pt x="1713274" y="2190369"/>
                  <a:pt x="1775403" y="2175608"/>
                </a:cubicBezTo>
                <a:cubicBezTo>
                  <a:pt x="1851266" y="2157433"/>
                  <a:pt x="1924950" y="2133261"/>
                  <a:pt x="1994846" y="2098111"/>
                </a:cubicBezTo>
                <a:cubicBezTo>
                  <a:pt x="2052713" y="2068957"/>
                  <a:pt x="2105845" y="2033069"/>
                  <a:pt x="2151590" y="1986848"/>
                </a:cubicBezTo>
                <a:cubicBezTo>
                  <a:pt x="2215046" y="1922636"/>
                  <a:pt x="2255487" y="1846062"/>
                  <a:pt x="2274145" y="1757863"/>
                </a:cubicBezTo>
                <a:cubicBezTo>
                  <a:pt x="2280490" y="1728156"/>
                  <a:pt x="2284752" y="1698172"/>
                  <a:pt x="2284847" y="1667727"/>
                </a:cubicBezTo>
                <a:cubicBezTo>
                  <a:pt x="2284847" y="1663483"/>
                  <a:pt x="2285794" y="1659331"/>
                  <a:pt x="2286362" y="1655087"/>
                </a:cubicBezTo>
                <a:cubicBezTo>
                  <a:pt x="2286362" y="1642540"/>
                  <a:pt x="2286362" y="1629901"/>
                  <a:pt x="2286362" y="1617354"/>
                </a:cubicBezTo>
                <a:cubicBezTo>
                  <a:pt x="2285889" y="1614033"/>
                  <a:pt x="2285036" y="1610711"/>
                  <a:pt x="2284942" y="1607298"/>
                </a:cubicBezTo>
                <a:cubicBezTo>
                  <a:pt x="2283805" y="1540226"/>
                  <a:pt x="2271303" y="1474815"/>
                  <a:pt x="2254540" y="1410142"/>
                </a:cubicBezTo>
                <a:cubicBezTo>
                  <a:pt x="2228684" y="1309857"/>
                  <a:pt x="2191274" y="1213724"/>
                  <a:pt x="2146949" y="1120175"/>
                </a:cubicBezTo>
                <a:cubicBezTo>
                  <a:pt x="2064173" y="945438"/>
                  <a:pt x="1966906" y="779281"/>
                  <a:pt x="1851171" y="624195"/>
                </a:cubicBezTo>
                <a:cubicBezTo>
                  <a:pt x="1801164" y="557123"/>
                  <a:pt x="1746706" y="493742"/>
                  <a:pt x="1685997" y="435988"/>
                </a:cubicBezTo>
                <a:cubicBezTo>
                  <a:pt x="1630024" y="382663"/>
                  <a:pt x="1569599" y="335242"/>
                  <a:pt x="1501313" y="298616"/>
                </a:cubicBezTo>
                <a:cubicBezTo>
                  <a:pt x="1448181" y="270108"/>
                  <a:pt x="1392302" y="249627"/>
                  <a:pt x="1332541" y="240678"/>
                </a:cubicBezTo>
                <a:cubicBezTo>
                  <a:pt x="1317576" y="238371"/>
                  <a:pt x="1302423" y="237449"/>
                  <a:pt x="1287364" y="235788"/>
                </a:cubicBezTo>
                <a:cubicBezTo>
                  <a:pt x="1284807" y="235603"/>
                  <a:pt x="1282344" y="234865"/>
                  <a:pt x="1279787" y="234404"/>
                </a:cubicBezTo>
                <a:cubicBezTo>
                  <a:pt x="1269464" y="234404"/>
                  <a:pt x="1259235" y="234404"/>
                  <a:pt x="1248912" y="234404"/>
                </a:cubicBezTo>
                <a:close/>
                <a:moveTo>
                  <a:pt x="1245481" y="0"/>
                </a:moveTo>
                <a:cubicBezTo>
                  <a:pt x="1258233" y="0"/>
                  <a:pt x="1270868" y="0"/>
                  <a:pt x="1283620" y="0"/>
                </a:cubicBezTo>
                <a:cubicBezTo>
                  <a:pt x="1286778" y="570"/>
                  <a:pt x="1289820" y="1482"/>
                  <a:pt x="1292979" y="1710"/>
                </a:cubicBezTo>
                <a:cubicBezTo>
                  <a:pt x="1311580" y="3761"/>
                  <a:pt x="1330299" y="4901"/>
                  <a:pt x="1348783" y="7750"/>
                </a:cubicBezTo>
                <a:cubicBezTo>
                  <a:pt x="1422604" y="18804"/>
                  <a:pt x="1491629" y="44104"/>
                  <a:pt x="1557260" y="79318"/>
                </a:cubicBezTo>
                <a:cubicBezTo>
                  <a:pt x="1641610" y="124561"/>
                  <a:pt x="1716250" y="183137"/>
                  <a:pt x="1785392" y="249008"/>
                </a:cubicBezTo>
                <a:cubicBezTo>
                  <a:pt x="1860383" y="320348"/>
                  <a:pt x="1927652" y="398640"/>
                  <a:pt x="1989423" y="481491"/>
                </a:cubicBezTo>
                <a:cubicBezTo>
                  <a:pt x="2132385" y="673061"/>
                  <a:pt x="2252534" y="878307"/>
                  <a:pt x="2354784" y="1094151"/>
                </a:cubicBezTo>
                <a:cubicBezTo>
                  <a:pt x="2409536" y="1209709"/>
                  <a:pt x="2455747" y="1328458"/>
                  <a:pt x="2487685" y="1452335"/>
                </a:cubicBezTo>
                <a:cubicBezTo>
                  <a:pt x="2508393" y="1532222"/>
                  <a:pt x="2523835" y="1613021"/>
                  <a:pt x="2525239" y="1695872"/>
                </a:cubicBezTo>
                <a:cubicBezTo>
                  <a:pt x="2525356" y="1700089"/>
                  <a:pt x="2526409" y="1704191"/>
                  <a:pt x="2526994" y="1708294"/>
                </a:cubicBezTo>
                <a:cubicBezTo>
                  <a:pt x="2526994" y="1723793"/>
                  <a:pt x="2526994" y="1739406"/>
                  <a:pt x="2526994" y="1754904"/>
                </a:cubicBezTo>
                <a:cubicBezTo>
                  <a:pt x="2526292" y="1760147"/>
                  <a:pt x="2525122" y="1765275"/>
                  <a:pt x="2525122" y="1770517"/>
                </a:cubicBezTo>
                <a:cubicBezTo>
                  <a:pt x="2525005" y="1808125"/>
                  <a:pt x="2519741" y="1845163"/>
                  <a:pt x="2511902" y="1881858"/>
                </a:cubicBezTo>
                <a:cubicBezTo>
                  <a:pt x="2488855" y="1990806"/>
                  <a:pt x="2438900" y="2085395"/>
                  <a:pt x="2360517" y="2164713"/>
                </a:cubicBezTo>
                <a:cubicBezTo>
                  <a:pt x="2304010" y="2221808"/>
                  <a:pt x="2238379" y="2266139"/>
                  <a:pt x="2166897" y="2302151"/>
                </a:cubicBezTo>
                <a:cubicBezTo>
                  <a:pt x="2080559" y="2345571"/>
                  <a:pt x="1989540" y="2375429"/>
                  <a:pt x="1895831" y="2397879"/>
                </a:cubicBezTo>
                <a:cubicBezTo>
                  <a:pt x="1819085" y="2416113"/>
                  <a:pt x="1741520" y="2429105"/>
                  <a:pt x="1663254" y="2438564"/>
                </a:cubicBezTo>
                <a:cubicBezTo>
                  <a:pt x="1600781" y="2446199"/>
                  <a:pt x="1538074" y="2452011"/>
                  <a:pt x="1475367" y="2454746"/>
                </a:cubicBezTo>
                <a:cubicBezTo>
                  <a:pt x="1413128" y="2457595"/>
                  <a:pt x="1351006" y="2458621"/>
                  <a:pt x="1288884" y="2460445"/>
                </a:cubicBezTo>
                <a:cubicBezTo>
                  <a:pt x="1285725" y="2460558"/>
                  <a:pt x="1282567" y="2461242"/>
                  <a:pt x="1279408" y="2461584"/>
                </a:cubicBezTo>
                <a:cubicBezTo>
                  <a:pt x="1268762" y="2461584"/>
                  <a:pt x="1258233" y="2461584"/>
                  <a:pt x="1247586" y="2461584"/>
                </a:cubicBezTo>
                <a:cubicBezTo>
                  <a:pt x="1243024" y="2461242"/>
                  <a:pt x="1238461" y="2460558"/>
                  <a:pt x="1233899" y="2460445"/>
                </a:cubicBezTo>
                <a:cubicBezTo>
                  <a:pt x="1154813" y="2459647"/>
                  <a:pt x="1075611" y="2457026"/>
                  <a:pt x="996642" y="2451328"/>
                </a:cubicBezTo>
                <a:cubicBezTo>
                  <a:pt x="900710" y="2444262"/>
                  <a:pt x="805246" y="2432980"/>
                  <a:pt x="710834" y="2414860"/>
                </a:cubicBezTo>
                <a:cubicBezTo>
                  <a:pt x="621103" y="2397537"/>
                  <a:pt x="533126" y="2374289"/>
                  <a:pt x="447957" y="2340784"/>
                </a:cubicBezTo>
                <a:cubicBezTo>
                  <a:pt x="368988" y="2309672"/>
                  <a:pt x="294465" y="2270583"/>
                  <a:pt x="227430" y="2217819"/>
                </a:cubicBezTo>
                <a:cubicBezTo>
                  <a:pt x="131146" y="2141920"/>
                  <a:pt x="63292" y="2046420"/>
                  <a:pt x="28663" y="1928013"/>
                </a:cubicBezTo>
                <a:cubicBezTo>
                  <a:pt x="15209" y="1882086"/>
                  <a:pt x="7254" y="1835134"/>
                  <a:pt x="3978" y="1787384"/>
                </a:cubicBezTo>
                <a:cubicBezTo>
                  <a:pt x="3276" y="1777241"/>
                  <a:pt x="1404" y="1767212"/>
                  <a:pt x="0" y="1757070"/>
                </a:cubicBezTo>
                <a:cubicBezTo>
                  <a:pt x="0" y="1740773"/>
                  <a:pt x="0" y="1724477"/>
                  <a:pt x="0" y="1708294"/>
                </a:cubicBezTo>
                <a:cubicBezTo>
                  <a:pt x="1053" y="1701684"/>
                  <a:pt x="2808" y="1695188"/>
                  <a:pt x="3159" y="1688464"/>
                </a:cubicBezTo>
                <a:cubicBezTo>
                  <a:pt x="7254" y="1611312"/>
                  <a:pt x="20356" y="1535413"/>
                  <a:pt x="39426" y="1460540"/>
                </a:cubicBezTo>
                <a:cubicBezTo>
                  <a:pt x="65398" y="1358658"/>
                  <a:pt x="101314" y="1260080"/>
                  <a:pt x="143313" y="1163782"/>
                </a:cubicBezTo>
                <a:cubicBezTo>
                  <a:pt x="204265" y="1023495"/>
                  <a:pt x="276449" y="889019"/>
                  <a:pt x="355183" y="757963"/>
                </a:cubicBezTo>
                <a:cubicBezTo>
                  <a:pt x="431461" y="631123"/>
                  <a:pt x="514056" y="508728"/>
                  <a:pt x="608819" y="394879"/>
                </a:cubicBezTo>
                <a:cubicBezTo>
                  <a:pt x="673046" y="317841"/>
                  <a:pt x="742188" y="245589"/>
                  <a:pt x="820103" y="182226"/>
                </a:cubicBezTo>
                <a:cubicBezTo>
                  <a:pt x="882576" y="131285"/>
                  <a:pt x="949495" y="87295"/>
                  <a:pt x="1023316" y="54588"/>
                </a:cubicBezTo>
                <a:cubicBezTo>
                  <a:pt x="1083917" y="27807"/>
                  <a:pt x="1146858" y="9915"/>
                  <a:pt x="1212957" y="3647"/>
                </a:cubicBezTo>
                <a:cubicBezTo>
                  <a:pt x="1223837" y="2621"/>
                  <a:pt x="1234601" y="1254"/>
                  <a:pt x="1245481"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2" name="Picture Placeholder 11"/>
          <p:cNvSpPr>
            <a:spLocks noGrp="1"/>
          </p:cNvSpPr>
          <p:nvPr>
            <p:ph type="pic" sz="quarter" idx="18" hasCustomPrompt="1"/>
          </p:nvPr>
        </p:nvSpPr>
        <p:spPr>
          <a:xfrm>
            <a:off x="6483898" y="2469774"/>
            <a:ext cx="1273058" cy="1653474"/>
          </a:xfrm>
          <a:custGeom>
            <a:avLst/>
            <a:gdLst>
              <a:gd name="connsiteX0" fmla="*/ 1248912 w 2526994"/>
              <a:gd name="connsiteY0" fmla="*/ 234404 h 2461584"/>
              <a:gd name="connsiteX1" fmla="*/ 1222583 w 2526994"/>
              <a:gd name="connsiteY1" fmla="*/ 237356 h 2461584"/>
              <a:gd name="connsiteX2" fmla="*/ 1069058 w 2526994"/>
              <a:gd name="connsiteY2" fmla="*/ 278596 h 2461584"/>
              <a:gd name="connsiteX3" fmla="*/ 904547 w 2526994"/>
              <a:gd name="connsiteY3" fmla="*/ 381925 h 2461584"/>
              <a:gd name="connsiteX4" fmla="*/ 733502 w 2526994"/>
              <a:gd name="connsiteY4" fmla="*/ 554079 h 2461584"/>
              <a:gd name="connsiteX5" fmla="*/ 528171 w 2526994"/>
              <a:gd name="connsiteY5" fmla="*/ 848013 h 2461584"/>
              <a:gd name="connsiteX6" fmla="*/ 356652 w 2526994"/>
              <a:gd name="connsiteY6" fmla="*/ 1176544 h 2461584"/>
              <a:gd name="connsiteX7" fmla="*/ 272549 w 2526994"/>
              <a:gd name="connsiteY7" fmla="*/ 1416785 h 2461584"/>
              <a:gd name="connsiteX8" fmla="*/ 243189 w 2526994"/>
              <a:gd name="connsiteY8" fmla="*/ 1601301 h 2461584"/>
              <a:gd name="connsiteX9" fmla="*/ 240632 w 2526994"/>
              <a:gd name="connsiteY9" fmla="*/ 1617354 h 2461584"/>
              <a:gd name="connsiteX10" fmla="*/ 240632 w 2526994"/>
              <a:gd name="connsiteY10" fmla="*/ 1656840 h 2461584"/>
              <a:gd name="connsiteX11" fmla="*/ 243852 w 2526994"/>
              <a:gd name="connsiteY11" fmla="*/ 1681381 h 2461584"/>
              <a:gd name="connsiteX12" fmla="*/ 263836 w 2526994"/>
              <a:gd name="connsiteY12" fmla="*/ 1795228 h 2461584"/>
              <a:gd name="connsiteX13" fmla="*/ 424748 w 2526994"/>
              <a:gd name="connsiteY13" fmla="*/ 2029840 h 2461584"/>
              <a:gd name="connsiteX14" fmla="*/ 603276 w 2526994"/>
              <a:gd name="connsiteY14" fmla="*/ 2129387 h 2461584"/>
              <a:gd name="connsiteX15" fmla="*/ 816088 w 2526994"/>
              <a:gd name="connsiteY15" fmla="*/ 2189354 h 2461584"/>
              <a:gd name="connsiteX16" fmla="*/ 1047464 w 2526994"/>
              <a:gd name="connsiteY16" fmla="*/ 2218877 h 2461584"/>
              <a:gd name="connsiteX17" fmla="*/ 1239536 w 2526994"/>
              <a:gd name="connsiteY17" fmla="*/ 2226258 h 2461584"/>
              <a:gd name="connsiteX18" fmla="*/ 1250617 w 2526994"/>
              <a:gd name="connsiteY18" fmla="*/ 2227180 h 2461584"/>
              <a:gd name="connsiteX19" fmla="*/ 1276378 w 2526994"/>
              <a:gd name="connsiteY19" fmla="*/ 2227180 h 2461584"/>
              <a:gd name="connsiteX20" fmla="*/ 1284049 w 2526994"/>
              <a:gd name="connsiteY20" fmla="*/ 2226258 h 2461584"/>
              <a:gd name="connsiteX21" fmla="*/ 1435016 w 2526994"/>
              <a:gd name="connsiteY21" fmla="*/ 2221645 h 2461584"/>
              <a:gd name="connsiteX22" fmla="*/ 1587120 w 2526994"/>
              <a:gd name="connsiteY22" fmla="*/ 2208544 h 2461584"/>
              <a:gd name="connsiteX23" fmla="*/ 1775403 w 2526994"/>
              <a:gd name="connsiteY23" fmla="*/ 2175608 h 2461584"/>
              <a:gd name="connsiteX24" fmla="*/ 1994846 w 2526994"/>
              <a:gd name="connsiteY24" fmla="*/ 2098111 h 2461584"/>
              <a:gd name="connsiteX25" fmla="*/ 2151590 w 2526994"/>
              <a:gd name="connsiteY25" fmla="*/ 1986848 h 2461584"/>
              <a:gd name="connsiteX26" fmla="*/ 2274145 w 2526994"/>
              <a:gd name="connsiteY26" fmla="*/ 1757863 h 2461584"/>
              <a:gd name="connsiteX27" fmla="*/ 2284847 w 2526994"/>
              <a:gd name="connsiteY27" fmla="*/ 1667727 h 2461584"/>
              <a:gd name="connsiteX28" fmla="*/ 2286362 w 2526994"/>
              <a:gd name="connsiteY28" fmla="*/ 1655087 h 2461584"/>
              <a:gd name="connsiteX29" fmla="*/ 2286362 w 2526994"/>
              <a:gd name="connsiteY29" fmla="*/ 1617354 h 2461584"/>
              <a:gd name="connsiteX30" fmla="*/ 2284942 w 2526994"/>
              <a:gd name="connsiteY30" fmla="*/ 1607298 h 2461584"/>
              <a:gd name="connsiteX31" fmla="*/ 2254540 w 2526994"/>
              <a:gd name="connsiteY31" fmla="*/ 1410142 h 2461584"/>
              <a:gd name="connsiteX32" fmla="*/ 2146949 w 2526994"/>
              <a:gd name="connsiteY32" fmla="*/ 1120175 h 2461584"/>
              <a:gd name="connsiteX33" fmla="*/ 1851171 w 2526994"/>
              <a:gd name="connsiteY33" fmla="*/ 624195 h 2461584"/>
              <a:gd name="connsiteX34" fmla="*/ 1685997 w 2526994"/>
              <a:gd name="connsiteY34" fmla="*/ 435988 h 2461584"/>
              <a:gd name="connsiteX35" fmla="*/ 1501313 w 2526994"/>
              <a:gd name="connsiteY35" fmla="*/ 298616 h 2461584"/>
              <a:gd name="connsiteX36" fmla="*/ 1332541 w 2526994"/>
              <a:gd name="connsiteY36" fmla="*/ 240678 h 2461584"/>
              <a:gd name="connsiteX37" fmla="*/ 1287364 w 2526994"/>
              <a:gd name="connsiteY37" fmla="*/ 235788 h 2461584"/>
              <a:gd name="connsiteX38" fmla="*/ 1279787 w 2526994"/>
              <a:gd name="connsiteY38" fmla="*/ 234404 h 2461584"/>
              <a:gd name="connsiteX39" fmla="*/ 1248912 w 2526994"/>
              <a:gd name="connsiteY39" fmla="*/ 234404 h 2461584"/>
              <a:gd name="connsiteX40" fmla="*/ 1245481 w 2526994"/>
              <a:gd name="connsiteY40" fmla="*/ 0 h 2461584"/>
              <a:gd name="connsiteX41" fmla="*/ 1283620 w 2526994"/>
              <a:gd name="connsiteY41" fmla="*/ 0 h 2461584"/>
              <a:gd name="connsiteX42" fmla="*/ 1292979 w 2526994"/>
              <a:gd name="connsiteY42" fmla="*/ 1710 h 2461584"/>
              <a:gd name="connsiteX43" fmla="*/ 1348783 w 2526994"/>
              <a:gd name="connsiteY43" fmla="*/ 7750 h 2461584"/>
              <a:gd name="connsiteX44" fmla="*/ 1557260 w 2526994"/>
              <a:gd name="connsiteY44" fmla="*/ 79318 h 2461584"/>
              <a:gd name="connsiteX45" fmla="*/ 1785392 w 2526994"/>
              <a:gd name="connsiteY45" fmla="*/ 249008 h 2461584"/>
              <a:gd name="connsiteX46" fmla="*/ 1989423 w 2526994"/>
              <a:gd name="connsiteY46" fmla="*/ 481491 h 2461584"/>
              <a:gd name="connsiteX47" fmla="*/ 2354784 w 2526994"/>
              <a:gd name="connsiteY47" fmla="*/ 1094151 h 2461584"/>
              <a:gd name="connsiteX48" fmla="*/ 2487685 w 2526994"/>
              <a:gd name="connsiteY48" fmla="*/ 1452335 h 2461584"/>
              <a:gd name="connsiteX49" fmla="*/ 2525239 w 2526994"/>
              <a:gd name="connsiteY49" fmla="*/ 1695872 h 2461584"/>
              <a:gd name="connsiteX50" fmla="*/ 2526994 w 2526994"/>
              <a:gd name="connsiteY50" fmla="*/ 1708294 h 2461584"/>
              <a:gd name="connsiteX51" fmla="*/ 2526994 w 2526994"/>
              <a:gd name="connsiteY51" fmla="*/ 1754904 h 2461584"/>
              <a:gd name="connsiteX52" fmla="*/ 2525122 w 2526994"/>
              <a:gd name="connsiteY52" fmla="*/ 1770517 h 2461584"/>
              <a:gd name="connsiteX53" fmla="*/ 2511902 w 2526994"/>
              <a:gd name="connsiteY53" fmla="*/ 1881858 h 2461584"/>
              <a:gd name="connsiteX54" fmla="*/ 2360517 w 2526994"/>
              <a:gd name="connsiteY54" fmla="*/ 2164713 h 2461584"/>
              <a:gd name="connsiteX55" fmla="*/ 2166897 w 2526994"/>
              <a:gd name="connsiteY55" fmla="*/ 2302151 h 2461584"/>
              <a:gd name="connsiteX56" fmla="*/ 1895831 w 2526994"/>
              <a:gd name="connsiteY56" fmla="*/ 2397879 h 2461584"/>
              <a:gd name="connsiteX57" fmla="*/ 1663254 w 2526994"/>
              <a:gd name="connsiteY57" fmla="*/ 2438564 h 2461584"/>
              <a:gd name="connsiteX58" fmla="*/ 1475367 w 2526994"/>
              <a:gd name="connsiteY58" fmla="*/ 2454746 h 2461584"/>
              <a:gd name="connsiteX59" fmla="*/ 1288884 w 2526994"/>
              <a:gd name="connsiteY59" fmla="*/ 2460445 h 2461584"/>
              <a:gd name="connsiteX60" fmla="*/ 1279408 w 2526994"/>
              <a:gd name="connsiteY60" fmla="*/ 2461584 h 2461584"/>
              <a:gd name="connsiteX61" fmla="*/ 1247586 w 2526994"/>
              <a:gd name="connsiteY61" fmla="*/ 2461584 h 2461584"/>
              <a:gd name="connsiteX62" fmla="*/ 1233899 w 2526994"/>
              <a:gd name="connsiteY62" fmla="*/ 2460445 h 2461584"/>
              <a:gd name="connsiteX63" fmla="*/ 996642 w 2526994"/>
              <a:gd name="connsiteY63" fmla="*/ 2451328 h 2461584"/>
              <a:gd name="connsiteX64" fmla="*/ 710834 w 2526994"/>
              <a:gd name="connsiteY64" fmla="*/ 2414860 h 2461584"/>
              <a:gd name="connsiteX65" fmla="*/ 447957 w 2526994"/>
              <a:gd name="connsiteY65" fmla="*/ 2340784 h 2461584"/>
              <a:gd name="connsiteX66" fmla="*/ 227430 w 2526994"/>
              <a:gd name="connsiteY66" fmla="*/ 2217819 h 2461584"/>
              <a:gd name="connsiteX67" fmla="*/ 28663 w 2526994"/>
              <a:gd name="connsiteY67" fmla="*/ 1928013 h 2461584"/>
              <a:gd name="connsiteX68" fmla="*/ 3978 w 2526994"/>
              <a:gd name="connsiteY68" fmla="*/ 1787384 h 2461584"/>
              <a:gd name="connsiteX69" fmla="*/ 0 w 2526994"/>
              <a:gd name="connsiteY69" fmla="*/ 1757070 h 2461584"/>
              <a:gd name="connsiteX70" fmla="*/ 0 w 2526994"/>
              <a:gd name="connsiteY70" fmla="*/ 1708294 h 2461584"/>
              <a:gd name="connsiteX71" fmla="*/ 3159 w 2526994"/>
              <a:gd name="connsiteY71" fmla="*/ 1688464 h 2461584"/>
              <a:gd name="connsiteX72" fmla="*/ 39426 w 2526994"/>
              <a:gd name="connsiteY72" fmla="*/ 1460540 h 2461584"/>
              <a:gd name="connsiteX73" fmla="*/ 143313 w 2526994"/>
              <a:gd name="connsiteY73" fmla="*/ 1163782 h 2461584"/>
              <a:gd name="connsiteX74" fmla="*/ 355183 w 2526994"/>
              <a:gd name="connsiteY74" fmla="*/ 757963 h 2461584"/>
              <a:gd name="connsiteX75" fmla="*/ 608819 w 2526994"/>
              <a:gd name="connsiteY75" fmla="*/ 394879 h 2461584"/>
              <a:gd name="connsiteX76" fmla="*/ 820103 w 2526994"/>
              <a:gd name="connsiteY76" fmla="*/ 182226 h 2461584"/>
              <a:gd name="connsiteX77" fmla="*/ 1023316 w 2526994"/>
              <a:gd name="connsiteY77" fmla="*/ 54588 h 2461584"/>
              <a:gd name="connsiteX78" fmla="*/ 1212957 w 2526994"/>
              <a:gd name="connsiteY78" fmla="*/ 3647 h 2461584"/>
              <a:gd name="connsiteX79" fmla="*/ 1245481 w 2526994"/>
              <a:gd name="connsiteY79" fmla="*/ 0 h 2461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2526994" h="2461584">
                <a:moveTo>
                  <a:pt x="1248912" y="234404"/>
                </a:moveTo>
                <a:cubicBezTo>
                  <a:pt x="1240104" y="235419"/>
                  <a:pt x="1231391" y="236526"/>
                  <a:pt x="1222583" y="237356"/>
                </a:cubicBezTo>
                <a:cubicBezTo>
                  <a:pt x="1169072" y="242431"/>
                  <a:pt x="1118118" y="256915"/>
                  <a:pt x="1069058" y="278596"/>
                </a:cubicBezTo>
                <a:cubicBezTo>
                  <a:pt x="1009296" y="305074"/>
                  <a:pt x="955122" y="340686"/>
                  <a:pt x="904547" y="381925"/>
                </a:cubicBezTo>
                <a:cubicBezTo>
                  <a:pt x="841471" y="433220"/>
                  <a:pt x="785497" y="491712"/>
                  <a:pt x="733502" y="554079"/>
                </a:cubicBezTo>
                <a:cubicBezTo>
                  <a:pt x="656787" y="646245"/>
                  <a:pt x="589922" y="745330"/>
                  <a:pt x="528171" y="848013"/>
                </a:cubicBezTo>
                <a:cubicBezTo>
                  <a:pt x="464431" y="954110"/>
                  <a:pt x="405995" y="1062975"/>
                  <a:pt x="356652" y="1176544"/>
                </a:cubicBezTo>
                <a:cubicBezTo>
                  <a:pt x="322651" y="1254503"/>
                  <a:pt x="293575" y="1334306"/>
                  <a:pt x="272549" y="1416785"/>
                </a:cubicBezTo>
                <a:cubicBezTo>
                  <a:pt x="257112" y="1477398"/>
                  <a:pt x="246504" y="1538842"/>
                  <a:pt x="243189" y="1601301"/>
                </a:cubicBezTo>
                <a:cubicBezTo>
                  <a:pt x="242905" y="1606744"/>
                  <a:pt x="241485" y="1612003"/>
                  <a:pt x="240632" y="1617354"/>
                </a:cubicBezTo>
                <a:cubicBezTo>
                  <a:pt x="240632" y="1630454"/>
                  <a:pt x="240632" y="1643647"/>
                  <a:pt x="240632" y="1656840"/>
                </a:cubicBezTo>
                <a:cubicBezTo>
                  <a:pt x="241769" y="1665051"/>
                  <a:pt x="243284" y="1673170"/>
                  <a:pt x="243852" y="1681381"/>
                </a:cubicBezTo>
                <a:cubicBezTo>
                  <a:pt x="246504" y="1720037"/>
                  <a:pt x="252944" y="1758048"/>
                  <a:pt x="263836" y="1795228"/>
                </a:cubicBezTo>
                <a:cubicBezTo>
                  <a:pt x="291870" y="1891084"/>
                  <a:pt x="346802" y="1968396"/>
                  <a:pt x="424748" y="2029840"/>
                </a:cubicBezTo>
                <a:cubicBezTo>
                  <a:pt x="479017" y="2072556"/>
                  <a:pt x="539347" y="2104200"/>
                  <a:pt x="603276" y="2129387"/>
                </a:cubicBezTo>
                <a:cubicBezTo>
                  <a:pt x="672224" y="2156510"/>
                  <a:pt x="743446" y="2175331"/>
                  <a:pt x="816088" y="2189354"/>
                </a:cubicBezTo>
                <a:cubicBezTo>
                  <a:pt x="892519" y="2204023"/>
                  <a:pt x="969802" y="2213157"/>
                  <a:pt x="1047464" y="2218877"/>
                </a:cubicBezTo>
                <a:cubicBezTo>
                  <a:pt x="1111393" y="2223490"/>
                  <a:pt x="1175512" y="2225612"/>
                  <a:pt x="1239536" y="2226258"/>
                </a:cubicBezTo>
                <a:cubicBezTo>
                  <a:pt x="1243229" y="2226350"/>
                  <a:pt x="1246923" y="2226903"/>
                  <a:pt x="1250617" y="2227180"/>
                </a:cubicBezTo>
                <a:cubicBezTo>
                  <a:pt x="1259235" y="2227180"/>
                  <a:pt x="1267759" y="2227180"/>
                  <a:pt x="1276378" y="2227180"/>
                </a:cubicBezTo>
                <a:cubicBezTo>
                  <a:pt x="1278935" y="2226903"/>
                  <a:pt x="1281492" y="2226350"/>
                  <a:pt x="1284049" y="2226258"/>
                </a:cubicBezTo>
                <a:cubicBezTo>
                  <a:pt x="1334340" y="2224781"/>
                  <a:pt x="1384631" y="2223951"/>
                  <a:pt x="1435016" y="2221645"/>
                </a:cubicBezTo>
                <a:cubicBezTo>
                  <a:pt x="1485781" y="2219431"/>
                  <a:pt x="1536545" y="2214725"/>
                  <a:pt x="1587120" y="2208544"/>
                </a:cubicBezTo>
                <a:cubicBezTo>
                  <a:pt x="1650481" y="2200887"/>
                  <a:pt x="1713274" y="2190369"/>
                  <a:pt x="1775403" y="2175608"/>
                </a:cubicBezTo>
                <a:cubicBezTo>
                  <a:pt x="1851266" y="2157433"/>
                  <a:pt x="1924950" y="2133261"/>
                  <a:pt x="1994846" y="2098111"/>
                </a:cubicBezTo>
                <a:cubicBezTo>
                  <a:pt x="2052713" y="2068957"/>
                  <a:pt x="2105845" y="2033069"/>
                  <a:pt x="2151590" y="1986848"/>
                </a:cubicBezTo>
                <a:cubicBezTo>
                  <a:pt x="2215046" y="1922636"/>
                  <a:pt x="2255487" y="1846062"/>
                  <a:pt x="2274145" y="1757863"/>
                </a:cubicBezTo>
                <a:cubicBezTo>
                  <a:pt x="2280490" y="1728156"/>
                  <a:pt x="2284752" y="1698172"/>
                  <a:pt x="2284847" y="1667727"/>
                </a:cubicBezTo>
                <a:cubicBezTo>
                  <a:pt x="2284847" y="1663483"/>
                  <a:pt x="2285794" y="1659331"/>
                  <a:pt x="2286362" y="1655087"/>
                </a:cubicBezTo>
                <a:cubicBezTo>
                  <a:pt x="2286362" y="1642540"/>
                  <a:pt x="2286362" y="1629901"/>
                  <a:pt x="2286362" y="1617354"/>
                </a:cubicBezTo>
                <a:cubicBezTo>
                  <a:pt x="2285889" y="1614033"/>
                  <a:pt x="2285036" y="1610711"/>
                  <a:pt x="2284942" y="1607298"/>
                </a:cubicBezTo>
                <a:cubicBezTo>
                  <a:pt x="2283805" y="1540226"/>
                  <a:pt x="2271303" y="1474815"/>
                  <a:pt x="2254540" y="1410142"/>
                </a:cubicBezTo>
                <a:cubicBezTo>
                  <a:pt x="2228684" y="1309857"/>
                  <a:pt x="2191274" y="1213724"/>
                  <a:pt x="2146949" y="1120175"/>
                </a:cubicBezTo>
                <a:cubicBezTo>
                  <a:pt x="2064173" y="945438"/>
                  <a:pt x="1966906" y="779281"/>
                  <a:pt x="1851171" y="624195"/>
                </a:cubicBezTo>
                <a:cubicBezTo>
                  <a:pt x="1801164" y="557123"/>
                  <a:pt x="1746706" y="493742"/>
                  <a:pt x="1685997" y="435988"/>
                </a:cubicBezTo>
                <a:cubicBezTo>
                  <a:pt x="1630024" y="382663"/>
                  <a:pt x="1569599" y="335242"/>
                  <a:pt x="1501313" y="298616"/>
                </a:cubicBezTo>
                <a:cubicBezTo>
                  <a:pt x="1448181" y="270108"/>
                  <a:pt x="1392302" y="249627"/>
                  <a:pt x="1332541" y="240678"/>
                </a:cubicBezTo>
                <a:cubicBezTo>
                  <a:pt x="1317576" y="238371"/>
                  <a:pt x="1302423" y="237449"/>
                  <a:pt x="1287364" y="235788"/>
                </a:cubicBezTo>
                <a:cubicBezTo>
                  <a:pt x="1284807" y="235603"/>
                  <a:pt x="1282344" y="234865"/>
                  <a:pt x="1279787" y="234404"/>
                </a:cubicBezTo>
                <a:cubicBezTo>
                  <a:pt x="1269464" y="234404"/>
                  <a:pt x="1259235" y="234404"/>
                  <a:pt x="1248912" y="234404"/>
                </a:cubicBezTo>
                <a:close/>
                <a:moveTo>
                  <a:pt x="1245481" y="0"/>
                </a:moveTo>
                <a:cubicBezTo>
                  <a:pt x="1258233" y="0"/>
                  <a:pt x="1270868" y="0"/>
                  <a:pt x="1283620" y="0"/>
                </a:cubicBezTo>
                <a:cubicBezTo>
                  <a:pt x="1286778" y="570"/>
                  <a:pt x="1289820" y="1482"/>
                  <a:pt x="1292979" y="1710"/>
                </a:cubicBezTo>
                <a:cubicBezTo>
                  <a:pt x="1311580" y="3761"/>
                  <a:pt x="1330299" y="4901"/>
                  <a:pt x="1348783" y="7750"/>
                </a:cubicBezTo>
                <a:cubicBezTo>
                  <a:pt x="1422604" y="18804"/>
                  <a:pt x="1491629" y="44104"/>
                  <a:pt x="1557260" y="79318"/>
                </a:cubicBezTo>
                <a:cubicBezTo>
                  <a:pt x="1641610" y="124561"/>
                  <a:pt x="1716250" y="183137"/>
                  <a:pt x="1785392" y="249008"/>
                </a:cubicBezTo>
                <a:cubicBezTo>
                  <a:pt x="1860383" y="320348"/>
                  <a:pt x="1927652" y="398640"/>
                  <a:pt x="1989423" y="481491"/>
                </a:cubicBezTo>
                <a:cubicBezTo>
                  <a:pt x="2132385" y="673061"/>
                  <a:pt x="2252534" y="878307"/>
                  <a:pt x="2354784" y="1094151"/>
                </a:cubicBezTo>
                <a:cubicBezTo>
                  <a:pt x="2409536" y="1209709"/>
                  <a:pt x="2455747" y="1328458"/>
                  <a:pt x="2487685" y="1452335"/>
                </a:cubicBezTo>
                <a:cubicBezTo>
                  <a:pt x="2508393" y="1532222"/>
                  <a:pt x="2523835" y="1613021"/>
                  <a:pt x="2525239" y="1695872"/>
                </a:cubicBezTo>
                <a:cubicBezTo>
                  <a:pt x="2525356" y="1700089"/>
                  <a:pt x="2526409" y="1704191"/>
                  <a:pt x="2526994" y="1708294"/>
                </a:cubicBezTo>
                <a:cubicBezTo>
                  <a:pt x="2526994" y="1723793"/>
                  <a:pt x="2526994" y="1739406"/>
                  <a:pt x="2526994" y="1754904"/>
                </a:cubicBezTo>
                <a:cubicBezTo>
                  <a:pt x="2526292" y="1760147"/>
                  <a:pt x="2525122" y="1765275"/>
                  <a:pt x="2525122" y="1770517"/>
                </a:cubicBezTo>
                <a:cubicBezTo>
                  <a:pt x="2525005" y="1808125"/>
                  <a:pt x="2519741" y="1845163"/>
                  <a:pt x="2511902" y="1881858"/>
                </a:cubicBezTo>
                <a:cubicBezTo>
                  <a:pt x="2488855" y="1990806"/>
                  <a:pt x="2438900" y="2085395"/>
                  <a:pt x="2360517" y="2164713"/>
                </a:cubicBezTo>
                <a:cubicBezTo>
                  <a:pt x="2304010" y="2221808"/>
                  <a:pt x="2238379" y="2266139"/>
                  <a:pt x="2166897" y="2302151"/>
                </a:cubicBezTo>
                <a:cubicBezTo>
                  <a:pt x="2080559" y="2345571"/>
                  <a:pt x="1989540" y="2375429"/>
                  <a:pt x="1895831" y="2397879"/>
                </a:cubicBezTo>
                <a:cubicBezTo>
                  <a:pt x="1819085" y="2416113"/>
                  <a:pt x="1741520" y="2429105"/>
                  <a:pt x="1663254" y="2438564"/>
                </a:cubicBezTo>
                <a:cubicBezTo>
                  <a:pt x="1600781" y="2446199"/>
                  <a:pt x="1538074" y="2452011"/>
                  <a:pt x="1475367" y="2454746"/>
                </a:cubicBezTo>
                <a:cubicBezTo>
                  <a:pt x="1413128" y="2457595"/>
                  <a:pt x="1351006" y="2458621"/>
                  <a:pt x="1288884" y="2460445"/>
                </a:cubicBezTo>
                <a:cubicBezTo>
                  <a:pt x="1285725" y="2460558"/>
                  <a:pt x="1282567" y="2461242"/>
                  <a:pt x="1279408" y="2461584"/>
                </a:cubicBezTo>
                <a:cubicBezTo>
                  <a:pt x="1268762" y="2461584"/>
                  <a:pt x="1258233" y="2461584"/>
                  <a:pt x="1247586" y="2461584"/>
                </a:cubicBezTo>
                <a:cubicBezTo>
                  <a:pt x="1243024" y="2461242"/>
                  <a:pt x="1238461" y="2460558"/>
                  <a:pt x="1233899" y="2460445"/>
                </a:cubicBezTo>
                <a:cubicBezTo>
                  <a:pt x="1154813" y="2459647"/>
                  <a:pt x="1075611" y="2457026"/>
                  <a:pt x="996642" y="2451328"/>
                </a:cubicBezTo>
                <a:cubicBezTo>
                  <a:pt x="900710" y="2444262"/>
                  <a:pt x="805246" y="2432980"/>
                  <a:pt x="710834" y="2414860"/>
                </a:cubicBezTo>
                <a:cubicBezTo>
                  <a:pt x="621103" y="2397537"/>
                  <a:pt x="533126" y="2374289"/>
                  <a:pt x="447957" y="2340784"/>
                </a:cubicBezTo>
                <a:cubicBezTo>
                  <a:pt x="368988" y="2309672"/>
                  <a:pt x="294465" y="2270583"/>
                  <a:pt x="227430" y="2217819"/>
                </a:cubicBezTo>
                <a:cubicBezTo>
                  <a:pt x="131146" y="2141920"/>
                  <a:pt x="63292" y="2046420"/>
                  <a:pt x="28663" y="1928013"/>
                </a:cubicBezTo>
                <a:cubicBezTo>
                  <a:pt x="15209" y="1882086"/>
                  <a:pt x="7254" y="1835134"/>
                  <a:pt x="3978" y="1787384"/>
                </a:cubicBezTo>
                <a:cubicBezTo>
                  <a:pt x="3276" y="1777241"/>
                  <a:pt x="1404" y="1767212"/>
                  <a:pt x="0" y="1757070"/>
                </a:cubicBezTo>
                <a:cubicBezTo>
                  <a:pt x="0" y="1740773"/>
                  <a:pt x="0" y="1724477"/>
                  <a:pt x="0" y="1708294"/>
                </a:cubicBezTo>
                <a:cubicBezTo>
                  <a:pt x="1053" y="1701684"/>
                  <a:pt x="2808" y="1695188"/>
                  <a:pt x="3159" y="1688464"/>
                </a:cubicBezTo>
                <a:cubicBezTo>
                  <a:pt x="7254" y="1611312"/>
                  <a:pt x="20356" y="1535413"/>
                  <a:pt x="39426" y="1460540"/>
                </a:cubicBezTo>
                <a:cubicBezTo>
                  <a:pt x="65398" y="1358658"/>
                  <a:pt x="101314" y="1260080"/>
                  <a:pt x="143313" y="1163782"/>
                </a:cubicBezTo>
                <a:cubicBezTo>
                  <a:pt x="204265" y="1023495"/>
                  <a:pt x="276449" y="889019"/>
                  <a:pt x="355183" y="757963"/>
                </a:cubicBezTo>
                <a:cubicBezTo>
                  <a:pt x="431461" y="631123"/>
                  <a:pt x="514056" y="508728"/>
                  <a:pt x="608819" y="394879"/>
                </a:cubicBezTo>
                <a:cubicBezTo>
                  <a:pt x="673046" y="317841"/>
                  <a:pt x="742188" y="245589"/>
                  <a:pt x="820103" y="182226"/>
                </a:cubicBezTo>
                <a:cubicBezTo>
                  <a:pt x="882576" y="131285"/>
                  <a:pt x="949495" y="87295"/>
                  <a:pt x="1023316" y="54588"/>
                </a:cubicBezTo>
                <a:cubicBezTo>
                  <a:pt x="1083917" y="27807"/>
                  <a:pt x="1146858" y="9915"/>
                  <a:pt x="1212957" y="3647"/>
                </a:cubicBezTo>
                <a:cubicBezTo>
                  <a:pt x="1223837" y="2621"/>
                  <a:pt x="1234601" y="1254"/>
                  <a:pt x="1245481"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56473922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46_Title Slide">
    <p:spTree>
      <p:nvGrpSpPr>
        <p:cNvPr id="1" name=""/>
        <p:cNvGrpSpPr/>
        <p:nvPr/>
      </p:nvGrpSpPr>
      <p:grpSpPr>
        <a:xfrm>
          <a:off x="0" y="0"/>
          <a:ext cx="0" cy="0"/>
          <a:chOff x="0" y="0"/>
          <a:chExt cx="0" cy="0"/>
        </a:xfrm>
      </p:grpSpPr>
      <p:sp>
        <p:nvSpPr>
          <p:cNvPr id="4" name="Picture Placeholder 3"/>
          <p:cNvSpPr>
            <a:spLocks noGrp="1"/>
          </p:cNvSpPr>
          <p:nvPr>
            <p:ph type="pic" sz="quarter" idx="17" hasCustomPrompt="1"/>
          </p:nvPr>
        </p:nvSpPr>
        <p:spPr>
          <a:xfrm>
            <a:off x="3575287" y="1415144"/>
            <a:ext cx="1993427" cy="2657900"/>
          </a:xfrm>
          <a:custGeom>
            <a:avLst/>
            <a:gdLst>
              <a:gd name="connsiteX0" fmla="*/ 1328951 w 2657902"/>
              <a:gd name="connsiteY0" fmla="*/ 2174679 h 2657900"/>
              <a:gd name="connsiteX1" fmla="*/ 1389369 w 2657902"/>
              <a:gd name="connsiteY1" fmla="*/ 2235097 h 2657900"/>
              <a:gd name="connsiteX2" fmla="*/ 1328951 w 2657902"/>
              <a:gd name="connsiteY2" fmla="*/ 2295515 h 2657900"/>
              <a:gd name="connsiteX3" fmla="*/ 1268533 w 2657902"/>
              <a:gd name="connsiteY3" fmla="*/ 2235097 h 2657900"/>
              <a:gd name="connsiteX4" fmla="*/ 1328951 w 2657902"/>
              <a:gd name="connsiteY4" fmla="*/ 2174679 h 2657900"/>
              <a:gd name="connsiteX5" fmla="*/ 1774553 w 2657902"/>
              <a:gd name="connsiteY5" fmla="*/ 2053735 h 2657900"/>
              <a:gd name="connsiteX6" fmla="*/ 1834322 w 2657902"/>
              <a:gd name="connsiteY6" fmla="*/ 2083498 h 2657900"/>
              <a:gd name="connsiteX7" fmla="*/ 1812173 w 2657902"/>
              <a:gd name="connsiteY7" fmla="*/ 2165943 h 2657900"/>
              <a:gd name="connsiteX8" fmla="*/ 1729728 w 2657902"/>
              <a:gd name="connsiteY8" fmla="*/ 2143793 h 2657900"/>
              <a:gd name="connsiteX9" fmla="*/ 1751754 w 2657902"/>
              <a:gd name="connsiteY9" fmla="*/ 2061349 h 2657900"/>
              <a:gd name="connsiteX10" fmla="*/ 1774553 w 2657902"/>
              <a:gd name="connsiteY10" fmla="*/ 2053735 h 2657900"/>
              <a:gd name="connsiteX11" fmla="*/ 883401 w 2657902"/>
              <a:gd name="connsiteY11" fmla="*/ 2053735 h 2657900"/>
              <a:gd name="connsiteX12" fmla="*/ 906148 w 2657902"/>
              <a:gd name="connsiteY12" fmla="*/ 2061349 h 2657900"/>
              <a:gd name="connsiteX13" fmla="*/ 928174 w 2657902"/>
              <a:gd name="connsiteY13" fmla="*/ 2143793 h 2657900"/>
              <a:gd name="connsiteX14" fmla="*/ 845730 w 2657902"/>
              <a:gd name="connsiteY14" fmla="*/ 2165943 h 2657900"/>
              <a:gd name="connsiteX15" fmla="*/ 823581 w 2657902"/>
              <a:gd name="connsiteY15" fmla="*/ 2083498 h 2657900"/>
              <a:gd name="connsiteX16" fmla="*/ 883401 w 2657902"/>
              <a:gd name="connsiteY16" fmla="*/ 2053735 h 2657900"/>
              <a:gd name="connsiteX17" fmla="*/ 2121102 w 2657902"/>
              <a:gd name="connsiteY17" fmla="*/ 1722042 h 2657900"/>
              <a:gd name="connsiteX18" fmla="*/ 2143795 w 2657902"/>
              <a:gd name="connsiteY18" fmla="*/ 1729727 h 2657900"/>
              <a:gd name="connsiteX19" fmla="*/ 2165944 w 2657902"/>
              <a:gd name="connsiteY19" fmla="*/ 1812171 h 2657900"/>
              <a:gd name="connsiteX20" fmla="*/ 2083500 w 2657902"/>
              <a:gd name="connsiteY20" fmla="*/ 1834320 h 2657900"/>
              <a:gd name="connsiteX21" fmla="*/ 2061351 w 2657902"/>
              <a:gd name="connsiteY21" fmla="*/ 1751753 h 2657900"/>
              <a:gd name="connsiteX22" fmla="*/ 2121102 w 2657902"/>
              <a:gd name="connsiteY22" fmla="*/ 1722042 h 2657900"/>
              <a:gd name="connsiteX23" fmla="*/ 536801 w 2657902"/>
              <a:gd name="connsiteY23" fmla="*/ 1722042 h 2657900"/>
              <a:gd name="connsiteX24" fmla="*/ 596552 w 2657902"/>
              <a:gd name="connsiteY24" fmla="*/ 1751753 h 2657900"/>
              <a:gd name="connsiteX25" fmla="*/ 574402 w 2657902"/>
              <a:gd name="connsiteY25" fmla="*/ 1834320 h 2657900"/>
              <a:gd name="connsiteX26" fmla="*/ 491958 w 2657902"/>
              <a:gd name="connsiteY26" fmla="*/ 1812171 h 2657900"/>
              <a:gd name="connsiteX27" fmla="*/ 514107 w 2657902"/>
              <a:gd name="connsiteY27" fmla="*/ 1729727 h 2657900"/>
              <a:gd name="connsiteX28" fmla="*/ 536801 w 2657902"/>
              <a:gd name="connsiteY28" fmla="*/ 1722042 h 2657900"/>
              <a:gd name="connsiteX29" fmla="*/ 2235099 w 2657902"/>
              <a:gd name="connsiteY29" fmla="*/ 1268532 h 2657900"/>
              <a:gd name="connsiteX30" fmla="*/ 2295517 w 2657902"/>
              <a:gd name="connsiteY30" fmla="*/ 1328950 h 2657900"/>
              <a:gd name="connsiteX31" fmla="*/ 2235099 w 2657902"/>
              <a:gd name="connsiteY31" fmla="*/ 1389368 h 2657900"/>
              <a:gd name="connsiteX32" fmla="*/ 2174681 w 2657902"/>
              <a:gd name="connsiteY32" fmla="*/ 1328950 h 2657900"/>
              <a:gd name="connsiteX33" fmla="*/ 2235099 w 2657902"/>
              <a:gd name="connsiteY33" fmla="*/ 1268532 h 2657900"/>
              <a:gd name="connsiteX34" fmla="*/ 422804 w 2657902"/>
              <a:gd name="connsiteY34" fmla="*/ 1268532 h 2657900"/>
              <a:gd name="connsiteX35" fmla="*/ 483222 w 2657902"/>
              <a:gd name="connsiteY35" fmla="*/ 1328950 h 2657900"/>
              <a:gd name="connsiteX36" fmla="*/ 422804 w 2657902"/>
              <a:gd name="connsiteY36" fmla="*/ 1389368 h 2657900"/>
              <a:gd name="connsiteX37" fmla="*/ 362385 w 2657902"/>
              <a:gd name="connsiteY37" fmla="*/ 1328950 h 2657900"/>
              <a:gd name="connsiteX38" fmla="*/ 422804 w 2657902"/>
              <a:gd name="connsiteY38" fmla="*/ 1268532 h 2657900"/>
              <a:gd name="connsiteX39" fmla="*/ 1328951 w 2657902"/>
              <a:gd name="connsiteY39" fmla="*/ 1208114 h 2657900"/>
              <a:gd name="connsiteX40" fmla="*/ 1208115 w 2657902"/>
              <a:gd name="connsiteY40" fmla="*/ 1328950 h 2657900"/>
              <a:gd name="connsiteX41" fmla="*/ 1328951 w 2657902"/>
              <a:gd name="connsiteY41" fmla="*/ 1449786 h 2657900"/>
              <a:gd name="connsiteX42" fmla="*/ 1449787 w 2657902"/>
              <a:gd name="connsiteY42" fmla="*/ 1328950 h 2657900"/>
              <a:gd name="connsiteX43" fmla="*/ 1328951 w 2657902"/>
              <a:gd name="connsiteY43" fmla="*/ 1208114 h 2657900"/>
              <a:gd name="connsiteX44" fmla="*/ 2106194 w 2657902"/>
              <a:gd name="connsiteY44" fmla="*/ 815914 h 2657900"/>
              <a:gd name="connsiteX45" fmla="*/ 2165944 w 2657902"/>
              <a:gd name="connsiteY45" fmla="*/ 845729 h 2657900"/>
              <a:gd name="connsiteX46" fmla="*/ 2143795 w 2657902"/>
              <a:gd name="connsiteY46" fmla="*/ 928173 h 2657900"/>
              <a:gd name="connsiteX47" fmla="*/ 2061351 w 2657902"/>
              <a:gd name="connsiteY47" fmla="*/ 906147 h 2657900"/>
              <a:gd name="connsiteX48" fmla="*/ 2083500 w 2657902"/>
              <a:gd name="connsiteY48" fmla="*/ 823580 h 2657900"/>
              <a:gd name="connsiteX49" fmla="*/ 2106194 w 2657902"/>
              <a:gd name="connsiteY49" fmla="*/ 815914 h 2657900"/>
              <a:gd name="connsiteX50" fmla="*/ 551657 w 2657902"/>
              <a:gd name="connsiteY50" fmla="*/ 815914 h 2657900"/>
              <a:gd name="connsiteX51" fmla="*/ 574402 w 2657902"/>
              <a:gd name="connsiteY51" fmla="*/ 823580 h 2657900"/>
              <a:gd name="connsiteX52" fmla="*/ 596552 w 2657902"/>
              <a:gd name="connsiteY52" fmla="*/ 906147 h 2657900"/>
              <a:gd name="connsiteX53" fmla="*/ 514107 w 2657902"/>
              <a:gd name="connsiteY53" fmla="*/ 928173 h 2657900"/>
              <a:gd name="connsiteX54" fmla="*/ 491958 w 2657902"/>
              <a:gd name="connsiteY54" fmla="*/ 845729 h 2657900"/>
              <a:gd name="connsiteX55" fmla="*/ 551657 w 2657902"/>
              <a:gd name="connsiteY55" fmla="*/ 815914 h 2657900"/>
              <a:gd name="connsiteX56" fmla="*/ 1789479 w 2657902"/>
              <a:gd name="connsiteY56" fmla="*/ 484344 h 2657900"/>
              <a:gd name="connsiteX57" fmla="*/ 1812173 w 2657902"/>
              <a:gd name="connsiteY57" fmla="*/ 491958 h 2657900"/>
              <a:gd name="connsiteX58" fmla="*/ 1834322 w 2657902"/>
              <a:gd name="connsiteY58" fmla="*/ 574525 h 2657900"/>
              <a:gd name="connsiteX59" fmla="*/ 1751754 w 2657902"/>
              <a:gd name="connsiteY59" fmla="*/ 596551 h 2657900"/>
              <a:gd name="connsiteX60" fmla="*/ 1729728 w 2657902"/>
              <a:gd name="connsiteY60" fmla="*/ 514107 h 2657900"/>
              <a:gd name="connsiteX61" fmla="*/ 1789479 w 2657902"/>
              <a:gd name="connsiteY61" fmla="*/ 484344 h 2657900"/>
              <a:gd name="connsiteX62" fmla="*/ 868475 w 2657902"/>
              <a:gd name="connsiteY62" fmla="*/ 484344 h 2657900"/>
              <a:gd name="connsiteX63" fmla="*/ 928174 w 2657902"/>
              <a:gd name="connsiteY63" fmla="*/ 514107 h 2657900"/>
              <a:gd name="connsiteX64" fmla="*/ 906148 w 2657902"/>
              <a:gd name="connsiteY64" fmla="*/ 596551 h 2657900"/>
              <a:gd name="connsiteX65" fmla="*/ 823581 w 2657902"/>
              <a:gd name="connsiteY65" fmla="*/ 574525 h 2657900"/>
              <a:gd name="connsiteX66" fmla="*/ 845730 w 2657902"/>
              <a:gd name="connsiteY66" fmla="*/ 491958 h 2657900"/>
              <a:gd name="connsiteX67" fmla="*/ 868475 w 2657902"/>
              <a:gd name="connsiteY67" fmla="*/ 484344 h 2657900"/>
              <a:gd name="connsiteX68" fmla="*/ 1328951 w 2657902"/>
              <a:gd name="connsiteY68" fmla="*/ 362385 h 2657900"/>
              <a:gd name="connsiteX69" fmla="*/ 1389369 w 2657902"/>
              <a:gd name="connsiteY69" fmla="*/ 422803 h 2657900"/>
              <a:gd name="connsiteX70" fmla="*/ 1389369 w 2657902"/>
              <a:gd name="connsiteY70" fmla="*/ 1095892 h 2657900"/>
              <a:gd name="connsiteX71" fmla="*/ 1562010 w 2657902"/>
              <a:gd name="connsiteY71" fmla="*/ 1268532 h 2657900"/>
              <a:gd name="connsiteX72" fmla="*/ 1872591 w 2657902"/>
              <a:gd name="connsiteY72" fmla="*/ 1268532 h 2657900"/>
              <a:gd name="connsiteX73" fmla="*/ 1933009 w 2657902"/>
              <a:gd name="connsiteY73" fmla="*/ 1328950 h 2657900"/>
              <a:gd name="connsiteX74" fmla="*/ 1872591 w 2657902"/>
              <a:gd name="connsiteY74" fmla="*/ 1389368 h 2657900"/>
              <a:gd name="connsiteX75" fmla="*/ 1562010 w 2657902"/>
              <a:gd name="connsiteY75" fmla="*/ 1389368 h 2657900"/>
              <a:gd name="connsiteX76" fmla="*/ 1328951 w 2657902"/>
              <a:gd name="connsiteY76" fmla="*/ 1570622 h 2657900"/>
              <a:gd name="connsiteX77" fmla="*/ 1087279 w 2657902"/>
              <a:gd name="connsiteY77" fmla="*/ 1328950 h 2657900"/>
              <a:gd name="connsiteX78" fmla="*/ 1268533 w 2657902"/>
              <a:gd name="connsiteY78" fmla="*/ 1095892 h 2657900"/>
              <a:gd name="connsiteX79" fmla="*/ 1268533 w 2657902"/>
              <a:gd name="connsiteY79" fmla="*/ 422803 h 2657900"/>
              <a:gd name="connsiteX80" fmla="*/ 1328951 w 2657902"/>
              <a:gd name="connsiteY80" fmla="*/ 362385 h 2657900"/>
              <a:gd name="connsiteX81" fmla="*/ 1328951 w 2657902"/>
              <a:gd name="connsiteY81" fmla="*/ 120836 h 2657900"/>
              <a:gd name="connsiteX82" fmla="*/ 120836 w 2657902"/>
              <a:gd name="connsiteY82" fmla="*/ 1328950 h 2657900"/>
              <a:gd name="connsiteX83" fmla="*/ 1328951 w 2657902"/>
              <a:gd name="connsiteY83" fmla="*/ 2537064 h 2657900"/>
              <a:gd name="connsiteX84" fmla="*/ 2537066 w 2657902"/>
              <a:gd name="connsiteY84" fmla="*/ 1328950 h 2657900"/>
              <a:gd name="connsiteX85" fmla="*/ 1328951 w 2657902"/>
              <a:gd name="connsiteY85" fmla="*/ 120836 h 2657900"/>
              <a:gd name="connsiteX86" fmla="*/ 1328951 w 2657902"/>
              <a:gd name="connsiteY86" fmla="*/ 0 h 2657900"/>
              <a:gd name="connsiteX87" fmla="*/ 2657902 w 2657902"/>
              <a:gd name="connsiteY87" fmla="*/ 1328950 h 2657900"/>
              <a:gd name="connsiteX88" fmla="*/ 1328951 w 2657902"/>
              <a:gd name="connsiteY88" fmla="*/ 2657900 h 2657900"/>
              <a:gd name="connsiteX89" fmla="*/ 0 w 2657902"/>
              <a:gd name="connsiteY89" fmla="*/ 1328950 h 2657900"/>
              <a:gd name="connsiteX90" fmla="*/ 1328951 w 2657902"/>
              <a:gd name="connsiteY90" fmla="*/ 0 h 2657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2657902" h="2657900">
                <a:moveTo>
                  <a:pt x="1328951" y="2174679"/>
                </a:moveTo>
                <a:cubicBezTo>
                  <a:pt x="1362298" y="2174679"/>
                  <a:pt x="1389369" y="2201750"/>
                  <a:pt x="1389369" y="2235097"/>
                </a:cubicBezTo>
                <a:cubicBezTo>
                  <a:pt x="1389369" y="2268444"/>
                  <a:pt x="1362298" y="2295515"/>
                  <a:pt x="1328951" y="2295515"/>
                </a:cubicBezTo>
                <a:cubicBezTo>
                  <a:pt x="1295604" y="2295515"/>
                  <a:pt x="1268533" y="2268444"/>
                  <a:pt x="1268533" y="2235097"/>
                </a:cubicBezTo>
                <a:cubicBezTo>
                  <a:pt x="1268533" y="2201750"/>
                  <a:pt x="1295604" y="2174679"/>
                  <a:pt x="1328951" y="2174679"/>
                </a:cubicBezTo>
                <a:close/>
                <a:moveTo>
                  <a:pt x="1774553" y="2053735"/>
                </a:moveTo>
                <a:cubicBezTo>
                  <a:pt x="1797937" y="2050851"/>
                  <a:pt x="1821770" y="2061811"/>
                  <a:pt x="1834322" y="2083498"/>
                </a:cubicBezTo>
                <a:cubicBezTo>
                  <a:pt x="1850934" y="2112415"/>
                  <a:pt x="1841090" y="2149331"/>
                  <a:pt x="1812173" y="2165943"/>
                </a:cubicBezTo>
                <a:cubicBezTo>
                  <a:pt x="1783379" y="2182677"/>
                  <a:pt x="1746340" y="2172833"/>
                  <a:pt x="1729728" y="2143793"/>
                </a:cubicBezTo>
                <a:cubicBezTo>
                  <a:pt x="1712993" y="2114999"/>
                  <a:pt x="1722837" y="2077961"/>
                  <a:pt x="1751754" y="2061349"/>
                </a:cubicBezTo>
                <a:cubicBezTo>
                  <a:pt x="1759014" y="2057196"/>
                  <a:pt x="1766759" y="2054697"/>
                  <a:pt x="1774553" y="2053735"/>
                </a:cubicBezTo>
                <a:close/>
                <a:moveTo>
                  <a:pt x="883401" y="2053735"/>
                </a:moveTo>
                <a:cubicBezTo>
                  <a:pt x="891189" y="2054697"/>
                  <a:pt x="898919" y="2057196"/>
                  <a:pt x="906148" y="2061349"/>
                </a:cubicBezTo>
                <a:cubicBezTo>
                  <a:pt x="935065" y="2077961"/>
                  <a:pt x="944909" y="2114999"/>
                  <a:pt x="928174" y="2143793"/>
                </a:cubicBezTo>
                <a:cubicBezTo>
                  <a:pt x="911562" y="2172833"/>
                  <a:pt x="874647" y="2182677"/>
                  <a:pt x="845730" y="2165943"/>
                </a:cubicBezTo>
                <a:cubicBezTo>
                  <a:pt x="816813" y="2149331"/>
                  <a:pt x="806969" y="2112415"/>
                  <a:pt x="823581" y="2083498"/>
                </a:cubicBezTo>
                <a:cubicBezTo>
                  <a:pt x="836132" y="2061811"/>
                  <a:pt x="860035" y="2050851"/>
                  <a:pt x="883401" y="2053735"/>
                </a:cubicBezTo>
                <a:close/>
                <a:moveTo>
                  <a:pt x="2121102" y="1722042"/>
                </a:moveTo>
                <a:cubicBezTo>
                  <a:pt x="2128883" y="1723021"/>
                  <a:pt x="2136597" y="1725543"/>
                  <a:pt x="2143795" y="1729727"/>
                </a:cubicBezTo>
                <a:cubicBezTo>
                  <a:pt x="2172712" y="1746339"/>
                  <a:pt x="2182556" y="1783254"/>
                  <a:pt x="2165944" y="1812171"/>
                </a:cubicBezTo>
                <a:cubicBezTo>
                  <a:pt x="2149332" y="1841088"/>
                  <a:pt x="2112294" y="1851055"/>
                  <a:pt x="2083500" y="1834320"/>
                </a:cubicBezTo>
                <a:cubicBezTo>
                  <a:pt x="2054583" y="1817708"/>
                  <a:pt x="2044616" y="1780793"/>
                  <a:pt x="2061351" y="1751753"/>
                </a:cubicBezTo>
                <a:cubicBezTo>
                  <a:pt x="2073810" y="1730065"/>
                  <a:pt x="2097759" y="1719106"/>
                  <a:pt x="2121102" y="1722042"/>
                </a:cubicBezTo>
                <a:close/>
                <a:moveTo>
                  <a:pt x="536801" y="1722042"/>
                </a:moveTo>
                <a:cubicBezTo>
                  <a:pt x="560144" y="1719106"/>
                  <a:pt x="584093" y="1730065"/>
                  <a:pt x="596552" y="1751753"/>
                </a:cubicBezTo>
                <a:cubicBezTo>
                  <a:pt x="613286" y="1780793"/>
                  <a:pt x="603319" y="1817708"/>
                  <a:pt x="574402" y="1834320"/>
                </a:cubicBezTo>
                <a:cubicBezTo>
                  <a:pt x="545485" y="1851055"/>
                  <a:pt x="508570" y="1841088"/>
                  <a:pt x="491958" y="1812171"/>
                </a:cubicBezTo>
                <a:cubicBezTo>
                  <a:pt x="475346" y="1783254"/>
                  <a:pt x="485067" y="1746339"/>
                  <a:pt x="514107" y="1729727"/>
                </a:cubicBezTo>
                <a:cubicBezTo>
                  <a:pt x="521306" y="1725543"/>
                  <a:pt x="529020" y="1723021"/>
                  <a:pt x="536801" y="1722042"/>
                </a:cubicBezTo>
                <a:close/>
                <a:moveTo>
                  <a:pt x="2235099" y="1268532"/>
                </a:moveTo>
                <a:cubicBezTo>
                  <a:pt x="2268323" y="1268532"/>
                  <a:pt x="2295517" y="1295603"/>
                  <a:pt x="2295517" y="1328950"/>
                </a:cubicBezTo>
                <a:cubicBezTo>
                  <a:pt x="2295517" y="1362420"/>
                  <a:pt x="2268323" y="1389368"/>
                  <a:pt x="2235099" y="1389368"/>
                </a:cubicBezTo>
                <a:cubicBezTo>
                  <a:pt x="2201752" y="1389368"/>
                  <a:pt x="2174681" y="1362420"/>
                  <a:pt x="2174681" y="1328950"/>
                </a:cubicBezTo>
                <a:cubicBezTo>
                  <a:pt x="2174681" y="1295603"/>
                  <a:pt x="2201752" y="1268532"/>
                  <a:pt x="2235099" y="1268532"/>
                </a:cubicBezTo>
                <a:close/>
                <a:moveTo>
                  <a:pt x="422804" y="1268532"/>
                </a:moveTo>
                <a:cubicBezTo>
                  <a:pt x="456150" y="1268532"/>
                  <a:pt x="483222" y="1295603"/>
                  <a:pt x="483222" y="1328950"/>
                </a:cubicBezTo>
                <a:cubicBezTo>
                  <a:pt x="483222" y="1362420"/>
                  <a:pt x="456150" y="1389368"/>
                  <a:pt x="422804" y="1389368"/>
                </a:cubicBezTo>
                <a:cubicBezTo>
                  <a:pt x="389580" y="1389368"/>
                  <a:pt x="362385" y="1362420"/>
                  <a:pt x="362385" y="1328950"/>
                </a:cubicBezTo>
                <a:cubicBezTo>
                  <a:pt x="362385" y="1295603"/>
                  <a:pt x="389580" y="1268532"/>
                  <a:pt x="422804" y="1268532"/>
                </a:cubicBezTo>
                <a:close/>
                <a:moveTo>
                  <a:pt x="1328951" y="1208114"/>
                </a:moveTo>
                <a:cubicBezTo>
                  <a:pt x="1262258" y="1208114"/>
                  <a:pt x="1208115" y="1262257"/>
                  <a:pt x="1208115" y="1328950"/>
                </a:cubicBezTo>
                <a:cubicBezTo>
                  <a:pt x="1208115" y="1395644"/>
                  <a:pt x="1262258" y="1449786"/>
                  <a:pt x="1328951" y="1449786"/>
                </a:cubicBezTo>
                <a:cubicBezTo>
                  <a:pt x="1395645" y="1449786"/>
                  <a:pt x="1449787" y="1395644"/>
                  <a:pt x="1449787" y="1328950"/>
                </a:cubicBezTo>
                <a:cubicBezTo>
                  <a:pt x="1449787" y="1262257"/>
                  <a:pt x="1395645" y="1208114"/>
                  <a:pt x="1328951" y="1208114"/>
                </a:cubicBezTo>
                <a:close/>
                <a:moveTo>
                  <a:pt x="2106194" y="815914"/>
                </a:moveTo>
                <a:cubicBezTo>
                  <a:pt x="2129537" y="813013"/>
                  <a:pt x="2153485" y="824041"/>
                  <a:pt x="2165944" y="845729"/>
                </a:cubicBezTo>
                <a:cubicBezTo>
                  <a:pt x="2182556" y="874646"/>
                  <a:pt x="2172712" y="911561"/>
                  <a:pt x="2143795" y="928173"/>
                </a:cubicBezTo>
                <a:cubicBezTo>
                  <a:pt x="2115001" y="944908"/>
                  <a:pt x="2077963" y="935064"/>
                  <a:pt x="2061351" y="906147"/>
                </a:cubicBezTo>
                <a:cubicBezTo>
                  <a:pt x="2044616" y="877230"/>
                  <a:pt x="2054583" y="840315"/>
                  <a:pt x="2083500" y="823580"/>
                </a:cubicBezTo>
                <a:cubicBezTo>
                  <a:pt x="2090699" y="819396"/>
                  <a:pt x="2098412" y="816882"/>
                  <a:pt x="2106194" y="815914"/>
                </a:cubicBezTo>
                <a:close/>
                <a:moveTo>
                  <a:pt x="551657" y="815914"/>
                </a:moveTo>
                <a:cubicBezTo>
                  <a:pt x="559444" y="816882"/>
                  <a:pt x="567173" y="819396"/>
                  <a:pt x="574402" y="823580"/>
                </a:cubicBezTo>
                <a:cubicBezTo>
                  <a:pt x="603319" y="840315"/>
                  <a:pt x="613286" y="877230"/>
                  <a:pt x="596552" y="906147"/>
                </a:cubicBezTo>
                <a:cubicBezTo>
                  <a:pt x="579940" y="935064"/>
                  <a:pt x="542901" y="944908"/>
                  <a:pt x="514107" y="928173"/>
                </a:cubicBezTo>
                <a:cubicBezTo>
                  <a:pt x="485067" y="911561"/>
                  <a:pt x="475346" y="874646"/>
                  <a:pt x="491958" y="845729"/>
                </a:cubicBezTo>
                <a:cubicBezTo>
                  <a:pt x="504417" y="824041"/>
                  <a:pt x="528297" y="813013"/>
                  <a:pt x="551657" y="815914"/>
                </a:cubicBezTo>
                <a:close/>
                <a:moveTo>
                  <a:pt x="1789479" y="484344"/>
                </a:moveTo>
                <a:cubicBezTo>
                  <a:pt x="1797260" y="485305"/>
                  <a:pt x="1804974" y="487805"/>
                  <a:pt x="1812173" y="491958"/>
                </a:cubicBezTo>
                <a:cubicBezTo>
                  <a:pt x="1841090" y="508693"/>
                  <a:pt x="1850934" y="545608"/>
                  <a:pt x="1834322" y="574525"/>
                </a:cubicBezTo>
                <a:cubicBezTo>
                  <a:pt x="1817587" y="603319"/>
                  <a:pt x="1780795" y="613286"/>
                  <a:pt x="1751754" y="596551"/>
                </a:cubicBezTo>
                <a:cubicBezTo>
                  <a:pt x="1722837" y="579939"/>
                  <a:pt x="1712993" y="542901"/>
                  <a:pt x="1729728" y="514107"/>
                </a:cubicBezTo>
                <a:cubicBezTo>
                  <a:pt x="1742187" y="492419"/>
                  <a:pt x="1766136" y="481460"/>
                  <a:pt x="1789479" y="484344"/>
                </a:cubicBezTo>
                <a:close/>
                <a:moveTo>
                  <a:pt x="868475" y="484344"/>
                </a:moveTo>
                <a:cubicBezTo>
                  <a:pt x="891836" y="481460"/>
                  <a:pt x="915715" y="492419"/>
                  <a:pt x="928174" y="514107"/>
                </a:cubicBezTo>
                <a:cubicBezTo>
                  <a:pt x="944909" y="542901"/>
                  <a:pt x="935065" y="579939"/>
                  <a:pt x="906148" y="596551"/>
                </a:cubicBezTo>
                <a:cubicBezTo>
                  <a:pt x="877231" y="613286"/>
                  <a:pt x="840316" y="603319"/>
                  <a:pt x="823581" y="574525"/>
                </a:cubicBezTo>
                <a:cubicBezTo>
                  <a:pt x="806969" y="545608"/>
                  <a:pt x="816813" y="508693"/>
                  <a:pt x="845730" y="491958"/>
                </a:cubicBezTo>
                <a:cubicBezTo>
                  <a:pt x="852959" y="487805"/>
                  <a:pt x="860688" y="485305"/>
                  <a:pt x="868475" y="484344"/>
                </a:cubicBezTo>
                <a:close/>
                <a:moveTo>
                  <a:pt x="1328951" y="362385"/>
                </a:moveTo>
                <a:cubicBezTo>
                  <a:pt x="1362298" y="362385"/>
                  <a:pt x="1389369" y="389579"/>
                  <a:pt x="1389369" y="422803"/>
                </a:cubicBezTo>
                <a:lnTo>
                  <a:pt x="1389369" y="1095892"/>
                </a:lnTo>
                <a:cubicBezTo>
                  <a:pt x="1473905" y="1117795"/>
                  <a:pt x="1539984" y="1184242"/>
                  <a:pt x="1562010" y="1268532"/>
                </a:cubicBezTo>
                <a:lnTo>
                  <a:pt x="1872591" y="1268532"/>
                </a:lnTo>
                <a:cubicBezTo>
                  <a:pt x="1905937" y="1268532"/>
                  <a:pt x="1933009" y="1295603"/>
                  <a:pt x="1933009" y="1328950"/>
                </a:cubicBezTo>
                <a:cubicBezTo>
                  <a:pt x="1933009" y="1362420"/>
                  <a:pt x="1905937" y="1389368"/>
                  <a:pt x="1872591" y="1389368"/>
                </a:cubicBezTo>
                <a:lnTo>
                  <a:pt x="1562010" y="1389368"/>
                </a:lnTo>
                <a:cubicBezTo>
                  <a:pt x="1535185" y="1493469"/>
                  <a:pt x="1441420" y="1570622"/>
                  <a:pt x="1328951" y="1570622"/>
                </a:cubicBezTo>
                <a:cubicBezTo>
                  <a:pt x="1195564" y="1570622"/>
                  <a:pt x="1087279" y="1462460"/>
                  <a:pt x="1087279" y="1328950"/>
                </a:cubicBezTo>
                <a:cubicBezTo>
                  <a:pt x="1087279" y="1216482"/>
                  <a:pt x="1164555" y="1122840"/>
                  <a:pt x="1268533" y="1095892"/>
                </a:cubicBezTo>
                <a:lnTo>
                  <a:pt x="1268533" y="422803"/>
                </a:lnTo>
                <a:cubicBezTo>
                  <a:pt x="1268533" y="389579"/>
                  <a:pt x="1295604" y="362385"/>
                  <a:pt x="1328951" y="362385"/>
                </a:cubicBezTo>
                <a:close/>
                <a:moveTo>
                  <a:pt x="1328951" y="120836"/>
                </a:moveTo>
                <a:cubicBezTo>
                  <a:pt x="661646" y="120836"/>
                  <a:pt x="120836" y="661645"/>
                  <a:pt x="120836" y="1328950"/>
                </a:cubicBezTo>
                <a:cubicBezTo>
                  <a:pt x="120836" y="1996255"/>
                  <a:pt x="661646" y="2537064"/>
                  <a:pt x="1328951" y="2537064"/>
                </a:cubicBezTo>
                <a:cubicBezTo>
                  <a:pt x="1996257" y="2537064"/>
                  <a:pt x="2537066" y="1996255"/>
                  <a:pt x="2537066" y="1328950"/>
                </a:cubicBezTo>
                <a:cubicBezTo>
                  <a:pt x="2537066" y="661645"/>
                  <a:pt x="1996257" y="120836"/>
                  <a:pt x="1328951" y="120836"/>
                </a:cubicBezTo>
                <a:close/>
                <a:moveTo>
                  <a:pt x="1328951" y="0"/>
                </a:moveTo>
                <a:cubicBezTo>
                  <a:pt x="2062827" y="0"/>
                  <a:pt x="2657902" y="595074"/>
                  <a:pt x="2657902" y="1328950"/>
                </a:cubicBezTo>
                <a:cubicBezTo>
                  <a:pt x="2657902" y="2062949"/>
                  <a:pt x="2062827" y="2657900"/>
                  <a:pt x="1328951" y="2657900"/>
                </a:cubicBezTo>
                <a:cubicBezTo>
                  <a:pt x="595075" y="2657900"/>
                  <a:pt x="0" y="2062949"/>
                  <a:pt x="0" y="1328950"/>
                </a:cubicBezTo>
                <a:cubicBezTo>
                  <a:pt x="0" y="595074"/>
                  <a:pt x="595075" y="0"/>
                  <a:pt x="1328951"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625722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5507208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41_Title Slide">
    <p:spTree>
      <p:nvGrpSpPr>
        <p:cNvPr id="1" name=""/>
        <p:cNvGrpSpPr/>
        <p:nvPr/>
      </p:nvGrpSpPr>
      <p:grpSpPr>
        <a:xfrm>
          <a:off x="0" y="0"/>
          <a:ext cx="0" cy="0"/>
          <a:chOff x="0" y="0"/>
          <a:chExt cx="0" cy="0"/>
        </a:xfrm>
      </p:grpSpPr>
      <p:sp>
        <p:nvSpPr>
          <p:cNvPr id="2" name="Picture Placeholder 4"/>
          <p:cNvSpPr>
            <a:spLocks noGrp="1"/>
          </p:cNvSpPr>
          <p:nvPr>
            <p:ph type="pic" sz="quarter" idx="17" hasCustomPrompt="1"/>
          </p:nvPr>
        </p:nvSpPr>
        <p:spPr>
          <a:xfrm>
            <a:off x="4572001" y="1569308"/>
            <a:ext cx="2215721" cy="3719384"/>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11522766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32_Title Slide">
    <p:spTree>
      <p:nvGrpSpPr>
        <p:cNvPr id="1" name=""/>
        <p:cNvGrpSpPr/>
        <p:nvPr/>
      </p:nvGrpSpPr>
      <p:grpSpPr>
        <a:xfrm>
          <a:off x="0" y="0"/>
          <a:ext cx="0" cy="0"/>
          <a:chOff x="0" y="0"/>
          <a:chExt cx="0" cy="0"/>
        </a:xfrm>
      </p:grpSpPr>
      <p:sp>
        <p:nvSpPr>
          <p:cNvPr id="3" name="Picture Placeholder 8"/>
          <p:cNvSpPr>
            <a:spLocks noGrp="1"/>
          </p:cNvSpPr>
          <p:nvPr>
            <p:ph type="pic" sz="quarter" idx="15" hasCustomPrompt="1"/>
          </p:nvPr>
        </p:nvSpPr>
        <p:spPr>
          <a:xfrm>
            <a:off x="1343025" y="1427356"/>
            <a:ext cx="2972607" cy="4289503"/>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8718122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289844" y="1260376"/>
            <a:ext cx="3297941" cy="4336451"/>
          </a:xfrm>
          <a:custGeom>
            <a:avLst/>
            <a:gdLst>
              <a:gd name="connsiteX0" fmla="*/ 1815121 w 7680637"/>
              <a:gd name="connsiteY0" fmla="*/ 575706 h 4910916"/>
              <a:gd name="connsiteX1" fmla="*/ 1958741 w 7680637"/>
              <a:gd name="connsiteY1" fmla="*/ 578860 h 4910916"/>
              <a:gd name="connsiteX2" fmla="*/ 2359375 w 7680637"/>
              <a:gd name="connsiteY2" fmla="*/ 688177 h 4910916"/>
              <a:gd name="connsiteX3" fmla="*/ 2789536 w 7680637"/>
              <a:gd name="connsiteY3" fmla="*/ 948486 h 4910916"/>
              <a:gd name="connsiteX4" fmla="*/ 3102571 w 7680637"/>
              <a:gd name="connsiteY4" fmla="*/ 1217819 h 4910916"/>
              <a:gd name="connsiteX5" fmla="*/ 3332895 w 7680637"/>
              <a:gd name="connsiteY5" fmla="*/ 1453908 h 4910916"/>
              <a:gd name="connsiteX6" fmla="*/ 3547486 w 7680637"/>
              <a:gd name="connsiteY6" fmla="*/ 1699728 h 4910916"/>
              <a:gd name="connsiteX7" fmla="*/ 3559541 w 7680637"/>
              <a:gd name="connsiteY7" fmla="*/ 1711279 h 4910916"/>
              <a:gd name="connsiteX8" fmla="*/ 3594844 w 7680637"/>
              <a:gd name="connsiteY8" fmla="*/ 1754304 h 4910916"/>
              <a:gd name="connsiteX9" fmla="*/ 3608488 w 7680637"/>
              <a:gd name="connsiteY9" fmla="*/ 1774075 h 4910916"/>
              <a:gd name="connsiteX10" fmla="*/ 3859378 w 7680637"/>
              <a:gd name="connsiteY10" fmla="*/ 2104986 h 4910916"/>
              <a:gd name="connsiteX11" fmla="*/ 4127150 w 7680637"/>
              <a:gd name="connsiteY11" fmla="*/ 2531885 h 4910916"/>
              <a:gd name="connsiteX12" fmla="*/ 4318633 w 7680637"/>
              <a:gd name="connsiteY12" fmla="*/ 2969503 h 4910916"/>
              <a:gd name="connsiteX13" fmla="*/ 4397027 w 7680637"/>
              <a:gd name="connsiteY13" fmla="*/ 3404098 h 4910916"/>
              <a:gd name="connsiteX14" fmla="*/ 4225697 w 7680637"/>
              <a:gd name="connsiteY14" fmla="*/ 3994367 h 4910916"/>
              <a:gd name="connsiteX15" fmla="*/ 4062935 w 7680637"/>
              <a:gd name="connsiteY15" fmla="*/ 4183760 h 4910916"/>
              <a:gd name="connsiteX16" fmla="*/ 4026361 w 7680637"/>
              <a:gd name="connsiteY16" fmla="*/ 4222769 h 4910916"/>
              <a:gd name="connsiteX17" fmla="*/ 3960411 w 7680637"/>
              <a:gd name="connsiteY17" fmla="*/ 4276882 h 4910916"/>
              <a:gd name="connsiteX18" fmla="*/ 3930096 w 7680637"/>
              <a:gd name="connsiteY18" fmla="*/ 4294610 h 4910916"/>
              <a:gd name="connsiteX19" fmla="*/ 3581683 w 7680637"/>
              <a:gd name="connsiteY19" fmla="*/ 4498437 h 4910916"/>
              <a:gd name="connsiteX20" fmla="*/ 3065181 w 7680637"/>
              <a:gd name="connsiteY20" fmla="*/ 4687197 h 4910916"/>
              <a:gd name="connsiteX21" fmla="*/ 2281419 w 7680637"/>
              <a:gd name="connsiteY21" fmla="*/ 4850951 h 4910916"/>
              <a:gd name="connsiteX22" fmla="*/ 1509106 w 7680637"/>
              <a:gd name="connsiteY22" fmla="*/ 4910820 h 4910916"/>
              <a:gd name="connsiteX23" fmla="*/ 987175 w 7680637"/>
              <a:gd name="connsiteY23" fmla="*/ 4861062 h 4910916"/>
              <a:gd name="connsiteX24" fmla="*/ 589146 w 7680637"/>
              <a:gd name="connsiteY24" fmla="*/ 4727900 h 4910916"/>
              <a:gd name="connsiteX25" fmla="*/ 309879 w 7680637"/>
              <a:gd name="connsiteY25" fmla="*/ 4528000 h 4910916"/>
              <a:gd name="connsiteX26" fmla="*/ 268865 w 7680637"/>
              <a:gd name="connsiteY26" fmla="*/ 4488072 h 4910916"/>
              <a:gd name="connsiteX27" fmla="*/ 226554 w 7680637"/>
              <a:gd name="connsiteY27" fmla="*/ 4436505 h 4910916"/>
              <a:gd name="connsiteX28" fmla="*/ 218482 w 7680637"/>
              <a:gd name="connsiteY28" fmla="*/ 4421951 h 4910916"/>
              <a:gd name="connsiteX29" fmla="*/ 164739 w 7680637"/>
              <a:gd name="connsiteY29" fmla="*/ 4339798 h 4910916"/>
              <a:gd name="connsiteX30" fmla="*/ 30218 w 7680637"/>
              <a:gd name="connsiteY30" fmla="*/ 3978516 h 4910916"/>
              <a:gd name="connsiteX31" fmla="*/ 6563 w 7680637"/>
              <a:gd name="connsiteY31" fmla="*/ 3481803 h 4910916"/>
              <a:gd name="connsiteX32" fmla="*/ 94549 w 7680637"/>
              <a:gd name="connsiteY32" fmla="*/ 2948010 h 4910916"/>
              <a:gd name="connsiteX33" fmla="*/ 517592 w 7680637"/>
              <a:gd name="connsiteY33" fmla="*/ 1774309 h 4910916"/>
              <a:gd name="connsiteX34" fmla="*/ 854449 w 7680637"/>
              <a:gd name="connsiteY34" fmla="*/ 1197238 h 4910916"/>
              <a:gd name="connsiteX35" fmla="*/ 1142073 w 7680637"/>
              <a:gd name="connsiteY35" fmla="*/ 876277 h 4910916"/>
              <a:gd name="connsiteX36" fmla="*/ 1156923 w 7680637"/>
              <a:gd name="connsiteY36" fmla="*/ 860124 h 4910916"/>
              <a:gd name="connsiteX37" fmla="*/ 1219944 w 7680637"/>
              <a:gd name="connsiteY37" fmla="*/ 808414 h 4910916"/>
              <a:gd name="connsiteX38" fmla="*/ 1243132 w 7680637"/>
              <a:gd name="connsiteY38" fmla="*/ 793623 h 4910916"/>
              <a:gd name="connsiteX39" fmla="*/ 1408343 w 7680637"/>
              <a:gd name="connsiteY39" fmla="*/ 687974 h 4910916"/>
              <a:gd name="connsiteX40" fmla="*/ 1815121 w 7680637"/>
              <a:gd name="connsiteY40" fmla="*/ 575706 h 4910916"/>
              <a:gd name="connsiteX41" fmla="*/ 5284387 w 7680637"/>
              <a:gd name="connsiteY41" fmla="*/ 0 h 4910916"/>
              <a:gd name="connsiteX42" fmla="*/ 7680637 w 7680637"/>
              <a:gd name="connsiteY42" fmla="*/ 0 h 4910916"/>
              <a:gd name="connsiteX43" fmla="*/ 7680637 w 7680637"/>
              <a:gd name="connsiteY43" fmla="*/ 2396248 h 4910916"/>
              <a:gd name="connsiteX44" fmla="*/ 5284387 w 7680637"/>
              <a:gd name="connsiteY44" fmla="*/ 2396248 h 4910916"/>
              <a:gd name="connsiteX0" fmla="*/ 1815121 w 7680637"/>
              <a:gd name="connsiteY0" fmla="*/ 575706 h 4910916"/>
              <a:gd name="connsiteX1" fmla="*/ 1958741 w 7680637"/>
              <a:gd name="connsiteY1" fmla="*/ 578860 h 4910916"/>
              <a:gd name="connsiteX2" fmla="*/ 2359375 w 7680637"/>
              <a:gd name="connsiteY2" fmla="*/ 688177 h 4910916"/>
              <a:gd name="connsiteX3" fmla="*/ 2789536 w 7680637"/>
              <a:gd name="connsiteY3" fmla="*/ 948486 h 4910916"/>
              <a:gd name="connsiteX4" fmla="*/ 3102571 w 7680637"/>
              <a:gd name="connsiteY4" fmla="*/ 1217819 h 4910916"/>
              <a:gd name="connsiteX5" fmla="*/ 3332895 w 7680637"/>
              <a:gd name="connsiteY5" fmla="*/ 1453908 h 4910916"/>
              <a:gd name="connsiteX6" fmla="*/ 3547486 w 7680637"/>
              <a:gd name="connsiteY6" fmla="*/ 1699728 h 4910916"/>
              <a:gd name="connsiteX7" fmla="*/ 3559541 w 7680637"/>
              <a:gd name="connsiteY7" fmla="*/ 1711279 h 4910916"/>
              <a:gd name="connsiteX8" fmla="*/ 3594844 w 7680637"/>
              <a:gd name="connsiteY8" fmla="*/ 1754304 h 4910916"/>
              <a:gd name="connsiteX9" fmla="*/ 3608488 w 7680637"/>
              <a:gd name="connsiteY9" fmla="*/ 1774075 h 4910916"/>
              <a:gd name="connsiteX10" fmla="*/ 3859378 w 7680637"/>
              <a:gd name="connsiteY10" fmla="*/ 2104986 h 4910916"/>
              <a:gd name="connsiteX11" fmla="*/ 4127150 w 7680637"/>
              <a:gd name="connsiteY11" fmla="*/ 2531885 h 4910916"/>
              <a:gd name="connsiteX12" fmla="*/ 4318633 w 7680637"/>
              <a:gd name="connsiteY12" fmla="*/ 2969503 h 4910916"/>
              <a:gd name="connsiteX13" fmla="*/ 4397027 w 7680637"/>
              <a:gd name="connsiteY13" fmla="*/ 3404098 h 4910916"/>
              <a:gd name="connsiteX14" fmla="*/ 4225697 w 7680637"/>
              <a:gd name="connsiteY14" fmla="*/ 3994367 h 4910916"/>
              <a:gd name="connsiteX15" fmla="*/ 4062935 w 7680637"/>
              <a:gd name="connsiteY15" fmla="*/ 4183760 h 4910916"/>
              <a:gd name="connsiteX16" fmla="*/ 4026361 w 7680637"/>
              <a:gd name="connsiteY16" fmla="*/ 4222769 h 4910916"/>
              <a:gd name="connsiteX17" fmla="*/ 3960411 w 7680637"/>
              <a:gd name="connsiteY17" fmla="*/ 4276882 h 4910916"/>
              <a:gd name="connsiteX18" fmla="*/ 3930096 w 7680637"/>
              <a:gd name="connsiteY18" fmla="*/ 4294610 h 4910916"/>
              <a:gd name="connsiteX19" fmla="*/ 3581683 w 7680637"/>
              <a:gd name="connsiteY19" fmla="*/ 4498437 h 4910916"/>
              <a:gd name="connsiteX20" fmla="*/ 3065181 w 7680637"/>
              <a:gd name="connsiteY20" fmla="*/ 4687197 h 4910916"/>
              <a:gd name="connsiteX21" fmla="*/ 2281419 w 7680637"/>
              <a:gd name="connsiteY21" fmla="*/ 4850951 h 4910916"/>
              <a:gd name="connsiteX22" fmla="*/ 1509106 w 7680637"/>
              <a:gd name="connsiteY22" fmla="*/ 4910820 h 4910916"/>
              <a:gd name="connsiteX23" fmla="*/ 987175 w 7680637"/>
              <a:gd name="connsiteY23" fmla="*/ 4861062 h 4910916"/>
              <a:gd name="connsiteX24" fmla="*/ 589146 w 7680637"/>
              <a:gd name="connsiteY24" fmla="*/ 4727900 h 4910916"/>
              <a:gd name="connsiteX25" fmla="*/ 309879 w 7680637"/>
              <a:gd name="connsiteY25" fmla="*/ 4528000 h 4910916"/>
              <a:gd name="connsiteX26" fmla="*/ 268865 w 7680637"/>
              <a:gd name="connsiteY26" fmla="*/ 4488072 h 4910916"/>
              <a:gd name="connsiteX27" fmla="*/ 226554 w 7680637"/>
              <a:gd name="connsiteY27" fmla="*/ 4436505 h 4910916"/>
              <a:gd name="connsiteX28" fmla="*/ 218482 w 7680637"/>
              <a:gd name="connsiteY28" fmla="*/ 4421951 h 4910916"/>
              <a:gd name="connsiteX29" fmla="*/ 164739 w 7680637"/>
              <a:gd name="connsiteY29" fmla="*/ 4339798 h 4910916"/>
              <a:gd name="connsiteX30" fmla="*/ 30218 w 7680637"/>
              <a:gd name="connsiteY30" fmla="*/ 3978516 h 4910916"/>
              <a:gd name="connsiteX31" fmla="*/ 6563 w 7680637"/>
              <a:gd name="connsiteY31" fmla="*/ 3481803 h 4910916"/>
              <a:gd name="connsiteX32" fmla="*/ 94549 w 7680637"/>
              <a:gd name="connsiteY32" fmla="*/ 2948010 h 4910916"/>
              <a:gd name="connsiteX33" fmla="*/ 517592 w 7680637"/>
              <a:gd name="connsiteY33" fmla="*/ 1774309 h 4910916"/>
              <a:gd name="connsiteX34" fmla="*/ 854449 w 7680637"/>
              <a:gd name="connsiteY34" fmla="*/ 1197238 h 4910916"/>
              <a:gd name="connsiteX35" fmla="*/ 1142073 w 7680637"/>
              <a:gd name="connsiteY35" fmla="*/ 876277 h 4910916"/>
              <a:gd name="connsiteX36" fmla="*/ 1156923 w 7680637"/>
              <a:gd name="connsiteY36" fmla="*/ 860124 h 4910916"/>
              <a:gd name="connsiteX37" fmla="*/ 1219944 w 7680637"/>
              <a:gd name="connsiteY37" fmla="*/ 808414 h 4910916"/>
              <a:gd name="connsiteX38" fmla="*/ 1243132 w 7680637"/>
              <a:gd name="connsiteY38" fmla="*/ 793623 h 4910916"/>
              <a:gd name="connsiteX39" fmla="*/ 1408343 w 7680637"/>
              <a:gd name="connsiteY39" fmla="*/ 687974 h 4910916"/>
              <a:gd name="connsiteX40" fmla="*/ 1815121 w 7680637"/>
              <a:gd name="connsiteY40" fmla="*/ 575706 h 4910916"/>
              <a:gd name="connsiteX41" fmla="*/ 5284387 w 7680637"/>
              <a:gd name="connsiteY41" fmla="*/ 2396248 h 4910916"/>
              <a:gd name="connsiteX42" fmla="*/ 7680637 w 7680637"/>
              <a:gd name="connsiteY42" fmla="*/ 0 h 4910916"/>
              <a:gd name="connsiteX43" fmla="*/ 7680637 w 7680637"/>
              <a:gd name="connsiteY43" fmla="*/ 2396248 h 4910916"/>
              <a:gd name="connsiteX44" fmla="*/ 5284387 w 7680637"/>
              <a:gd name="connsiteY44" fmla="*/ 2396248 h 4910916"/>
              <a:gd name="connsiteX0" fmla="*/ 1815121 w 7680637"/>
              <a:gd name="connsiteY0" fmla="*/ 1241 h 4336451"/>
              <a:gd name="connsiteX1" fmla="*/ 1958741 w 7680637"/>
              <a:gd name="connsiteY1" fmla="*/ 4395 h 4336451"/>
              <a:gd name="connsiteX2" fmla="*/ 2359375 w 7680637"/>
              <a:gd name="connsiteY2" fmla="*/ 113712 h 4336451"/>
              <a:gd name="connsiteX3" fmla="*/ 2789536 w 7680637"/>
              <a:gd name="connsiteY3" fmla="*/ 374021 h 4336451"/>
              <a:gd name="connsiteX4" fmla="*/ 3102571 w 7680637"/>
              <a:gd name="connsiteY4" fmla="*/ 643354 h 4336451"/>
              <a:gd name="connsiteX5" fmla="*/ 3332895 w 7680637"/>
              <a:gd name="connsiteY5" fmla="*/ 879443 h 4336451"/>
              <a:gd name="connsiteX6" fmla="*/ 3547486 w 7680637"/>
              <a:gd name="connsiteY6" fmla="*/ 1125263 h 4336451"/>
              <a:gd name="connsiteX7" fmla="*/ 3559541 w 7680637"/>
              <a:gd name="connsiteY7" fmla="*/ 1136814 h 4336451"/>
              <a:gd name="connsiteX8" fmla="*/ 3594844 w 7680637"/>
              <a:gd name="connsiteY8" fmla="*/ 1179839 h 4336451"/>
              <a:gd name="connsiteX9" fmla="*/ 3608488 w 7680637"/>
              <a:gd name="connsiteY9" fmla="*/ 1199610 h 4336451"/>
              <a:gd name="connsiteX10" fmla="*/ 3859378 w 7680637"/>
              <a:gd name="connsiteY10" fmla="*/ 1530521 h 4336451"/>
              <a:gd name="connsiteX11" fmla="*/ 4127150 w 7680637"/>
              <a:gd name="connsiteY11" fmla="*/ 1957420 h 4336451"/>
              <a:gd name="connsiteX12" fmla="*/ 4318633 w 7680637"/>
              <a:gd name="connsiteY12" fmla="*/ 2395038 h 4336451"/>
              <a:gd name="connsiteX13" fmla="*/ 4397027 w 7680637"/>
              <a:gd name="connsiteY13" fmla="*/ 2829633 h 4336451"/>
              <a:gd name="connsiteX14" fmla="*/ 4225697 w 7680637"/>
              <a:gd name="connsiteY14" fmla="*/ 3419902 h 4336451"/>
              <a:gd name="connsiteX15" fmla="*/ 4062935 w 7680637"/>
              <a:gd name="connsiteY15" fmla="*/ 3609295 h 4336451"/>
              <a:gd name="connsiteX16" fmla="*/ 4026361 w 7680637"/>
              <a:gd name="connsiteY16" fmla="*/ 3648304 h 4336451"/>
              <a:gd name="connsiteX17" fmla="*/ 3960411 w 7680637"/>
              <a:gd name="connsiteY17" fmla="*/ 3702417 h 4336451"/>
              <a:gd name="connsiteX18" fmla="*/ 3930096 w 7680637"/>
              <a:gd name="connsiteY18" fmla="*/ 3720145 h 4336451"/>
              <a:gd name="connsiteX19" fmla="*/ 3581683 w 7680637"/>
              <a:gd name="connsiteY19" fmla="*/ 3923972 h 4336451"/>
              <a:gd name="connsiteX20" fmla="*/ 3065181 w 7680637"/>
              <a:gd name="connsiteY20" fmla="*/ 4112732 h 4336451"/>
              <a:gd name="connsiteX21" fmla="*/ 2281419 w 7680637"/>
              <a:gd name="connsiteY21" fmla="*/ 4276486 h 4336451"/>
              <a:gd name="connsiteX22" fmla="*/ 1509106 w 7680637"/>
              <a:gd name="connsiteY22" fmla="*/ 4336355 h 4336451"/>
              <a:gd name="connsiteX23" fmla="*/ 987175 w 7680637"/>
              <a:gd name="connsiteY23" fmla="*/ 4286597 h 4336451"/>
              <a:gd name="connsiteX24" fmla="*/ 589146 w 7680637"/>
              <a:gd name="connsiteY24" fmla="*/ 4153435 h 4336451"/>
              <a:gd name="connsiteX25" fmla="*/ 309879 w 7680637"/>
              <a:gd name="connsiteY25" fmla="*/ 3953535 h 4336451"/>
              <a:gd name="connsiteX26" fmla="*/ 268865 w 7680637"/>
              <a:gd name="connsiteY26" fmla="*/ 3913607 h 4336451"/>
              <a:gd name="connsiteX27" fmla="*/ 226554 w 7680637"/>
              <a:gd name="connsiteY27" fmla="*/ 3862040 h 4336451"/>
              <a:gd name="connsiteX28" fmla="*/ 218482 w 7680637"/>
              <a:gd name="connsiteY28" fmla="*/ 3847486 h 4336451"/>
              <a:gd name="connsiteX29" fmla="*/ 164739 w 7680637"/>
              <a:gd name="connsiteY29" fmla="*/ 3765333 h 4336451"/>
              <a:gd name="connsiteX30" fmla="*/ 30218 w 7680637"/>
              <a:gd name="connsiteY30" fmla="*/ 3404051 h 4336451"/>
              <a:gd name="connsiteX31" fmla="*/ 6563 w 7680637"/>
              <a:gd name="connsiteY31" fmla="*/ 2907338 h 4336451"/>
              <a:gd name="connsiteX32" fmla="*/ 94549 w 7680637"/>
              <a:gd name="connsiteY32" fmla="*/ 2373545 h 4336451"/>
              <a:gd name="connsiteX33" fmla="*/ 517592 w 7680637"/>
              <a:gd name="connsiteY33" fmla="*/ 1199844 h 4336451"/>
              <a:gd name="connsiteX34" fmla="*/ 854449 w 7680637"/>
              <a:gd name="connsiteY34" fmla="*/ 622773 h 4336451"/>
              <a:gd name="connsiteX35" fmla="*/ 1142073 w 7680637"/>
              <a:gd name="connsiteY35" fmla="*/ 301812 h 4336451"/>
              <a:gd name="connsiteX36" fmla="*/ 1156923 w 7680637"/>
              <a:gd name="connsiteY36" fmla="*/ 285659 h 4336451"/>
              <a:gd name="connsiteX37" fmla="*/ 1219944 w 7680637"/>
              <a:gd name="connsiteY37" fmla="*/ 233949 h 4336451"/>
              <a:gd name="connsiteX38" fmla="*/ 1243132 w 7680637"/>
              <a:gd name="connsiteY38" fmla="*/ 219158 h 4336451"/>
              <a:gd name="connsiteX39" fmla="*/ 1408343 w 7680637"/>
              <a:gd name="connsiteY39" fmla="*/ 113509 h 4336451"/>
              <a:gd name="connsiteX40" fmla="*/ 1815121 w 7680637"/>
              <a:gd name="connsiteY40" fmla="*/ 1241 h 4336451"/>
              <a:gd name="connsiteX41" fmla="*/ 5284387 w 7680637"/>
              <a:gd name="connsiteY41" fmla="*/ 1821783 h 4336451"/>
              <a:gd name="connsiteX42" fmla="*/ 7680637 w 7680637"/>
              <a:gd name="connsiteY42" fmla="*/ 1821783 h 4336451"/>
              <a:gd name="connsiteX43" fmla="*/ 5284387 w 7680637"/>
              <a:gd name="connsiteY43" fmla="*/ 1821783 h 4336451"/>
              <a:gd name="connsiteX0" fmla="*/ 1815121 w 4397254"/>
              <a:gd name="connsiteY0" fmla="*/ 1241 h 4336451"/>
              <a:gd name="connsiteX1" fmla="*/ 1958741 w 4397254"/>
              <a:gd name="connsiteY1" fmla="*/ 4395 h 4336451"/>
              <a:gd name="connsiteX2" fmla="*/ 2359375 w 4397254"/>
              <a:gd name="connsiteY2" fmla="*/ 113712 h 4336451"/>
              <a:gd name="connsiteX3" fmla="*/ 2789536 w 4397254"/>
              <a:gd name="connsiteY3" fmla="*/ 374021 h 4336451"/>
              <a:gd name="connsiteX4" fmla="*/ 3102571 w 4397254"/>
              <a:gd name="connsiteY4" fmla="*/ 643354 h 4336451"/>
              <a:gd name="connsiteX5" fmla="*/ 3332895 w 4397254"/>
              <a:gd name="connsiteY5" fmla="*/ 879443 h 4336451"/>
              <a:gd name="connsiteX6" fmla="*/ 3547486 w 4397254"/>
              <a:gd name="connsiteY6" fmla="*/ 1125263 h 4336451"/>
              <a:gd name="connsiteX7" fmla="*/ 3559541 w 4397254"/>
              <a:gd name="connsiteY7" fmla="*/ 1136814 h 4336451"/>
              <a:gd name="connsiteX8" fmla="*/ 3594844 w 4397254"/>
              <a:gd name="connsiteY8" fmla="*/ 1179839 h 4336451"/>
              <a:gd name="connsiteX9" fmla="*/ 3608488 w 4397254"/>
              <a:gd name="connsiteY9" fmla="*/ 1199610 h 4336451"/>
              <a:gd name="connsiteX10" fmla="*/ 3859378 w 4397254"/>
              <a:gd name="connsiteY10" fmla="*/ 1530521 h 4336451"/>
              <a:gd name="connsiteX11" fmla="*/ 4127150 w 4397254"/>
              <a:gd name="connsiteY11" fmla="*/ 1957420 h 4336451"/>
              <a:gd name="connsiteX12" fmla="*/ 4318633 w 4397254"/>
              <a:gd name="connsiteY12" fmla="*/ 2395038 h 4336451"/>
              <a:gd name="connsiteX13" fmla="*/ 4397027 w 4397254"/>
              <a:gd name="connsiteY13" fmla="*/ 2829633 h 4336451"/>
              <a:gd name="connsiteX14" fmla="*/ 4225697 w 4397254"/>
              <a:gd name="connsiteY14" fmla="*/ 3419902 h 4336451"/>
              <a:gd name="connsiteX15" fmla="*/ 4062935 w 4397254"/>
              <a:gd name="connsiteY15" fmla="*/ 3609295 h 4336451"/>
              <a:gd name="connsiteX16" fmla="*/ 4026361 w 4397254"/>
              <a:gd name="connsiteY16" fmla="*/ 3648304 h 4336451"/>
              <a:gd name="connsiteX17" fmla="*/ 3960411 w 4397254"/>
              <a:gd name="connsiteY17" fmla="*/ 3702417 h 4336451"/>
              <a:gd name="connsiteX18" fmla="*/ 3930096 w 4397254"/>
              <a:gd name="connsiteY18" fmla="*/ 3720145 h 4336451"/>
              <a:gd name="connsiteX19" fmla="*/ 3581683 w 4397254"/>
              <a:gd name="connsiteY19" fmla="*/ 3923972 h 4336451"/>
              <a:gd name="connsiteX20" fmla="*/ 3065181 w 4397254"/>
              <a:gd name="connsiteY20" fmla="*/ 4112732 h 4336451"/>
              <a:gd name="connsiteX21" fmla="*/ 2281419 w 4397254"/>
              <a:gd name="connsiteY21" fmla="*/ 4276486 h 4336451"/>
              <a:gd name="connsiteX22" fmla="*/ 1509106 w 4397254"/>
              <a:gd name="connsiteY22" fmla="*/ 4336355 h 4336451"/>
              <a:gd name="connsiteX23" fmla="*/ 987175 w 4397254"/>
              <a:gd name="connsiteY23" fmla="*/ 4286597 h 4336451"/>
              <a:gd name="connsiteX24" fmla="*/ 589146 w 4397254"/>
              <a:gd name="connsiteY24" fmla="*/ 4153435 h 4336451"/>
              <a:gd name="connsiteX25" fmla="*/ 309879 w 4397254"/>
              <a:gd name="connsiteY25" fmla="*/ 3953535 h 4336451"/>
              <a:gd name="connsiteX26" fmla="*/ 268865 w 4397254"/>
              <a:gd name="connsiteY26" fmla="*/ 3913607 h 4336451"/>
              <a:gd name="connsiteX27" fmla="*/ 226554 w 4397254"/>
              <a:gd name="connsiteY27" fmla="*/ 3862040 h 4336451"/>
              <a:gd name="connsiteX28" fmla="*/ 218482 w 4397254"/>
              <a:gd name="connsiteY28" fmla="*/ 3847486 h 4336451"/>
              <a:gd name="connsiteX29" fmla="*/ 164739 w 4397254"/>
              <a:gd name="connsiteY29" fmla="*/ 3765333 h 4336451"/>
              <a:gd name="connsiteX30" fmla="*/ 30218 w 4397254"/>
              <a:gd name="connsiteY30" fmla="*/ 3404051 h 4336451"/>
              <a:gd name="connsiteX31" fmla="*/ 6563 w 4397254"/>
              <a:gd name="connsiteY31" fmla="*/ 2907338 h 4336451"/>
              <a:gd name="connsiteX32" fmla="*/ 94549 w 4397254"/>
              <a:gd name="connsiteY32" fmla="*/ 2373545 h 4336451"/>
              <a:gd name="connsiteX33" fmla="*/ 517592 w 4397254"/>
              <a:gd name="connsiteY33" fmla="*/ 1199844 h 4336451"/>
              <a:gd name="connsiteX34" fmla="*/ 854449 w 4397254"/>
              <a:gd name="connsiteY34" fmla="*/ 622773 h 4336451"/>
              <a:gd name="connsiteX35" fmla="*/ 1142073 w 4397254"/>
              <a:gd name="connsiteY35" fmla="*/ 301812 h 4336451"/>
              <a:gd name="connsiteX36" fmla="*/ 1156923 w 4397254"/>
              <a:gd name="connsiteY36" fmla="*/ 285659 h 4336451"/>
              <a:gd name="connsiteX37" fmla="*/ 1219944 w 4397254"/>
              <a:gd name="connsiteY37" fmla="*/ 233949 h 4336451"/>
              <a:gd name="connsiteX38" fmla="*/ 1243132 w 4397254"/>
              <a:gd name="connsiteY38" fmla="*/ 219158 h 4336451"/>
              <a:gd name="connsiteX39" fmla="*/ 1408343 w 4397254"/>
              <a:gd name="connsiteY39" fmla="*/ 113509 h 4336451"/>
              <a:gd name="connsiteX40" fmla="*/ 1815121 w 4397254"/>
              <a:gd name="connsiteY40" fmla="*/ 1241 h 433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397254" h="4336451">
                <a:moveTo>
                  <a:pt x="1815121" y="1241"/>
                </a:moveTo>
                <a:cubicBezTo>
                  <a:pt x="1862318" y="-1137"/>
                  <a:pt x="1910189" y="-102"/>
                  <a:pt x="1958741" y="4395"/>
                </a:cubicBezTo>
                <a:cubicBezTo>
                  <a:pt x="2098628" y="17457"/>
                  <a:pt x="2231379" y="57015"/>
                  <a:pt x="2359375" y="113712"/>
                </a:cubicBezTo>
                <a:cubicBezTo>
                  <a:pt x="2513869" y="182282"/>
                  <a:pt x="2655218" y="272222"/>
                  <a:pt x="2789536" y="374021"/>
                </a:cubicBezTo>
                <a:cubicBezTo>
                  <a:pt x="2899333" y="457559"/>
                  <a:pt x="3002950" y="548021"/>
                  <a:pt x="3102571" y="643354"/>
                </a:cubicBezTo>
                <a:cubicBezTo>
                  <a:pt x="3182202" y="719351"/>
                  <a:pt x="3259630" y="797689"/>
                  <a:pt x="3332895" y="879443"/>
                </a:cubicBezTo>
                <a:cubicBezTo>
                  <a:pt x="3405797" y="960434"/>
                  <a:pt x="3476103" y="1043291"/>
                  <a:pt x="3547486" y="1125263"/>
                </a:cubicBezTo>
                <a:cubicBezTo>
                  <a:pt x="3551145" y="1129408"/>
                  <a:pt x="3555574" y="1132922"/>
                  <a:pt x="3559541" y="1136814"/>
                </a:cubicBezTo>
                <a:lnTo>
                  <a:pt x="3594844" y="1179839"/>
                </a:lnTo>
                <a:cubicBezTo>
                  <a:pt x="3599444" y="1186387"/>
                  <a:pt x="3603581" y="1193315"/>
                  <a:pt x="3608488" y="1199610"/>
                </a:cubicBezTo>
                <a:cubicBezTo>
                  <a:pt x="3695148" y="1307428"/>
                  <a:pt x="3779473" y="1417425"/>
                  <a:pt x="3859378" y="1530521"/>
                </a:cubicBezTo>
                <a:cubicBezTo>
                  <a:pt x="3956253" y="1668069"/>
                  <a:pt x="4046908" y="1809665"/>
                  <a:pt x="4127150" y="1957420"/>
                </a:cubicBezTo>
                <a:cubicBezTo>
                  <a:pt x="4203278" y="2097963"/>
                  <a:pt x="4269448" y="2242711"/>
                  <a:pt x="4318633" y="2395038"/>
                </a:cubicBezTo>
                <a:cubicBezTo>
                  <a:pt x="4364176" y="2536327"/>
                  <a:pt x="4394000" y="2680458"/>
                  <a:pt x="4397027" y="2829633"/>
                </a:cubicBezTo>
                <a:cubicBezTo>
                  <a:pt x="4401223" y="3044022"/>
                  <a:pt x="4347375" y="3241718"/>
                  <a:pt x="4225697" y="3419902"/>
                </a:cubicBezTo>
                <a:cubicBezTo>
                  <a:pt x="4178523" y="3489045"/>
                  <a:pt x="4123864" y="3551893"/>
                  <a:pt x="4062935" y="3609295"/>
                </a:cubicBezTo>
                <a:cubicBezTo>
                  <a:pt x="4050000" y="3621498"/>
                  <a:pt x="4038518" y="3635153"/>
                  <a:pt x="4026361" y="3648304"/>
                </a:cubicBezTo>
                <a:lnTo>
                  <a:pt x="3960411" y="3702417"/>
                </a:lnTo>
                <a:cubicBezTo>
                  <a:pt x="3950306" y="3708327"/>
                  <a:pt x="3939576" y="3713159"/>
                  <a:pt x="3930096" y="3720145"/>
                </a:cubicBezTo>
                <a:cubicBezTo>
                  <a:pt x="3821235" y="3800204"/>
                  <a:pt x="3704076" y="3866689"/>
                  <a:pt x="3581683" y="3923972"/>
                </a:cubicBezTo>
                <a:cubicBezTo>
                  <a:pt x="3415114" y="4001885"/>
                  <a:pt x="3241981" y="4062685"/>
                  <a:pt x="3065181" y="4112732"/>
                </a:cubicBezTo>
                <a:cubicBezTo>
                  <a:pt x="2807878" y="4185956"/>
                  <a:pt x="2545972" y="4237546"/>
                  <a:pt x="2281419" y="4276486"/>
                </a:cubicBezTo>
                <a:cubicBezTo>
                  <a:pt x="2025295" y="4314067"/>
                  <a:pt x="1768171" y="4338178"/>
                  <a:pt x="1509106" y="4336355"/>
                </a:cubicBezTo>
                <a:cubicBezTo>
                  <a:pt x="1333688" y="4334979"/>
                  <a:pt x="1159288" y="4321650"/>
                  <a:pt x="987175" y="4286597"/>
                </a:cubicBezTo>
                <a:cubicBezTo>
                  <a:pt x="848988" y="4258642"/>
                  <a:pt x="715269" y="4216963"/>
                  <a:pt x="589146" y="4153435"/>
                </a:cubicBezTo>
                <a:cubicBezTo>
                  <a:pt x="485705" y="4101209"/>
                  <a:pt x="391685" y="4035954"/>
                  <a:pt x="309879" y="3953535"/>
                </a:cubicBezTo>
                <a:cubicBezTo>
                  <a:pt x="296422" y="3939962"/>
                  <a:pt x="282631" y="3926927"/>
                  <a:pt x="268865" y="3913607"/>
                </a:cubicBezTo>
                <a:lnTo>
                  <a:pt x="226554" y="3862040"/>
                </a:lnTo>
                <a:cubicBezTo>
                  <a:pt x="223819" y="3857134"/>
                  <a:pt x="221677" y="3852011"/>
                  <a:pt x="218482" y="3847486"/>
                </a:cubicBezTo>
                <a:cubicBezTo>
                  <a:pt x="200618" y="3820062"/>
                  <a:pt x="181393" y="3793486"/>
                  <a:pt x="164739" y="3765333"/>
                </a:cubicBezTo>
                <a:cubicBezTo>
                  <a:pt x="97787" y="3653256"/>
                  <a:pt x="55417" y="3531860"/>
                  <a:pt x="30218" y="3404051"/>
                </a:cubicBezTo>
                <a:cubicBezTo>
                  <a:pt x="-2189" y="3239807"/>
                  <a:pt x="-5794" y="3073902"/>
                  <a:pt x="6563" y="2907338"/>
                </a:cubicBezTo>
                <a:cubicBezTo>
                  <a:pt x="19827" y="2726795"/>
                  <a:pt x="51054" y="2548982"/>
                  <a:pt x="94549" y="2373545"/>
                </a:cubicBezTo>
                <a:cubicBezTo>
                  <a:pt x="194967" y="1967715"/>
                  <a:pt x="339184" y="1577558"/>
                  <a:pt x="517592" y="1199844"/>
                </a:cubicBezTo>
                <a:cubicBezTo>
                  <a:pt x="613094" y="997614"/>
                  <a:pt x="722388" y="803389"/>
                  <a:pt x="854449" y="622773"/>
                </a:cubicBezTo>
                <a:cubicBezTo>
                  <a:pt x="939492" y="506147"/>
                  <a:pt x="1031609" y="395627"/>
                  <a:pt x="1142073" y="301812"/>
                </a:cubicBezTo>
                <a:cubicBezTo>
                  <a:pt x="1147644" y="296975"/>
                  <a:pt x="1152023" y="291001"/>
                  <a:pt x="1156923" y="285659"/>
                </a:cubicBezTo>
                <a:lnTo>
                  <a:pt x="1219944" y="233949"/>
                </a:lnTo>
                <a:cubicBezTo>
                  <a:pt x="1227812" y="229081"/>
                  <a:pt x="1236043" y="224975"/>
                  <a:pt x="1243132" y="219158"/>
                </a:cubicBezTo>
                <a:cubicBezTo>
                  <a:pt x="1294110" y="177594"/>
                  <a:pt x="1350030" y="143622"/>
                  <a:pt x="1408343" y="113509"/>
                </a:cubicBezTo>
                <a:cubicBezTo>
                  <a:pt x="1538001" y="46229"/>
                  <a:pt x="1673529" y="8376"/>
                  <a:pt x="1815121" y="1241"/>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03451450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23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3527854" y="1"/>
            <a:ext cx="2088293" cy="6857999"/>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64978590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26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1343025" y="1"/>
            <a:ext cx="3228975" cy="2372496"/>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5" name="Picture Placeholder 4"/>
          <p:cNvSpPr>
            <a:spLocks noGrp="1"/>
          </p:cNvSpPr>
          <p:nvPr>
            <p:ph type="pic" sz="quarter" idx="17" hasCustomPrompt="1"/>
          </p:nvPr>
        </p:nvSpPr>
        <p:spPr>
          <a:xfrm>
            <a:off x="1343025" y="4485504"/>
            <a:ext cx="3228975" cy="2372496"/>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5439061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0" y="1"/>
            <a:ext cx="9144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317975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28_Title Slide">
    <p:spTree>
      <p:nvGrpSpPr>
        <p:cNvPr id="1" name=""/>
        <p:cNvGrpSpPr/>
        <p:nvPr/>
      </p:nvGrpSpPr>
      <p:grpSpPr>
        <a:xfrm>
          <a:off x="0" y="0"/>
          <a:ext cx="0" cy="0"/>
          <a:chOff x="0" y="0"/>
          <a:chExt cx="0" cy="0"/>
        </a:xfrm>
      </p:grpSpPr>
      <p:sp>
        <p:nvSpPr>
          <p:cNvPr id="4" name="Picture Placeholder 3"/>
          <p:cNvSpPr>
            <a:spLocks noGrp="1"/>
          </p:cNvSpPr>
          <p:nvPr>
            <p:ph type="pic" sz="quarter" idx="16" hasCustomPrompt="1"/>
          </p:nvPr>
        </p:nvSpPr>
        <p:spPr>
          <a:xfrm>
            <a:off x="0" y="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3" name="Picture Placeholder 2"/>
          <p:cNvSpPr>
            <a:spLocks noGrp="1"/>
          </p:cNvSpPr>
          <p:nvPr>
            <p:ph type="pic" sz="quarter" idx="17" hasCustomPrompt="1"/>
          </p:nvPr>
        </p:nvSpPr>
        <p:spPr>
          <a:xfrm>
            <a:off x="4572000" y="1"/>
            <a:ext cx="4572000" cy="3429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5503536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16_Title Slide">
    <p:spTree>
      <p:nvGrpSpPr>
        <p:cNvPr id="1" name=""/>
        <p:cNvGrpSpPr/>
        <p:nvPr/>
      </p:nvGrpSpPr>
      <p:grpSpPr>
        <a:xfrm>
          <a:off x="0" y="0"/>
          <a:ext cx="0" cy="0"/>
          <a:chOff x="0" y="0"/>
          <a:chExt cx="0" cy="0"/>
        </a:xfrm>
      </p:grpSpPr>
      <p:sp>
        <p:nvSpPr>
          <p:cNvPr id="3" name="Picture Placeholder 8"/>
          <p:cNvSpPr>
            <a:spLocks noGrp="1"/>
          </p:cNvSpPr>
          <p:nvPr>
            <p:ph type="pic" sz="quarter" idx="16" hasCustomPrompt="1"/>
          </p:nvPr>
        </p:nvSpPr>
        <p:spPr>
          <a:xfrm>
            <a:off x="-874856" y="-880532"/>
            <a:ext cx="11031911" cy="8717570"/>
          </a:xfrm>
          <a:prstGeom prst="rect">
            <a:avLst/>
          </a:prstGeom>
          <a:pattFill prst="pct10">
            <a:fgClr>
              <a:schemeClr val="tx1"/>
            </a:fgClr>
            <a:bgClr>
              <a:schemeClr val="bg1"/>
            </a:bgClr>
          </a:pattFill>
          <a:effectLst>
            <a:softEdge rad="6350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2" name="Picture Placeholder 8"/>
          <p:cNvSpPr>
            <a:spLocks noGrp="1"/>
          </p:cNvSpPr>
          <p:nvPr>
            <p:ph type="pic" sz="quarter" idx="15" hasCustomPrompt="1"/>
          </p:nvPr>
        </p:nvSpPr>
        <p:spPr>
          <a:xfrm>
            <a:off x="3314700" y="1614703"/>
            <a:ext cx="2514600" cy="362859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62959361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20_Title Slide">
    <p:spTree>
      <p:nvGrpSpPr>
        <p:cNvPr id="1" name=""/>
        <p:cNvGrpSpPr/>
        <p:nvPr/>
      </p:nvGrpSpPr>
      <p:grpSpPr>
        <a:xfrm>
          <a:off x="0" y="0"/>
          <a:ext cx="0" cy="0"/>
          <a:chOff x="0" y="0"/>
          <a:chExt cx="0" cy="0"/>
        </a:xfrm>
      </p:grpSpPr>
      <p:sp>
        <p:nvSpPr>
          <p:cNvPr id="4" name="Picture Placeholder 5"/>
          <p:cNvSpPr>
            <a:spLocks noGrp="1"/>
          </p:cNvSpPr>
          <p:nvPr>
            <p:ph type="pic" sz="quarter" idx="13" hasCustomPrompt="1"/>
          </p:nvPr>
        </p:nvSpPr>
        <p:spPr>
          <a:xfrm>
            <a:off x="0" y="0"/>
            <a:ext cx="9144000" cy="6858000"/>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2" name="Picture Placeholder 8"/>
          <p:cNvSpPr>
            <a:spLocks noGrp="1"/>
          </p:cNvSpPr>
          <p:nvPr>
            <p:ph type="pic" sz="quarter" idx="15" hasCustomPrompt="1"/>
          </p:nvPr>
        </p:nvSpPr>
        <p:spPr>
          <a:xfrm>
            <a:off x="3666868" y="2122885"/>
            <a:ext cx="1810265" cy="261223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9315139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2_Title Slide">
    <p:spTree>
      <p:nvGrpSpPr>
        <p:cNvPr id="1" name=""/>
        <p:cNvGrpSpPr/>
        <p:nvPr/>
      </p:nvGrpSpPr>
      <p:grpSpPr>
        <a:xfrm>
          <a:off x="0" y="0"/>
          <a:ext cx="0" cy="0"/>
          <a:chOff x="0" y="0"/>
          <a:chExt cx="0" cy="0"/>
        </a:xfrm>
      </p:grpSpPr>
      <p:sp>
        <p:nvSpPr>
          <p:cNvPr id="4" name="Picture Placeholder 3"/>
          <p:cNvSpPr>
            <a:spLocks noGrp="1"/>
          </p:cNvSpPr>
          <p:nvPr>
            <p:ph type="pic" sz="quarter" idx="15" hasCustomPrompt="1"/>
          </p:nvPr>
        </p:nvSpPr>
        <p:spPr>
          <a:xfrm>
            <a:off x="3185034" y="762000"/>
            <a:ext cx="2774013" cy="3698680"/>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4741208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7060966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37_Title Slide">
    <p:spTree>
      <p:nvGrpSpPr>
        <p:cNvPr id="1" name=""/>
        <p:cNvGrpSpPr/>
        <p:nvPr/>
      </p:nvGrpSpPr>
      <p:grpSpPr>
        <a:xfrm>
          <a:off x="0" y="0"/>
          <a:ext cx="0" cy="0"/>
          <a:chOff x="0" y="0"/>
          <a:chExt cx="0" cy="0"/>
        </a:xfrm>
      </p:grpSpPr>
      <p:sp>
        <p:nvSpPr>
          <p:cNvPr id="11" name="Picture Placeholder 3"/>
          <p:cNvSpPr>
            <a:spLocks noGrp="1"/>
          </p:cNvSpPr>
          <p:nvPr>
            <p:ph type="pic" sz="quarter" idx="23" hasCustomPrompt="1"/>
          </p:nvPr>
        </p:nvSpPr>
        <p:spPr>
          <a:xfrm>
            <a:off x="3112853" y="3677975"/>
            <a:ext cx="1248597" cy="166479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635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4" name="Picture Placeholder 3"/>
          <p:cNvSpPr>
            <a:spLocks noGrp="1"/>
          </p:cNvSpPr>
          <p:nvPr>
            <p:ph type="pic" sz="quarter" idx="15" hasCustomPrompt="1"/>
          </p:nvPr>
        </p:nvSpPr>
        <p:spPr>
          <a:xfrm>
            <a:off x="3547150" y="2062480"/>
            <a:ext cx="2049782" cy="2733040"/>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3" name="Picture Placeholder 3"/>
          <p:cNvSpPr>
            <a:spLocks noGrp="1"/>
          </p:cNvSpPr>
          <p:nvPr>
            <p:ph type="pic" sz="quarter" idx="16" hasCustomPrompt="1"/>
          </p:nvPr>
        </p:nvSpPr>
        <p:spPr>
          <a:xfrm>
            <a:off x="5864672" y="1546996"/>
            <a:ext cx="1148615" cy="153148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635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5" name="Picture Placeholder 3"/>
          <p:cNvSpPr>
            <a:spLocks noGrp="1"/>
          </p:cNvSpPr>
          <p:nvPr>
            <p:ph type="pic" sz="quarter" idx="17" hasCustomPrompt="1"/>
          </p:nvPr>
        </p:nvSpPr>
        <p:spPr>
          <a:xfrm>
            <a:off x="5962690" y="2679727"/>
            <a:ext cx="1428710" cy="1904946"/>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3175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3"/>
          <p:cNvSpPr>
            <a:spLocks noGrp="1"/>
          </p:cNvSpPr>
          <p:nvPr>
            <p:ph type="pic" sz="quarter" idx="19" hasCustomPrompt="1"/>
          </p:nvPr>
        </p:nvSpPr>
        <p:spPr>
          <a:xfrm>
            <a:off x="2311789" y="2062481"/>
            <a:ext cx="840086" cy="1120113"/>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1270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3"/>
          <p:cNvSpPr>
            <a:spLocks noGrp="1"/>
          </p:cNvSpPr>
          <p:nvPr>
            <p:ph type="pic" sz="quarter" idx="18" hasCustomPrompt="1"/>
          </p:nvPr>
        </p:nvSpPr>
        <p:spPr>
          <a:xfrm>
            <a:off x="2311789" y="602811"/>
            <a:ext cx="1428710" cy="1904946"/>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3175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3"/>
          <p:cNvSpPr>
            <a:spLocks noGrp="1"/>
          </p:cNvSpPr>
          <p:nvPr>
            <p:ph type="pic" sz="quarter" idx="20" hasCustomPrompt="1"/>
          </p:nvPr>
        </p:nvSpPr>
        <p:spPr>
          <a:xfrm>
            <a:off x="4595101" y="4953054"/>
            <a:ext cx="1428710" cy="1904946"/>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3175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3"/>
          <p:cNvSpPr>
            <a:spLocks noGrp="1"/>
          </p:cNvSpPr>
          <p:nvPr>
            <p:ph type="pic" sz="quarter" idx="21" hasCustomPrompt="1"/>
          </p:nvPr>
        </p:nvSpPr>
        <p:spPr>
          <a:xfrm>
            <a:off x="1654502" y="3263820"/>
            <a:ext cx="1167786" cy="1557047"/>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635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3"/>
          <p:cNvSpPr>
            <a:spLocks noGrp="1"/>
          </p:cNvSpPr>
          <p:nvPr>
            <p:ph type="pic" sz="quarter" idx="22" hasCustomPrompt="1"/>
          </p:nvPr>
        </p:nvSpPr>
        <p:spPr>
          <a:xfrm>
            <a:off x="4745815" y="898627"/>
            <a:ext cx="984987" cy="131331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127000"/>
          </a:effectLst>
        </p:spPr>
        <p:txBody>
          <a:bodyPr wrap="square" anchor="ctr">
            <a:noAutofit/>
          </a:bodyPr>
          <a:lstStyle>
            <a:lvl1pPr algn="ctr">
              <a:defRPr sz="1200" b="0" i="0">
                <a:latin typeface="Titillium" charset="0"/>
                <a:ea typeface="Titillium" charset="0"/>
                <a:cs typeface="Titillium" charset="0"/>
              </a:defRPr>
            </a:lvl1pPr>
          </a:lstStyle>
          <a:p>
            <a:r>
              <a:rPr lang="en-US" dirty="0"/>
              <a:t>Insert Image</a:t>
            </a:r>
          </a:p>
        </p:txBody>
      </p:sp>
    </p:spTree>
    <p:extLst>
      <p:ext uri="{BB962C8B-B14F-4D97-AF65-F5344CB8AC3E}">
        <p14:creationId xmlns:p14="http://schemas.microsoft.com/office/powerpoint/2010/main" val="4796151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5" hasCustomPrompt="1"/>
          </p:nvPr>
        </p:nvSpPr>
        <p:spPr>
          <a:xfrm>
            <a:off x="3673447" y="685910"/>
            <a:ext cx="1797188" cy="23962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3" name="Picture Placeholder 3"/>
          <p:cNvSpPr>
            <a:spLocks noGrp="1"/>
          </p:cNvSpPr>
          <p:nvPr>
            <p:ph type="pic" sz="quarter" idx="16" hasCustomPrompt="1"/>
          </p:nvPr>
        </p:nvSpPr>
        <p:spPr>
          <a:xfrm>
            <a:off x="4871626" y="-932683"/>
            <a:ext cx="1797188" cy="23962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5" name="Picture Placeholder 3"/>
          <p:cNvSpPr>
            <a:spLocks noGrp="1"/>
          </p:cNvSpPr>
          <p:nvPr>
            <p:ph type="pic" sz="quarter" idx="17" hasCustomPrompt="1"/>
          </p:nvPr>
        </p:nvSpPr>
        <p:spPr>
          <a:xfrm>
            <a:off x="2491033" y="-932683"/>
            <a:ext cx="1797188" cy="2396248"/>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03712782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17_Title Slide">
    <p:spTree>
      <p:nvGrpSpPr>
        <p:cNvPr id="1" name=""/>
        <p:cNvGrpSpPr/>
        <p:nvPr/>
      </p:nvGrpSpPr>
      <p:grpSpPr>
        <a:xfrm>
          <a:off x="0" y="0"/>
          <a:ext cx="0" cy="0"/>
          <a:chOff x="0" y="0"/>
          <a:chExt cx="0" cy="0"/>
        </a:xfrm>
      </p:grpSpPr>
      <p:sp>
        <p:nvSpPr>
          <p:cNvPr id="4" name="Picture Placeholder 3"/>
          <p:cNvSpPr>
            <a:spLocks noGrp="1"/>
          </p:cNvSpPr>
          <p:nvPr>
            <p:ph type="pic" sz="quarter" idx="15" hasCustomPrompt="1"/>
          </p:nvPr>
        </p:nvSpPr>
        <p:spPr>
          <a:xfrm>
            <a:off x="2000248" y="-1397285"/>
            <a:ext cx="2571752" cy="3429000"/>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3"/>
          <p:cNvSpPr>
            <a:spLocks noGrp="1"/>
          </p:cNvSpPr>
          <p:nvPr>
            <p:ph type="pic" sz="quarter" idx="16" hasCustomPrompt="1"/>
          </p:nvPr>
        </p:nvSpPr>
        <p:spPr>
          <a:xfrm>
            <a:off x="1869253" y="4643919"/>
            <a:ext cx="2571752" cy="3429000"/>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3"/>
          <p:cNvSpPr>
            <a:spLocks noGrp="1"/>
          </p:cNvSpPr>
          <p:nvPr>
            <p:ph type="pic" sz="quarter" idx="17" hasCustomPrompt="1"/>
          </p:nvPr>
        </p:nvSpPr>
        <p:spPr>
          <a:xfrm>
            <a:off x="875227" y="4330199"/>
            <a:ext cx="1243817" cy="1658422"/>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3"/>
          <p:cNvSpPr>
            <a:spLocks noGrp="1"/>
          </p:cNvSpPr>
          <p:nvPr>
            <p:ph type="pic" sz="quarter" idx="18" hasCustomPrompt="1"/>
          </p:nvPr>
        </p:nvSpPr>
        <p:spPr>
          <a:xfrm>
            <a:off x="921461" y="659614"/>
            <a:ext cx="1243817" cy="1658422"/>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40272428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13_Title Slide">
    <p:spTree>
      <p:nvGrpSpPr>
        <p:cNvPr id="1" name=""/>
        <p:cNvGrpSpPr/>
        <p:nvPr/>
      </p:nvGrpSpPr>
      <p:grpSpPr>
        <a:xfrm>
          <a:off x="0" y="0"/>
          <a:ext cx="0" cy="0"/>
          <a:chOff x="0" y="0"/>
          <a:chExt cx="0" cy="0"/>
        </a:xfrm>
      </p:grpSpPr>
      <p:sp>
        <p:nvSpPr>
          <p:cNvPr id="7" name="Picture Placeholder 6"/>
          <p:cNvSpPr>
            <a:spLocks noGrp="1"/>
          </p:cNvSpPr>
          <p:nvPr>
            <p:ph type="pic" sz="quarter" idx="16" hasCustomPrompt="1"/>
          </p:nvPr>
        </p:nvSpPr>
        <p:spPr>
          <a:xfrm>
            <a:off x="993961" y="-1"/>
            <a:ext cx="3896347" cy="4674887"/>
          </a:xfrm>
          <a:custGeom>
            <a:avLst/>
            <a:gdLst>
              <a:gd name="connsiteX0" fmla="*/ 1257458 w 5195129"/>
              <a:gd name="connsiteY0" fmla="*/ 0 h 4674887"/>
              <a:gd name="connsiteX1" fmla="*/ 4888355 w 5195129"/>
              <a:gd name="connsiteY1" fmla="*/ 0 h 4674887"/>
              <a:gd name="connsiteX2" fmla="*/ 4897797 w 5195129"/>
              <a:gd name="connsiteY2" fmla="*/ 10583 h 4674887"/>
              <a:gd name="connsiteX3" fmla="*/ 4991734 w 5195129"/>
              <a:gd name="connsiteY3" fmla="*/ 153016 h 4674887"/>
              <a:gd name="connsiteX4" fmla="*/ 5155578 w 5195129"/>
              <a:gd name="connsiteY4" fmla="*/ 618243 h 4674887"/>
              <a:gd name="connsiteX5" fmla="*/ 5191863 w 5195129"/>
              <a:gd name="connsiteY5" fmla="*/ 1214314 h 4674887"/>
              <a:gd name="connsiteX6" fmla="*/ 5140212 w 5195129"/>
              <a:gd name="connsiteY6" fmla="*/ 1702059 h 4674887"/>
              <a:gd name="connsiteX7" fmla="*/ 5065164 w 5195129"/>
              <a:gd name="connsiteY7" fmla="*/ 2086547 h 4674887"/>
              <a:gd name="connsiteX8" fmla="*/ 4969982 w 5195129"/>
              <a:gd name="connsiteY8" fmla="*/ 2462239 h 4674887"/>
              <a:gd name="connsiteX9" fmla="*/ 4966842 w 5195129"/>
              <a:gd name="connsiteY9" fmla="*/ 2481819 h 4674887"/>
              <a:gd name="connsiteX10" fmla="*/ 4948658 w 5195129"/>
              <a:gd name="connsiteY10" fmla="*/ 2545371 h 4674887"/>
              <a:gd name="connsiteX11" fmla="*/ 4938561 w 5195129"/>
              <a:gd name="connsiteY11" fmla="*/ 2572055 h 4674887"/>
              <a:gd name="connsiteX12" fmla="*/ 4784773 w 5195129"/>
              <a:gd name="connsiteY12" fmla="*/ 3040688 h 4674887"/>
              <a:gd name="connsiteX13" fmla="*/ 4548619 w 5195129"/>
              <a:gd name="connsiteY13" fmla="*/ 3590655 h 4674887"/>
              <a:gd name="connsiteX14" fmla="*/ 4250458 w 5195129"/>
              <a:gd name="connsiteY14" fmla="*/ 4073335 h 4674887"/>
              <a:gd name="connsiteX15" fmla="*/ 3878856 w 5195129"/>
              <a:gd name="connsiteY15" fmla="*/ 4443497 h 4674887"/>
              <a:gd name="connsiteX16" fmla="*/ 3186482 w 5195129"/>
              <a:gd name="connsiteY16" fmla="*/ 4674862 h 4674887"/>
              <a:gd name="connsiteX17" fmla="*/ 2891514 w 5195129"/>
              <a:gd name="connsiteY17" fmla="*/ 4643798 h 4674887"/>
              <a:gd name="connsiteX18" fmla="*/ 2828700 w 5195129"/>
              <a:gd name="connsiteY18" fmla="*/ 4634421 h 4674887"/>
              <a:gd name="connsiteX19" fmla="*/ 2731286 w 5195129"/>
              <a:gd name="connsiteY19" fmla="*/ 4606548 h 4674887"/>
              <a:gd name="connsiteX20" fmla="*/ 2693489 w 5195129"/>
              <a:gd name="connsiteY20" fmla="*/ 4588909 h 4674887"/>
              <a:gd name="connsiteX21" fmla="*/ 2259009 w 5195129"/>
              <a:gd name="connsiteY21" fmla="*/ 4386231 h 4674887"/>
              <a:gd name="connsiteX22" fmla="*/ 1725702 w 5195129"/>
              <a:gd name="connsiteY22" fmla="*/ 4009169 h 4674887"/>
              <a:gd name="connsiteX23" fmla="*/ 1036282 w 5195129"/>
              <a:gd name="connsiteY23" fmla="*/ 3354127 h 4674887"/>
              <a:gd name="connsiteX24" fmla="*/ 456082 w 5195129"/>
              <a:gd name="connsiteY24" fmla="*/ 2640093 h 4674887"/>
              <a:gd name="connsiteX25" fmla="*/ 152116 w 5195129"/>
              <a:gd name="connsiteY25" fmla="*/ 2096603 h 4674887"/>
              <a:gd name="connsiteX26" fmla="*/ 13326 w 5195129"/>
              <a:gd name="connsiteY26" fmla="*/ 1617813 h 4674887"/>
              <a:gd name="connsiteX27" fmla="*/ 19959 w 5195129"/>
              <a:gd name="connsiteY27" fmla="*/ 1209959 h 4674887"/>
              <a:gd name="connsiteX28" fmla="*/ 31259 w 5195129"/>
              <a:gd name="connsiteY28" fmla="*/ 1142921 h 4674887"/>
              <a:gd name="connsiteX29" fmla="*/ 53053 w 5195129"/>
              <a:gd name="connsiteY29" fmla="*/ 1066752 h 4674887"/>
              <a:gd name="connsiteX30" fmla="*/ 61817 w 5195129"/>
              <a:gd name="connsiteY30" fmla="*/ 1049035 h 4674887"/>
              <a:gd name="connsiteX31" fmla="*/ 105769 w 5195129"/>
              <a:gd name="connsiteY31" fmla="*/ 941036 h 4674887"/>
              <a:gd name="connsiteX32" fmla="*/ 367836 w 5195129"/>
              <a:gd name="connsiteY32" fmla="*/ 565570 h 4674887"/>
              <a:gd name="connsiteX33" fmla="*/ 837097 w 5195129"/>
              <a:gd name="connsiteY33" fmla="*/ 206920 h 4674887"/>
              <a:gd name="connsiteX34" fmla="*/ 1121761 w 5195129"/>
              <a:gd name="connsiteY34" fmla="*/ 57235 h 467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195129" h="4674887">
                <a:moveTo>
                  <a:pt x="1257458" y="0"/>
                </a:moveTo>
                <a:lnTo>
                  <a:pt x="4888355" y="0"/>
                </a:lnTo>
                <a:lnTo>
                  <a:pt x="4897797" y="10583"/>
                </a:lnTo>
                <a:cubicBezTo>
                  <a:pt x="4932002" y="55083"/>
                  <a:pt x="4963329" y="102548"/>
                  <a:pt x="4991734" y="153016"/>
                </a:cubicBezTo>
                <a:cubicBezTo>
                  <a:pt x="5073471" y="298496"/>
                  <a:pt x="5124502" y="454903"/>
                  <a:pt x="5155578" y="618243"/>
                </a:cubicBezTo>
                <a:cubicBezTo>
                  <a:pt x="5192956" y="815490"/>
                  <a:pt x="5200577" y="1014331"/>
                  <a:pt x="5191863" y="1214314"/>
                </a:cubicBezTo>
                <a:cubicBezTo>
                  <a:pt x="5184425" y="1378006"/>
                  <a:pt x="5166047" y="1540340"/>
                  <a:pt x="5140212" y="1702059"/>
                </a:cubicBezTo>
                <a:cubicBezTo>
                  <a:pt x="5119763" y="1831189"/>
                  <a:pt x="5095537" y="1959748"/>
                  <a:pt x="5065164" y="2086547"/>
                </a:cubicBezTo>
                <a:cubicBezTo>
                  <a:pt x="5035290" y="2212477"/>
                  <a:pt x="5001840" y="2337131"/>
                  <a:pt x="4969982" y="2462239"/>
                </a:cubicBezTo>
                <a:cubicBezTo>
                  <a:pt x="4968404" y="2468613"/>
                  <a:pt x="4967964" y="2475314"/>
                  <a:pt x="4966842" y="2481819"/>
                </a:cubicBezTo>
                <a:lnTo>
                  <a:pt x="4948658" y="2545371"/>
                </a:lnTo>
                <a:cubicBezTo>
                  <a:pt x="4945367" y="2554287"/>
                  <a:pt x="4941394" y="2563009"/>
                  <a:pt x="4938561" y="2572055"/>
                </a:cubicBezTo>
                <a:cubicBezTo>
                  <a:pt x="4891773" y="2729547"/>
                  <a:pt x="4841279" y="2886230"/>
                  <a:pt x="4784773" y="3040688"/>
                </a:cubicBezTo>
                <a:cubicBezTo>
                  <a:pt x="4715843" y="3228242"/>
                  <a:pt x="4638756" y="3412454"/>
                  <a:pt x="4548619" y="3590655"/>
                </a:cubicBezTo>
                <a:cubicBezTo>
                  <a:pt x="4462746" y="3759964"/>
                  <a:pt x="4366041" y="3922386"/>
                  <a:pt x="4250458" y="4073335"/>
                </a:cubicBezTo>
                <a:cubicBezTo>
                  <a:pt x="4143196" y="4213270"/>
                  <a:pt x="4022542" y="4339769"/>
                  <a:pt x="3878856" y="4443497"/>
                </a:cubicBezTo>
                <a:cubicBezTo>
                  <a:pt x="3672253" y="4592420"/>
                  <a:pt x="3442748" y="4673364"/>
                  <a:pt x="3186482" y="4674862"/>
                </a:cubicBezTo>
                <a:cubicBezTo>
                  <a:pt x="3087070" y="4675486"/>
                  <a:pt x="2988750" y="4664545"/>
                  <a:pt x="2891514" y="4643798"/>
                </a:cubicBezTo>
                <a:cubicBezTo>
                  <a:pt x="2870856" y="4639405"/>
                  <a:pt x="2849760" y="4637412"/>
                  <a:pt x="2828700" y="4634421"/>
                </a:cubicBezTo>
                <a:lnTo>
                  <a:pt x="2731286" y="4606548"/>
                </a:lnTo>
                <a:cubicBezTo>
                  <a:pt x="2718686" y="4600669"/>
                  <a:pt x="2706718" y="4593450"/>
                  <a:pt x="2693489" y="4588909"/>
                </a:cubicBezTo>
                <a:cubicBezTo>
                  <a:pt x="2541742" y="4536644"/>
                  <a:pt x="2397648" y="4467102"/>
                  <a:pt x="2259009" y="4386231"/>
                </a:cubicBezTo>
                <a:cubicBezTo>
                  <a:pt x="2070375" y="4276141"/>
                  <a:pt x="1894025" y="4148078"/>
                  <a:pt x="1725702" y="4009169"/>
                </a:cubicBezTo>
                <a:cubicBezTo>
                  <a:pt x="1480355" y="3807273"/>
                  <a:pt x="1253033" y="3586266"/>
                  <a:pt x="1036282" y="3354127"/>
                </a:cubicBezTo>
                <a:cubicBezTo>
                  <a:pt x="826552" y="3129305"/>
                  <a:pt x="629305" y="2894407"/>
                  <a:pt x="456082" y="2640093"/>
                </a:cubicBezTo>
                <a:cubicBezTo>
                  <a:pt x="338927" y="2467797"/>
                  <a:pt x="234138" y="2288421"/>
                  <a:pt x="152116" y="2096603"/>
                </a:cubicBezTo>
                <a:cubicBezTo>
                  <a:pt x="86077" y="1942724"/>
                  <a:pt x="36464" y="1783939"/>
                  <a:pt x="13326" y="1617813"/>
                </a:cubicBezTo>
                <a:cubicBezTo>
                  <a:pt x="-5531" y="1481481"/>
                  <a:pt x="-5295" y="1345552"/>
                  <a:pt x="19959" y="1209959"/>
                </a:cubicBezTo>
                <a:cubicBezTo>
                  <a:pt x="24128" y="1187644"/>
                  <a:pt x="27546" y="1165366"/>
                  <a:pt x="31259" y="1142921"/>
                </a:cubicBezTo>
                <a:lnTo>
                  <a:pt x="53053" y="1066752"/>
                </a:lnTo>
                <a:cubicBezTo>
                  <a:pt x="55998" y="1060766"/>
                  <a:pt x="59555" y="1055213"/>
                  <a:pt x="61817" y="1049035"/>
                </a:cubicBezTo>
                <a:cubicBezTo>
                  <a:pt x="76541" y="1013058"/>
                  <a:pt x="89516" y="976325"/>
                  <a:pt x="105769" y="941036"/>
                </a:cubicBezTo>
                <a:cubicBezTo>
                  <a:pt x="170030" y="799921"/>
                  <a:pt x="260001" y="676524"/>
                  <a:pt x="367836" y="565570"/>
                </a:cubicBezTo>
                <a:cubicBezTo>
                  <a:pt x="506395" y="422961"/>
                  <a:pt x="666033" y="307366"/>
                  <a:pt x="837097" y="206920"/>
                </a:cubicBezTo>
                <a:cubicBezTo>
                  <a:pt x="929764" y="152419"/>
                  <a:pt x="1024798" y="102766"/>
                  <a:pt x="1121761" y="57235"/>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1099781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8_Title Slide">
    <p:spTree>
      <p:nvGrpSpPr>
        <p:cNvPr id="1" name=""/>
        <p:cNvGrpSpPr/>
        <p:nvPr/>
      </p:nvGrpSpPr>
      <p:grpSpPr>
        <a:xfrm>
          <a:off x="0" y="0"/>
          <a:ext cx="0" cy="0"/>
          <a:chOff x="0" y="0"/>
          <a:chExt cx="0" cy="0"/>
        </a:xfrm>
      </p:grpSpPr>
      <p:sp>
        <p:nvSpPr>
          <p:cNvPr id="4" name="Picture Placeholder 3"/>
          <p:cNvSpPr>
            <a:spLocks noGrp="1"/>
          </p:cNvSpPr>
          <p:nvPr>
            <p:ph type="pic" sz="quarter" idx="15" hasCustomPrompt="1"/>
          </p:nvPr>
        </p:nvSpPr>
        <p:spPr>
          <a:xfrm>
            <a:off x="3971581" y="1373274"/>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65167555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47_Title Slide">
    <p:spTree>
      <p:nvGrpSpPr>
        <p:cNvPr id="1" name=""/>
        <p:cNvGrpSpPr/>
        <p:nvPr/>
      </p:nvGrpSpPr>
      <p:grpSpPr>
        <a:xfrm>
          <a:off x="0" y="0"/>
          <a:ext cx="0" cy="0"/>
          <a:chOff x="0" y="0"/>
          <a:chExt cx="0" cy="0"/>
        </a:xfrm>
      </p:grpSpPr>
      <p:sp>
        <p:nvSpPr>
          <p:cNvPr id="4" name="Picture Placeholder 3"/>
          <p:cNvSpPr>
            <a:spLocks noGrp="1"/>
          </p:cNvSpPr>
          <p:nvPr>
            <p:ph type="pic" sz="quarter" idx="15" hasCustomPrompt="1"/>
          </p:nvPr>
        </p:nvSpPr>
        <p:spPr>
          <a:xfrm>
            <a:off x="3355522" y="1151096"/>
            <a:ext cx="2432957" cy="351078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5784674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7_Title Slide">
    <p:spTree>
      <p:nvGrpSpPr>
        <p:cNvPr id="1" name=""/>
        <p:cNvGrpSpPr/>
        <p:nvPr/>
      </p:nvGrpSpPr>
      <p:grpSpPr>
        <a:xfrm>
          <a:off x="0" y="0"/>
          <a:ext cx="0" cy="0"/>
          <a:chOff x="0" y="0"/>
          <a:chExt cx="0" cy="0"/>
        </a:xfrm>
      </p:grpSpPr>
      <p:sp>
        <p:nvSpPr>
          <p:cNvPr id="5" name="Picture Placeholder 4"/>
          <p:cNvSpPr>
            <a:spLocks noGrp="1"/>
          </p:cNvSpPr>
          <p:nvPr>
            <p:ph type="pic" sz="quarter" idx="15" hasCustomPrompt="1"/>
          </p:nvPr>
        </p:nvSpPr>
        <p:spPr>
          <a:xfrm>
            <a:off x="4572001" y="1219148"/>
            <a:ext cx="3228975" cy="4419704"/>
          </a:xfrm>
          <a:custGeom>
            <a:avLst/>
            <a:gdLst>
              <a:gd name="connsiteX0" fmla="*/ 0 w 8116779"/>
              <a:gd name="connsiteY0" fmla="*/ 1301629 h 4419704"/>
              <a:gd name="connsiteX1" fmla="*/ 1864712 w 8116779"/>
              <a:gd name="connsiteY1" fmla="*/ 1301629 h 4419704"/>
              <a:gd name="connsiteX2" fmla="*/ 1864712 w 8116779"/>
              <a:gd name="connsiteY2" fmla="*/ 3118073 h 4419704"/>
              <a:gd name="connsiteX3" fmla="*/ 0 w 8116779"/>
              <a:gd name="connsiteY3" fmla="*/ 3118073 h 4419704"/>
              <a:gd name="connsiteX4" fmla="*/ 6799278 w 8116779"/>
              <a:gd name="connsiteY4" fmla="*/ 0 h 4419704"/>
              <a:gd name="connsiteX5" fmla="*/ 6880799 w 8116779"/>
              <a:gd name="connsiteY5" fmla="*/ 0 h 4419704"/>
              <a:gd name="connsiteX6" fmla="*/ 6908107 w 8116779"/>
              <a:gd name="connsiteY6" fmla="*/ 3274 h 4419704"/>
              <a:gd name="connsiteX7" fmla="*/ 7102842 w 8116779"/>
              <a:gd name="connsiteY7" fmla="*/ 26396 h 4419704"/>
              <a:gd name="connsiteX8" fmla="*/ 7597553 w 8116779"/>
              <a:gd name="connsiteY8" fmla="*/ 291168 h 4419704"/>
              <a:gd name="connsiteX9" fmla="*/ 7837931 w 8116779"/>
              <a:gd name="connsiteY9" fmla="*/ 629807 h 4419704"/>
              <a:gd name="connsiteX10" fmla="*/ 8005359 w 8116779"/>
              <a:gd name="connsiteY10" fmla="*/ 1103903 h 4419704"/>
              <a:gd name="connsiteX11" fmla="*/ 8076516 w 8116779"/>
              <a:gd name="connsiteY11" fmla="*/ 1510680 h 4419704"/>
              <a:gd name="connsiteX12" fmla="*/ 8104819 w 8116779"/>
              <a:gd name="connsiteY12" fmla="*/ 1839293 h 4419704"/>
              <a:gd name="connsiteX13" fmla="*/ 8114786 w 8116779"/>
              <a:gd name="connsiteY13" fmla="*/ 2165449 h 4419704"/>
              <a:gd name="connsiteX14" fmla="*/ 8116779 w 8116779"/>
              <a:gd name="connsiteY14" fmla="*/ 2182025 h 4419704"/>
              <a:gd name="connsiteX15" fmla="*/ 8116779 w 8116779"/>
              <a:gd name="connsiteY15" fmla="*/ 2237680 h 4419704"/>
              <a:gd name="connsiteX16" fmla="*/ 8114786 w 8116779"/>
              <a:gd name="connsiteY16" fmla="*/ 2261619 h 4419704"/>
              <a:gd name="connsiteX17" fmla="*/ 8098840 w 8116779"/>
              <a:gd name="connsiteY17" fmla="*/ 2676581 h 4419704"/>
              <a:gd name="connsiteX18" fmla="*/ 8035059 w 8116779"/>
              <a:gd name="connsiteY18" fmla="*/ 3176458 h 4419704"/>
              <a:gd name="connsiteX19" fmla="*/ 7905501 w 8116779"/>
              <a:gd name="connsiteY19" fmla="*/ 3636229 h 4419704"/>
              <a:gd name="connsiteX20" fmla="*/ 7690435 w 8116779"/>
              <a:gd name="connsiteY20" fmla="*/ 4021930 h 4419704"/>
              <a:gd name="connsiteX21" fmla="*/ 7183567 w 8116779"/>
              <a:gd name="connsiteY21" fmla="*/ 4369574 h 4419704"/>
              <a:gd name="connsiteX22" fmla="*/ 6937605 w 8116779"/>
              <a:gd name="connsiteY22" fmla="*/ 4412746 h 4419704"/>
              <a:gd name="connsiteX23" fmla="*/ 6884587 w 8116779"/>
              <a:gd name="connsiteY23" fmla="*/ 4419704 h 4419704"/>
              <a:gd name="connsiteX24" fmla="*/ 6799278 w 8116779"/>
              <a:gd name="connsiteY24" fmla="*/ 4419704 h 4419704"/>
              <a:gd name="connsiteX25" fmla="*/ 6764597 w 8116779"/>
              <a:gd name="connsiteY25" fmla="*/ 4414180 h 4419704"/>
              <a:gd name="connsiteX26" fmla="*/ 6365957 w 8116779"/>
              <a:gd name="connsiteY26" fmla="*/ 4350749 h 4419704"/>
              <a:gd name="connsiteX27" fmla="*/ 5846930 w 8116779"/>
              <a:gd name="connsiteY27" fmla="*/ 4169049 h 4419704"/>
              <a:gd name="connsiteX28" fmla="*/ 5137152 w 8116779"/>
              <a:gd name="connsiteY28" fmla="*/ 3798490 h 4419704"/>
              <a:gd name="connsiteX29" fmla="*/ 4502121 w 8116779"/>
              <a:gd name="connsiteY29" fmla="*/ 3354883 h 4419704"/>
              <a:gd name="connsiteX30" fmla="*/ 4130192 w 8116779"/>
              <a:gd name="connsiteY30" fmla="*/ 2985347 h 4419704"/>
              <a:gd name="connsiteX31" fmla="*/ 3906953 w 8116779"/>
              <a:gd name="connsiteY31" fmla="*/ 2629927 h 4419704"/>
              <a:gd name="connsiteX32" fmla="*/ 3817859 w 8116779"/>
              <a:gd name="connsiteY32" fmla="*/ 2298246 h 4419704"/>
              <a:gd name="connsiteX33" fmla="*/ 3811479 w 8116779"/>
              <a:gd name="connsiteY33" fmla="*/ 2241363 h 4419704"/>
              <a:gd name="connsiteX34" fmla="*/ 3811479 w 8116779"/>
              <a:gd name="connsiteY34" fmla="*/ 2174659 h 4419704"/>
              <a:gd name="connsiteX35" fmla="*/ 3814470 w 8116779"/>
              <a:gd name="connsiteY35" fmla="*/ 2158288 h 4419704"/>
              <a:gd name="connsiteX36" fmla="*/ 3825034 w 8116779"/>
              <a:gd name="connsiteY36" fmla="*/ 2060687 h 4419704"/>
              <a:gd name="connsiteX37" fmla="*/ 3950207 w 8116779"/>
              <a:gd name="connsiteY37" fmla="*/ 1696061 h 4419704"/>
              <a:gd name="connsiteX38" fmla="*/ 4246992 w 8116779"/>
              <a:gd name="connsiteY38" fmla="*/ 1297060 h 4419704"/>
              <a:gd name="connsiteX39" fmla="*/ 4653605 w 8116779"/>
              <a:gd name="connsiteY39" fmla="*/ 940210 h 4419704"/>
              <a:gd name="connsiteX40" fmla="*/ 5725146 w 8116779"/>
              <a:gd name="connsiteY40" fmla="*/ 301195 h 4419704"/>
              <a:gd name="connsiteX41" fmla="*/ 6351607 w 8116779"/>
              <a:gd name="connsiteY41" fmla="*/ 68750 h 4419704"/>
              <a:gd name="connsiteX42" fmla="*/ 6777552 w 8116779"/>
              <a:gd name="connsiteY42" fmla="*/ 3069 h 4419704"/>
              <a:gd name="connsiteX43" fmla="*/ 6799278 w 8116779"/>
              <a:gd name="connsiteY43" fmla="*/ 0 h 4419704"/>
              <a:gd name="connsiteX0" fmla="*/ 0 w 8116779"/>
              <a:gd name="connsiteY0" fmla="*/ 1301629 h 4419704"/>
              <a:gd name="connsiteX1" fmla="*/ 1864712 w 8116779"/>
              <a:gd name="connsiteY1" fmla="*/ 3118073 h 4419704"/>
              <a:gd name="connsiteX2" fmla="*/ 0 w 8116779"/>
              <a:gd name="connsiteY2" fmla="*/ 3118073 h 4419704"/>
              <a:gd name="connsiteX3" fmla="*/ 0 w 8116779"/>
              <a:gd name="connsiteY3" fmla="*/ 1301629 h 4419704"/>
              <a:gd name="connsiteX4" fmla="*/ 6799278 w 8116779"/>
              <a:gd name="connsiteY4" fmla="*/ 0 h 4419704"/>
              <a:gd name="connsiteX5" fmla="*/ 6880799 w 8116779"/>
              <a:gd name="connsiteY5" fmla="*/ 0 h 4419704"/>
              <a:gd name="connsiteX6" fmla="*/ 6908107 w 8116779"/>
              <a:gd name="connsiteY6" fmla="*/ 3274 h 4419704"/>
              <a:gd name="connsiteX7" fmla="*/ 7102842 w 8116779"/>
              <a:gd name="connsiteY7" fmla="*/ 26396 h 4419704"/>
              <a:gd name="connsiteX8" fmla="*/ 7597553 w 8116779"/>
              <a:gd name="connsiteY8" fmla="*/ 291168 h 4419704"/>
              <a:gd name="connsiteX9" fmla="*/ 7837931 w 8116779"/>
              <a:gd name="connsiteY9" fmla="*/ 629807 h 4419704"/>
              <a:gd name="connsiteX10" fmla="*/ 8005359 w 8116779"/>
              <a:gd name="connsiteY10" fmla="*/ 1103903 h 4419704"/>
              <a:gd name="connsiteX11" fmla="*/ 8076516 w 8116779"/>
              <a:gd name="connsiteY11" fmla="*/ 1510680 h 4419704"/>
              <a:gd name="connsiteX12" fmla="*/ 8104819 w 8116779"/>
              <a:gd name="connsiteY12" fmla="*/ 1839293 h 4419704"/>
              <a:gd name="connsiteX13" fmla="*/ 8114786 w 8116779"/>
              <a:gd name="connsiteY13" fmla="*/ 2165449 h 4419704"/>
              <a:gd name="connsiteX14" fmla="*/ 8116779 w 8116779"/>
              <a:gd name="connsiteY14" fmla="*/ 2182025 h 4419704"/>
              <a:gd name="connsiteX15" fmla="*/ 8116779 w 8116779"/>
              <a:gd name="connsiteY15" fmla="*/ 2237680 h 4419704"/>
              <a:gd name="connsiteX16" fmla="*/ 8114786 w 8116779"/>
              <a:gd name="connsiteY16" fmla="*/ 2261619 h 4419704"/>
              <a:gd name="connsiteX17" fmla="*/ 8098840 w 8116779"/>
              <a:gd name="connsiteY17" fmla="*/ 2676581 h 4419704"/>
              <a:gd name="connsiteX18" fmla="*/ 8035059 w 8116779"/>
              <a:gd name="connsiteY18" fmla="*/ 3176458 h 4419704"/>
              <a:gd name="connsiteX19" fmla="*/ 7905501 w 8116779"/>
              <a:gd name="connsiteY19" fmla="*/ 3636229 h 4419704"/>
              <a:gd name="connsiteX20" fmla="*/ 7690435 w 8116779"/>
              <a:gd name="connsiteY20" fmla="*/ 4021930 h 4419704"/>
              <a:gd name="connsiteX21" fmla="*/ 7183567 w 8116779"/>
              <a:gd name="connsiteY21" fmla="*/ 4369574 h 4419704"/>
              <a:gd name="connsiteX22" fmla="*/ 6937605 w 8116779"/>
              <a:gd name="connsiteY22" fmla="*/ 4412746 h 4419704"/>
              <a:gd name="connsiteX23" fmla="*/ 6884587 w 8116779"/>
              <a:gd name="connsiteY23" fmla="*/ 4419704 h 4419704"/>
              <a:gd name="connsiteX24" fmla="*/ 6799278 w 8116779"/>
              <a:gd name="connsiteY24" fmla="*/ 4419704 h 4419704"/>
              <a:gd name="connsiteX25" fmla="*/ 6764597 w 8116779"/>
              <a:gd name="connsiteY25" fmla="*/ 4414180 h 4419704"/>
              <a:gd name="connsiteX26" fmla="*/ 6365957 w 8116779"/>
              <a:gd name="connsiteY26" fmla="*/ 4350749 h 4419704"/>
              <a:gd name="connsiteX27" fmla="*/ 5846930 w 8116779"/>
              <a:gd name="connsiteY27" fmla="*/ 4169049 h 4419704"/>
              <a:gd name="connsiteX28" fmla="*/ 5137152 w 8116779"/>
              <a:gd name="connsiteY28" fmla="*/ 3798490 h 4419704"/>
              <a:gd name="connsiteX29" fmla="*/ 4502121 w 8116779"/>
              <a:gd name="connsiteY29" fmla="*/ 3354883 h 4419704"/>
              <a:gd name="connsiteX30" fmla="*/ 4130192 w 8116779"/>
              <a:gd name="connsiteY30" fmla="*/ 2985347 h 4419704"/>
              <a:gd name="connsiteX31" fmla="*/ 3906953 w 8116779"/>
              <a:gd name="connsiteY31" fmla="*/ 2629927 h 4419704"/>
              <a:gd name="connsiteX32" fmla="*/ 3817859 w 8116779"/>
              <a:gd name="connsiteY32" fmla="*/ 2298246 h 4419704"/>
              <a:gd name="connsiteX33" fmla="*/ 3811479 w 8116779"/>
              <a:gd name="connsiteY33" fmla="*/ 2241363 h 4419704"/>
              <a:gd name="connsiteX34" fmla="*/ 3811479 w 8116779"/>
              <a:gd name="connsiteY34" fmla="*/ 2174659 h 4419704"/>
              <a:gd name="connsiteX35" fmla="*/ 3814470 w 8116779"/>
              <a:gd name="connsiteY35" fmla="*/ 2158288 h 4419704"/>
              <a:gd name="connsiteX36" fmla="*/ 3825034 w 8116779"/>
              <a:gd name="connsiteY36" fmla="*/ 2060687 h 4419704"/>
              <a:gd name="connsiteX37" fmla="*/ 3950207 w 8116779"/>
              <a:gd name="connsiteY37" fmla="*/ 1696061 h 4419704"/>
              <a:gd name="connsiteX38" fmla="*/ 4246992 w 8116779"/>
              <a:gd name="connsiteY38" fmla="*/ 1297060 h 4419704"/>
              <a:gd name="connsiteX39" fmla="*/ 4653605 w 8116779"/>
              <a:gd name="connsiteY39" fmla="*/ 940210 h 4419704"/>
              <a:gd name="connsiteX40" fmla="*/ 5725146 w 8116779"/>
              <a:gd name="connsiteY40" fmla="*/ 301195 h 4419704"/>
              <a:gd name="connsiteX41" fmla="*/ 6351607 w 8116779"/>
              <a:gd name="connsiteY41" fmla="*/ 68750 h 4419704"/>
              <a:gd name="connsiteX42" fmla="*/ 6777552 w 8116779"/>
              <a:gd name="connsiteY42" fmla="*/ 3069 h 4419704"/>
              <a:gd name="connsiteX43" fmla="*/ 6799278 w 8116779"/>
              <a:gd name="connsiteY43" fmla="*/ 0 h 4419704"/>
              <a:gd name="connsiteX0" fmla="*/ 0 w 8116779"/>
              <a:gd name="connsiteY0" fmla="*/ 3118073 h 4419704"/>
              <a:gd name="connsiteX1" fmla="*/ 1864712 w 8116779"/>
              <a:gd name="connsiteY1" fmla="*/ 3118073 h 4419704"/>
              <a:gd name="connsiteX2" fmla="*/ 0 w 8116779"/>
              <a:gd name="connsiteY2" fmla="*/ 3118073 h 4419704"/>
              <a:gd name="connsiteX3" fmla="*/ 6799278 w 8116779"/>
              <a:gd name="connsiteY3" fmla="*/ 0 h 4419704"/>
              <a:gd name="connsiteX4" fmla="*/ 6880799 w 8116779"/>
              <a:gd name="connsiteY4" fmla="*/ 0 h 4419704"/>
              <a:gd name="connsiteX5" fmla="*/ 6908107 w 8116779"/>
              <a:gd name="connsiteY5" fmla="*/ 3274 h 4419704"/>
              <a:gd name="connsiteX6" fmla="*/ 7102842 w 8116779"/>
              <a:gd name="connsiteY6" fmla="*/ 26396 h 4419704"/>
              <a:gd name="connsiteX7" fmla="*/ 7597553 w 8116779"/>
              <a:gd name="connsiteY7" fmla="*/ 291168 h 4419704"/>
              <a:gd name="connsiteX8" fmla="*/ 7837931 w 8116779"/>
              <a:gd name="connsiteY8" fmla="*/ 629807 h 4419704"/>
              <a:gd name="connsiteX9" fmla="*/ 8005359 w 8116779"/>
              <a:gd name="connsiteY9" fmla="*/ 1103903 h 4419704"/>
              <a:gd name="connsiteX10" fmla="*/ 8076516 w 8116779"/>
              <a:gd name="connsiteY10" fmla="*/ 1510680 h 4419704"/>
              <a:gd name="connsiteX11" fmla="*/ 8104819 w 8116779"/>
              <a:gd name="connsiteY11" fmla="*/ 1839293 h 4419704"/>
              <a:gd name="connsiteX12" fmla="*/ 8114786 w 8116779"/>
              <a:gd name="connsiteY12" fmla="*/ 2165449 h 4419704"/>
              <a:gd name="connsiteX13" fmla="*/ 8116779 w 8116779"/>
              <a:gd name="connsiteY13" fmla="*/ 2182025 h 4419704"/>
              <a:gd name="connsiteX14" fmla="*/ 8116779 w 8116779"/>
              <a:gd name="connsiteY14" fmla="*/ 2237680 h 4419704"/>
              <a:gd name="connsiteX15" fmla="*/ 8114786 w 8116779"/>
              <a:gd name="connsiteY15" fmla="*/ 2261619 h 4419704"/>
              <a:gd name="connsiteX16" fmla="*/ 8098840 w 8116779"/>
              <a:gd name="connsiteY16" fmla="*/ 2676581 h 4419704"/>
              <a:gd name="connsiteX17" fmla="*/ 8035059 w 8116779"/>
              <a:gd name="connsiteY17" fmla="*/ 3176458 h 4419704"/>
              <a:gd name="connsiteX18" fmla="*/ 7905501 w 8116779"/>
              <a:gd name="connsiteY18" fmla="*/ 3636229 h 4419704"/>
              <a:gd name="connsiteX19" fmla="*/ 7690435 w 8116779"/>
              <a:gd name="connsiteY19" fmla="*/ 4021930 h 4419704"/>
              <a:gd name="connsiteX20" fmla="*/ 7183567 w 8116779"/>
              <a:gd name="connsiteY20" fmla="*/ 4369574 h 4419704"/>
              <a:gd name="connsiteX21" fmla="*/ 6937605 w 8116779"/>
              <a:gd name="connsiteY21" fmla="*/ 4412746 h 4419704"/>
              <a:gd name="connsiteX22" fmla="*/ 6884587 w 8116779"/>
              <a:gd name="connsiteY22" fmla="*/ 4419704 h 4419704"/>
              <a:gd name="connsiteX23" fmla="*/ 6799278 w 8116779"/>
              <a:gd name="connsiteY23" fmla="*/ 4419704 h 4419704"/>
              <a:gd name="connsiteX24" fmla="*/ 6764597 w 8116779"/>
              <a:gd name="connsiteY24" fmla="*/ 4414180 h 4419704"/>
              <a:gd name="connsiteX25" fmla="*/ 6365957 w 8116779"/>
              <a:gd name="connsiteY25" fmla="*/ 4350749 h 4419704"/>
              <a:gd name="connsiteX26" fmla="*/ 5846930 w 8116779"/>
              <a:gd name="connsiteY26" fmla="*/ 4169049 h 4419704"/>
              <a:gd name="connsiteX27" fmla="*/ 5137152 w 8116779"/>
              <a:gd name="connsiteY27" fmla="*/ 3798490 h 4419704"/>
              <a:gd name="connsiteX28" fmla="*/ 4502121 w 8116779"/>
              <a:gd name="connsiteY28" fmla="*/ 3354883 h 4419704"/>
              <a:gd name="connsiteX29" fmla="*/ 4130192 w 8116779"/>
              <a:gd name="connsiteY29" fmla="*/ 2985347 h 4419704"/>
              <a:gd name="connsiteX30" fmla="*/ 3906953 w 8116779"/>
              <a:gd name="connsiteY30" fmla="*/ 2629927 h 4419704"/>
              <a:gd name="connsiteX31" fmla="*/ 3817859 w 8116779"/>
              <a:gd name="connsiteY31" fmla="*/ 2298246 h 4419704"/>
              <a:gd name="connsiteX32" fmla="*/ 3811479 w 8116779"/>
              <a:gd name="connsiteY32" fmla="*/ 2241363 h 4419704"/>
              <a:gd name="connsiteX33" fmla="*/ 3811479 w 8116779"/>
              <a:gd name="connsiteY33" fmla="*/ 2174659 h 4419704"/>
              <a:gd name="connsiteX34" fmla="*/ 3814470 w 8116779"/>
              <a:gd name="connsiteY34" fmla="*/ 2158288 h 4419704"/>
              <a:gd name="connsiteX35" fmla="*/ 3825034 w 8116779"/>
              <a:gd name="connsiteY35" fmla="*/ 2060687 h 4419704"/>
              <a:gd name="connsiteX36" fmla="*/ 3950207 w 8116779"/>
              <a:gd name="connsiteY36" fmla="*/ 1696061 h 4419704"/>
              <a:gd name="connsiteX37" fmla="*/ 4246992 w 8116779"/>
              <a:gd name="connsiteY37" fmla="*/ 1297060 h 4419704"/>
              <a:gd name="connsiteX38" fmla="*/ 4653605 w 8116779"/>
              <a:gd name="connsiteY38" fmla="*/ 940210 h 4419704"/>
              <a:gd name="connsiteX39" fmla="*/ 5725146 w 8116779"/>
              <a:gd name="connsiteY39" fmla="*/ 301195 h 4419704"/>
              <a:gd name="connsiteX40" fmla="*/ 6351607 w 8116779"/>
              <a:gd name="connsiteY40" fmla="*/ 68750 h 4419704"/>
              <a:gd name="connsiteX41" fmla="*/ 6777552 w 8116779"/>
              <a:gd name="connsiteY41" fmla="*/ 3069 h 4419704"/>
              <a:gd name="connsiteX42" fmla="*/ 6799278 w 8116779"/>
              <a:gd name="connsiteY42" fmla="*/ 0 h 4419704"/>
              <a:gd name="connsiteX0" fmla="*/ 2987799 w 4305300"/>
              <a:gd name="connsiteY0" fmla="*/ 0 h 4419704"/>
              <a:gd name="connsiteX1" fmla="*/ 3069320 w 4305300"/>
              <a:gd name="connsiteY1" fmla="*/ 0 h 4419704"/>
              <a:gd name="connsiteX2" fmla="*/ 3096628 w 4305300"/>
              <a:gd name="connsiteY2" fmla="*/ 3274 h 4419704"/>
              <a:gd name="connsiteX3" fmla="*/ 3291363 w 4305300"/>
              <a:gd name="connsiteY3" fmla="*/ 26396 h 4419704"/>
              <a:gd name="connsiteX4" fmla="*/ 3786074 w 4305300"/>
              <a:gd name="connsiteY4" fmla="*/ 291168 h 4419704"/>
              <a:gd name="connsiteX5" fmla="*/ 4026452 w 4305300"/>
              <a:gd name="connsiteY5" fmla="*/ 629807 h 4419704"/>
              <a:gd name="connsiteX6" fmla="*/ 4193880 w 4305300"/>
              <a:gd name="connsiteY6" fmla="*/ 1103903 h 4419704"/>
              <a:gd name="connsiteX7" fmla="*/ 4265037 w 4305300"/>
              <a:gd name="connsiteY7" fmla="*/ 1510680 h 4419704"/>
              <a:gd name="connsiteX8" fmla="*/ 4293340 w 4305300"/>
              <a:gd name="connsiteY8" fmla="*/ 1839293 h 4419704"/>
              <a:gd name="connsiteX9" fmla="*/ 4303307 w 4305300"/>
              <a:gd name="connsiteY9" fmla="*/ 2165449 h 4419704"/>
              <a:gd name="connsiteX10" fmla="*/ 4305300 w 4305300"/>
              <a:gd name="connsiteY10" fmla="*/ 2182025 h 4419704"/>
              <a:gd name="connsiteX11" fmla="*/ 4305300 w 4305300"/>
              <a:gd name="connsiteY11" fmla="*/ 2237680 h 4419704"/>
              <a:gd name="connsiteX12" fmla="*/ 4303307 w 4305300"/>
              <a:gd name="connsiteY12" fmla="*/ 2261619 h 4419704"/>
              <a:gd name="connsiteX13" fmla="*/ 4287361 w 4305300"/>
              <a:gd name="connsiteY13" fmla="*/ 2676581 h 4419704"/>
              <a:gd name="connsiteX14" fmla="*/ 4223580 w 4305300"/>
              <a:gd name="connsiteY14" fmla="*/ 3176458 h 4419704"/>
              <a:gd name="connsiteX15" fmla="*/ 4094022 w 4305300"/>
              <a:gd name="connsiteY15" fmla="*/ 3636229 h 4419704"/>
              <a:gd name="connsiteX16" fmla="*/ 3878956 w 4305300"/>
              <a:gd name="connsiteY16" fmla="*/ 4021930 h 4419704"/>
              <a:gd name="connsiteX17" fmla="*/ 3372088 w 4305300"/>
              <a:gd name="connsiteY17" fmla="*/ 4369574 h 4419704"/>
              <a:gd name="connsiteX18" fmla="*/ 3126126 w 4305300"/>
              <a:gd name="connsiteY18" fmla="*/ 4412746 h 4419704"/>
              <a:gd name="connsiteX19" fmla="*/ 3073108 w 4305300"/>
              <a:gd name="connsiteY19" fmla="*/ 4419704 h 4419704"/>
              <a:gd name="connsiteX20" fmla="*/ 2987799 w 4305300"/>
              <a:gd name="connsiteY20" fmla="*/ 4419704 h 4419704"/>
              <a:gd name="connsiteX21" fmla="*/ 2953118 w 4305300"/>
              <a:gd name="connsiteY21" fmla="*/ 4414180 h 4419704"/>
              <a:gd name="connsiteX22" fmla="*/ 2554478 w 4305300"/>
              <a:gd name="connsiteY22" fmla="*/ 4350749 h 4419704"/>
              <a:gd name="connsiteX23" fmla="*/ 2035451 w 4305300"/>
              <a:gd name="connsiteY23" fmla="*/ 4169049 h 4419704"/>
              <a:gd name="connsiteX24" fmla="*/ 1325673 w 4305300"/>
              <a:gd name="connsiteY24" fmla="*/ 3798490 h 4419704"/>
              <a:gd name="connsiteX25" fmla="*/ 690642 w 4305300"/>
              <a:gd name="connsiteY25" fmla="*/ 3354883 h 4419704"/>
              <a:gd name="connsiteX26" fmla="*/ 318713 w 4305300"/>
              <a:gd name="connsiteY26" fmla="*/ 2985347 h 4419704"/>
              <a:gd name="connsiteX27" fmla="*/ 95474 w 4305300"/>
              <a:gd name="connsiteY27" fmla="*/ 2629927 h 4419704"/>
              <a:gd name="connsiteX28" fmla="*/ 6380 w 4305300"/>
              <a:gd name="connsiteY28" fmla="*/ 2298246 h 4419704"/>
              <a:gd name="connsiteX29" fmla="*/ 0 w 4305300"/>
              <a:gd name="connsiteY29" fmla="*/ 2241363 h 4419704"/>
              <a:gd name="connsiteX30" fmla="*/ 0 w 4305300"/>
              <a:gd name="connsiteY30" fmla="*/ 2174659 h 4419704"/>
              <a:gd name="connsiteX31" fmla="*/ 2991 w 4305300"/>
              <a:gd name="connsiteY31" fmla="*/ 2158288 h 4419704"/>
              <a:gd name="connsiteX32" fmla="*/ 13555 w 4305300"/>
              <a:gd name="connsiteY32" fmla="*/ 2060687 h 4419704"/>
              <a:gd name="connsiteX33" fmla="*/ 138728 w 4305300"/>
              <a:gd name="connsiteY33" fmla="*/ 1696061 h 4419704"/>
              <a:gd name="connsiteX34" fmla="*/ 435513 w 4305300"/>
              <a:gd name="connsiteY34" fmla="*/ 1297060 h 4419704"/>
              <a:gd name="connsiteX35" fmla="*/ 842126 w 4305300"/>
              <a:gd name="connsiteY35" fmla="*/ 940210 h 4419704"/>
              <a:gd name="connsiteX36" fmla="*/ 1913667 w 4305300"/>
              <a:gd name="connsiteY36" fmla="*/ 301195 h 4419704"/>
              <a:gd name="connsiteX37" fmla="*/ 2540128 w 4305300"/>
              <a:gd name="connsiteY37" fmla="*/ 68750 h 4419704"/>
              <a:gd name="connsiteX38" fmla="*/ 2966073 w 4305300"/>
              <a:gd name="connsiteY38" fmla="*/ 3069 h 4419704"/>
              <a:gd name="connsiteX39" fmla="*/ 2987799 w 4305300"/>
              <a:gd name="connsiteY39" fmla="*/ 0 h 441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305300" h="4419704">
                <a:moveTo>
                  <a:pt x="2987799" y="0"/>
                </a:moveTo>
                <a:lnTo>
                  <a:pt x="3069320" y="0"/>
                </a:lnTo>
                <a:cubicBezTo>
                  <a:pt x="3078490" y="1227"/>
                  <a:pt x="3087458" y="3274"/>
                  <a:pt x="3096628" y="3274"/>
                </a:cubicBezTo>
                <a:cubicBezTo>
                  <a:pt x="3162402" y="3478"/>
                  <a:pt x="3227182" y="12686"/>
                  <a:pt x="3291363" y="26396"/>
                </a:cubicBezTo>
                <a:cubicBezTo>
                  <a:pt x="3481912" y="66704"/>
                  <a:pt x="3647346" y="154076"/>
                  <a:pt x="3786074" y="291168"/>
                </a:cubicBezTo>
                <a:cubicBezTo>
                  <a:pt x="3885932" y="389999"/>
                  <a:pt x="3963466" y="504786"/>
                  <a:pt x="4026452" y="629807"/>
                </a:cubicBezTo>
                <a:cubicBezTo>
                  <a:pt x="4102393" y="780815"/>
                  <a:pt x="4154615" y="940005"/>
                  <a:pt x="4193880" y="1103903"/>
                </a:cubicBezTo>
                <a:cubicBezTo>
                  <a:pt x="4225772" y="1238130"/>
                  <a:pt x="4248494" y="1373790"/>
                  <a:pt x="4265037" y="1510680"/>
                </a:cubicBezTo>
                <a:cubicBezTo>
                  <a:pt x="4278392" y="1619943"/>
                  <a:pt x="4288558" y="1729618"/>
                  <a:pt x="4293340" y="1839293"/>
                </a:cubicBezTo>
                <a:cubicBezTo>
                  <a:pt x="4298324" y="1948148"/>
                  <a:pt x="4300119" y="2056799"/>
                  <a:pt x="4303307" y="2165449"/>
                </a:cubicBezTo>
                <a:cubicBezTo>
                  <a:pt x="4303506" y="2170974"/>
                  <a:pt x="4304702" y="2176500"/>
                  <a:pt x="4305300" y="2182025"/>
                </a:cubicBezTo>
                <a:lnTo>
                  <a:pt x="4305300" y="2237680"/>
                </a:lnTo>
                <a:cubicBezTo>
                  <a:pt x="4304702" y="2245660"/>
                  <a:pt x="4303506" y="2253640"/>
                  <a:pt x="4303307" y="2261619"/>
                </a:cubicBezTo>
                <a:cubicBezTo>
                  <a:pt x="4301911" y="2399940"/>
                  <a:pt x="4297327" y="2538465"/>
                  <a:pt x="4287361" y="2676581"/>
                </a:cubicBezTo>
                <a:cubicBezTo>
                  <a:pt x="4275004" y="2844365"/>
                  <a:pt x="4255270" y="3011333"/>
                  <a:pt x="4223580" y="3176458"/>
                </a:cubicBezTo>
                <a:cubicBezTo>
                  <a:pt x="4193283" y="3333397"/>
                  <a:pt x="4152622" y="3487270"/>
                  <a:pt x="4094022" y="3636229"/>
                </a:cubicBezTo>
                <a:cubicBezTo>
                  <a:pt x="4039608" y="3774345"/>
                  <a:pt x="3971240" y="3904686"/>
                  <a:pt x="3878956" y="4021930"/>
                </a:cubicBezTo>
                <a:cubicBezTo>
                  <a:pt x="3746209" y="4190330"/>
                  <a:pt x="3579180" y="4309007"/>
                  <a:pt x="3372088" y="4369574"/>
                </a:cubicBezTo>
                <a:cubicBezTo>
                  <a:pt x="3291761" y="4393104"/>
                  <a:pt x="3209640" y="4407019"/>
                  <a:pt x="3126126" y="4412746"/>
                </a:cubicBezTo>
                <a:cubicBezTo>
                  <a:pt x="3108386" y="4413975"/>
                  <a:pt x="3090848" y="4417248"/>
                  <a:pt x="3073108" y="4419704"/>
                </a:cubicBezTo>
                <a:lnTo>
                  <a:pt x="2987799" y="4419704"/>
                </a:lnTo>
                <a:cubicBezTo>
                  <a:pt x="2976238" y="4417863"/>
                  <a:pt x="2964878" y="4414792"/>
                  <a:pt x="2953118" y="4414180"/>
                </a:cubicBezTo>
                <a:cubicBezTo>
                  <a:pt x="2818178" y="4407019"/>
                  <a:pt x="2685432" y="4384101"/>
                  <a:pt x="2554478" y="4350749"/>
                </a:cubicBezTo>
                <a:cubicBezTo>
                  <a:pt x="2376287" y="4305324"/>
                  <a:pt x="2203876" y="4242506"/>
                  <a:pt x="2035451" y="4169049"/>
                </a:cubicBezTo>
                <a:cubicBezTo>
                  <a:pt x="1790089" y="4062445"/>
                  <a:pt x="1554892" y="3936197"/>
                  <a:pt x="1325673" y="3798490"/>
                </a:cubicBezTo>
                <a:cubicBezTo>
                  <a:pt x="1103832" y="3665080"/>
                  <a:pt x="889762" y="3520622"/>
                  <a:pt x="690642" y="3354883"/>
                </a:cubicBezTo>
                <a:cubicBezTo>
                  <a:pt x="555903" y="3242549"/>
                  <a:pt x="429534" y="3121620"/>
                  <a:pt x="318713" y="2985347"/>
                </a:cubicBezTo>
                <a:cubicBezTo>
                  <a:pt x="229616" y="2876082"/>
                  <a:pt x="152680" y="2759041"/>
                  <a:pt x="95474" y="2629927"/>
                </a:cubicBezTo>
                <a:cubicBezTo>
                  <a:pt x="48634" y="2523938"/>
                  <a:pt x="17342" y="2413853"/>
                  <a:pt x="6380" y="2298246"/>
                </a:cubicBezTo>
                <a:cubicBezTo>
                  <a:pt x="4586" y="2279217"/>
                  <a:pt x="2193" y="2260392"/>
                  <a:pt x="0" y="2241363"/>
                </a:cubicBezTo>
                <a:lnTo>
                  <a:pt x="0" y="2174659"/>
                </a:lnTo>
                <a:cubicBezTo>
                  <a:pt x="998" y="2169132"/>
                  <a:pt x="2591" y="2163813"/>
                  <a:pt x="2991" y="2158288"/>
                </a:cubicBezTo>
                <a:cubicBezTo>
                  <a:pt x="6577" y="2125756"/>
                  <a:pt x="8572" y="2093016"/>
                  <a:pt x="13555" y="2060687"/>
                </a:cubicBezTo>
                <a:cubicBezTo>
                  <a:pt x="32888" y="1931575"/>
                  <a:pt x="77137" y="1810851"/>
                  <a:pt x="138728" y="1696061"/>
                </a:cubicBezTo>
                <a:cubicBezTo>
                  <a:pt x="217857" y="1548532"/>
                  <a:pt x="320306" y="1417988"/>
                  <a:pt x="435513" y="1297060"/>
                </a:cubicBezTo>
                <a:cubicBezTo>
                  <a:pt x="560288" y="1165901"/>
                  <a:pt x="697219" y="1048246"/>
                  <a:pt x="842126" y="940210"/>
                </a:cubicBezTo>
                <a:cubicBezTo>
                  <a:pt x="1177181" y="690170"/>
                  <a:pt x="1536155" y="480029"/>
                  <a:pt x="1913667" y="301195"/>
                </a:cubicBezTo>
                <a:cubicBezTo>
                  <a:pt x="2115775" y="205435"/>
                  <a:pt x="2323467" y="124611"/>
                  <a:pt x="2540128" y="68750"/>
                </a:cubicBezTo>
                <a:cubicBezTo>
                  <a:pt x="2679850" y="32534"/>
                  <a:pt x="2821168" y="5525"/>
                  <a:pt x="2966073" y="3069"/>
                </a:cubicBezTo>
                <a:cubicBezTo>
                  <a:pt x="2973448" y="2863"/>
                  <a:pt x="2980623" y="1022"/>
                  <a:pt x="298779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98449843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38_Title Slide">
    <p:spTree>
      <p:nvGrpSpPr>
        <p:cNvPr id="1" name=""/>
        <p:cNvGrpSpPr/>
        <p:nvPr/>
      </p:nvGrpSpPr>
      <p:grpSpPr>
        <a:xfrm>
          <a:off x="0" y="0"/>
          <a:ext cx="0" cy="0"/>
          <a:chOff x="0" y="0"/>
          <a:chExt cx="0" cy="0"/>
        </a:xfrm>
      </p:grpSpPr>
      <p:sp>
        <p:nvSpPr>
          <p:cNvPr id="9" name="Picture Placeholder 3"/>
          <p:cNvSpPr>
            <a:spLocks noGrp="1"/>
          </p:cNvSpPr>
          <p:nvPr>
            <p:ph type="pic" sz="quarter" idx="17" hasCustomPrompt="1"/>
          </p:nvPr>
        </p:nvSpPr>
        <p:spPr>
          <a:xfrm>
            <a:off x="2245159" y="762001"/>
            <a:ext cx="1220294" cy="1627057"/>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3"/>
          <p:cNvSpPr>
            <a:spLocks noGrp="1"/>
          </p:cNvSpPr>
          <p:nvPr>
            <p:ph type="pic" sz="quarter" idx="18" hasCustomPrompt="1"/>
          </p:nvPr>
        </p:nvSpPr>
        <p:spPr>
          <a:xfrm>
            <a:off x="-1058110" y="1"/>
            <a:ext cx="2116220" cy="282162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3"/>
          <p:cNvSpPr>
            <a:spLocks noGrp="1"/>
          </p:cNvSpPr>
          <p:nvPr>
            <p:ph type="pic" sz="quarter" idx="19" hasCustomPrompt="1"/>
          </p:nvPr>
        </p:nvSpPr>
        <p:spPr>
          <a:xfrm>
            <a:off x="5807596" y="-1410813"/>
            <a:ext cx="2116220" cy="282162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2" name="Picture Placeholder 3"/>
          <p:cNvSpPr>
            <a:spLocks noGrp="1"/>
          </p:cNvSpPr>
          <p:nvPr>
            <p:ph type="pic" sz="quarter" idx="20" hasCustomPrompt="1"/>
          </p:nvPr>
        </p:nvSpPr>
        <p:spPr>
          <a:xfrm>
            <a:off x="8033299" y="3784103"/>
            <a:ext cx="2116220" cy="2821625"/>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3" name="Picture Placeholder 3"/>
          <p:cNvSpPr>
            <a:spLocks noGrp="1"/>
          </p:cNvSpPr>
          <p:nvPr>
            <p:ph type="pic" sz="quarter" idx="21" hasCustomPrompt="1"/>
          </p:nvPr>
        </p:nvSpPr>
        <p:spPr>
          <a:xfrm>
            <a:off x="1528745" y="4613098"/>
            <a:ext cx="978197" cy="1304262"/>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4" name="Picture Placeholder 3"/>
          <p:cNvSpPr>
            <a:spLocks noGrp="1"/>
          </p:cNvSpPr>
          <p:nvPr>
            <p:ph type="pic" sz="quarter" idx="22" hasCustomPrompt="1"/>
          </p:nvPr>
        </p:nvSpPr>
        <p:spPr>
          <a:xfrm>
            <a:off x="6676099" y="4052142"/>
            <a:ext cx="978197" cy="1304262"/>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5" name="Picture Placeholder 3"/>
          <p:cNvSpPr>
            <a:spLocks noGrp="1"/>
          </p:cNvSpPr>
          <p:nvPr>
            <p:ph type="pic" sz="quarter" idx="23" hasCustomPrompt="1"/>
          </p:nvPr>
        </p:nvSpPr>
        <p:spPr>
          <a:xfrm>
            <a:off x="8033299" y="1410812"/>
            <a:ext cx="978197" cy="1304262"/>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6" name="Picture Placeholder 3"/>
          <p:cNvSpPr>
            <a:spLocks noGrp="1"/>
          </p:cNvSpPr>
          <p:nvPr>
            <p:ph type="pic" sz="quarter" idx="24" hasCustomPrompt="1"/>
          </p:nvPr>
        </p:nvSpPr>
        <p:spPr>
          <a:xfrm>
            <a:off x="3916363" y="193434"/>
            <a:ext cx="3782464" cy="5043281"/>
          </a:xfrm>
          <a:custGeom>
            <a:avLst/>
            <a:gdLst>
              <a:gd name="connsiteX0" fmla="*/ 1090639 w 2181277"/>
              <a:gd name="connsiteY0" fmla="*/ 0 h 2181277"/>
              <a:gd name="connsiteX1" fmla="*/ 1530401 w 2181277"/>
              <a:gd name="connsiteY1" fmla="*/ 181378 h 2181277"/>
              <a:gd name="connsiteX2" fmla="*/ 1999900 w 2181277"/>
              <a:gd name="connsiteY2" fmla="*/ 650877 h 2181277"/>
              <a:gd name="connsiteX3" fmla="*/ 1999900 w 2181277"/>
              <a:gd name="connsiteY3" fmla="*/ 1530401 h 2181277"/>
              <a:gd name="connsiteX4" fmla="*/ 1530401 w 2181277"/>
              <a:gd name="connsiteY4" fmla="*/ 1999900 h 2181277"/>
              <a:gd name="connsiteX5" fmla="*/ 650877 w 2181277"/>
              <a:gd name="connsiteY5" fmla="*/ 1999900 h 2181277"/>
              <a:gd name="connsiteX6" fmla="*/ 181378 w 2181277"/>
              <a:gd name="connsiteY6" fmla="*/ 1530401 h 2181277"/>
              <a:gd name="connsiteX7" fmla="*/ 181378 w 2181277"/>
              <a:gd name="connsiteY7" fmla="*/ 650877 h 2181277"/>
              <a:gd name="connsiteX8" fmla="*/ 650877 w 2181277"/>
              <a:gd name="connsiteY8" fmla="*/ 181378 h 2181277"/>
              <a:gd name="connsiteX9" fmla="*/ 1090639 w 2181277"/>
              <a:gd name="connsiteY9" fmla="*/ 0 h 2181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81277" h="2181277">
                <a:moveTo>
                  <a:pt x="1090639" y="0"/>
                </a:moveTo>
                <a:cubicBezTo>
                  <a:pt x="1250061" y="0"/>
                  <a:pt x="1409483" y="60459"/>
                  <a:pt x="1530401" y="181378"/>
                </a:cubicBezTo>
                <a:lnTo>
                  <a:pt x="1999900" y="650877"/>
                </a:lnTo>
                <a:cubicBezTo>
                  <a:pt x="2241737" y="892714"/>
                  <a:pt x="2241737" y="1288564"/>
                  <a:pt x="1999900" y="1530401"/>
                </a:cubicBezTo>
                <a:lnTo>
                  <a:pt x="1530401" y="1999900"/>
                </a:lnTo>
                <a:cubicBezTo>
                  <a:pt x="1288564" y="2241737"/>
                  <a:pt x="892714" y="2241737"/>
                  <a:pt x="650877" y="1999900"/>
                </a:cubicBezTo>
                <a:lnTo>
                  <a:pt x="181378" y="1530401"/>
                </a:lnTo>
                <a:cubicBezTo>
                  <a:pt x="-60459" y="1288564"/>
                  <a:pt x="-60459" y="892714"/>
                  <a:pt x="181378" y="650877"/>
                </a:cubicBezTo>
                <a:lnTo>
                  <a:pt x="650877" y="181378"/>
                </a:lnTo>
                <a:cubicBezTo>
                  <a:pt x="771796" y="60459"/>
                  <a:pt x="931217" y="0"/>
                  <a:pt x="1090639" y="0"/>
                </a:cubicBezTo>
                <a:close/>
              </a:path>
            </a:pathLst>
          </a:custGeom>
          <a:pattFill prst="pct10">
            <a:fgClr>
              <a:schemeClr val="tx1"/>
            </a:fgClr>
            <a:bgClr>
              <a:schemeClr val="bg1"/>
            </a:bgClr>
          </a:pattFill>
          <a:effectLst>
            <a:softEdge rad="317500"/>
          </a:effectLst>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95629753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5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12" name="Picture Placeholder 11"/>
          <p:cNvSpPr>
            <a:spLocks noGrp="1"/>
          </p:cNvSpPr>
          <p:nvPr>
            <p:ph type="pic" sz="quarter" idx="16" hasCustomPrompt="1"/>
          </p:nvPr>
        </p:nvSpPr>
        <p:spPr>
          <a:xfrm>
            <a:off x="6032075" y="2520777"/>
            <a:ext cx="1398534" cy="1816444"/>
          </a:xfrm>
          <a:custGeom>
            <a:avLst/>
            <a:gdLst>
              <a:gd name="connsiteX0" fmla="*/ 920615 w 1864712"/>
              <a:gd name="connsiteY0" fmla="*/ 0 h 1816444"/>
              <a:gd name="connsiteX1" fmla="*/ 944097 w 1864712"/>
              <a:gd name="connsiteY1" fmla="*/ 0 h 1816444"/>
              <a:gd name="connsiteX2" fmla="*/ 954197 w 1864712"/>
              <a:gd name="connsiteY2" fmla="*/ 841 h 1816444"/>
              <a:gd name="connsiteX3" fmla="*/ 1129273 w 1864712"/>
              <a:gd name="connsiteY3" fmla="*/ 7569 h 1816444"/>
              <a:gd name="connsiteX4" fmla="*/ 1340175 w 1864712"/>
              <a:gd name="connsiteY4" fmla="*/ 34479 h 1816444"/>
              <a:gd name="connsiteX5" fmla="*/ 1534157 w 1864712"/>
              <a:gd name="connsiteY5" fmla="*/ 89140 h 1816444"/>
              <a:gd name="connsiteX6" fmla="*/ 1696888 w 1864712"/>
              <a:gd name="connsiteY6" fmla="*/ 179878 h 1816444"/>
              <a:gd name="connsiteX7" fmla="*/ 1843562 w 1864712"/>
              <a:gd name="connsiteY7" fmla="*/ 393731 h 1816444"/>
              <a:gd name="connsiteX8" fmla="*/ 1861776 w 1864712"/>
              <a:gd name="connsiteY8" fmla="*/ 497504 h 1816444"/>
              <a:gd name="connsiteX9" fmla="*/ 1864712 w 1864712"/>
              <a:gd name="connsiteY9" fmla="*/ 519873 h 1816444"/>
              <a:gd name="connsiteX10" fmla="*/ 1864712 w 1864712"/>
              <a:gd name="connsiteY10" fmla="*/ 555865 h 1816444"/>
              <a:gd name="connsiteX11" fmla="*/ 1862381 w 1864712"/>
              <a:gd name="connsiteY11" fmla="*/ 570498 h 1816444"/>
              <a:gd name="connsiteX12" fmla="*/ 1835619 w 1864712"/>
              <a:gd name="connsiteY12" fmla="*/ 738687 h 1816444"/>
              <a:gd name="connsiteX13" fmla="*/ 1758958 w 1864712"/>
              <a:gd name="connsiteY13" fmla="*/ 957670 h 1816444"/>
              <a:gd name="connsiteX14" fmla="*/ 1602616 w 1864712"/>
              <a:gd name="connsiteY14" fmla="*/ 1257131 h 1816444"/>
              <a:gd name="connsiteX15" fmla="*/ 1415454 w 1864712"/>
              <a:gd name="connsiteY15" fmla="*/ 1525056 h 1816444"/>
              <a:gd name="connsiteX16" fmla="*/ 1259544 w 1864712"/>
              <a:gd name="connsiteY16" fmla="*/ 1681976 h 1816444"/>
              <a:gd name="connsiteX17" fmla="*/ 1109589 w 1864712"/>
              <a:gd name="connsiteY17" fmla="*/ 1776163 h 1816444"/>
              <a:gd name="connsiteX18" fmla="*/ 969650 w 1864712"/>
              <a:gd name="connsiteY18" fmla="*/ 1813753 h 1816444"/>
              <a:gd name="connsiteX19" fmla="*/ 945651 w 1864712"/>
              <a:gd name="connsiteY19" fmla="*/ 1816444 h 1816444"/>
              <a:gd name="connsiteX20" fmla="*/ 917508 w 1864712"/>
              <a:gd name="connsiteY20" fmla="*/ 1816444 h 1816444"/>
              <a:gd name="connsiteX21" fmla="*/ 910601 w 1864712"/>
              <a:gd name="connsiteY21" fmla="*/ 1815182 h 1816444"/>
              <a:gd name="connsiteX22" fmla="*/ 869422 w 1864712"/>
              <a:gd name="connsiteY22" fmla="*/ 1810726 h 1816444"/>
              <a:gd name="connsiteX23" fmla="*/ 715583 w 1864712"/>
              <a:gd name="connsiteY23" fmla="*/ 1757914 h 1816444"/>
              <a:gd name="connsiteX24" fmla="*/ 547241 w 1864712"/>
              <a:gd name="connsiteY24" fmla="*/ 1632697 h 1816444"/>
              <a:gd name="connsiteX25" fmla="*/ 396683 w 1864712"/>
              <a:gd name="connsiteY25" fmla="*/ 1461144 h 1816444"/>
              <a:gd name="connsiteX26" fmla="*/ 127077 w 1864712"/>
              <a:gd name="connsiteY26" fmla="*/ 1009051 h 1816444"/>
              <a:gd name="connsiteX27" fmla="*/ 29006 w 1864712"/>
              <a:gd name="connsiteY27" fmla="*/ 744742 h 1816444"/>
              <a:gd name="connsiteX28" fmla="*/ 1295 w 1864712"/>
              <a:gd name="connsiteY28" fmla="*/ 565032 h 1816444"/>
              <a:gd name="connsiteX29" fmla="*/ 0 w 1864712"/>
              <a:gd name="connsiteY29" fmla="*/ 555865 h 1816444"/>
              <a:gd name="connsiteX30" fmla="*/ 0 w 1864712"/>
              <a:gd name="connsiteY30" fmla="*/ 521471 h 1816444"/>
              <a:gd name="connsiteX31" fmla="*/ 1381 w 1864712"/>
              <a:gd name="connsiteY31" fmla="*/ 509950 h 1816444"/>
              <a:gd name="connsiteX32" fmla="*/ 11137 w 1864712"/>
              <a:gd name="connsiteY32" fmla="*/ 427789 h 1816444"/>
              <a:gd name="connsiteX33" fmla="*/ 122847 w 1864712"/>
              <a:gd name="connsiteY33" fmla="*/ 219066 h 1816444"/>
              <a:gd name="connsiteX34" fmla="*/ 265722 w 1864712"/>
              <a:gd name="connsiteY34" fmla="*/ 117649 h 1816444"/>
              <a:gd name="connsiteX35" fmla="*/ 465746 w 1864712"/>
              <a:gd name="connsiteY35" fmla="*/ 47009 h 1816444"/>
              <a:gd name="connsiteX36" fmla="*/ 637369 w 1864712"/>
              <a:gd name="connsiteY36" fmla="*/ 16987 h 1816444"/>
              <a:gd name="connsiteX37" fmla="*/ 776014 w 1864712"/>
              <a:gd name="connsiteY37" fmla="*/ 5046 h 1816444"/>
              <a:gd name="connsiteX38" fmla="*/ 913622 w 1864712"/>
              <a:gd name="connsiteY38" fmla="*/ 841 h 1816444"/>
              <a:gd name="connsiteX39" fmla="*/ 920615 w 1864712"/>
              <a:gd name="connsiteY39" fmla="*/ 0 h 181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64712" h="1816444">
                <a:moveTo>
                  <a:pt x="920615" y="0"/>
                </a:moveTo>
                <a:cubicBezTo>
                  <a:pt x="928471" y="0"/>
                  <a:pt x="936241" y="0"/>
                  <a:pt x="944097" y="0"/>
                </a:cubicBezTo>
                <a:cubicBezTo>
                  <a:pt x="947464" y="252"/>
                  <a:pt x="950831" y="757"/>
                  <a:pt x="954197" y="841"/>
                </a:cubicBezTo>
                <a:cubicBezTo>
                  <a:pt x="1012556" y="1430"/>
                  <a:pt x="1071001" y="3364"/>
                  <a:pt x="1129273" y="7569"/>
                </a:cubicBezTo>
                <a:cubicBezTo>
                  <a:pt x="1200063" y="12783"/>
                  <a:pt x="1270508" y="21108"/>
                  <a:pt x="1340175" y="34479"/>
                </a:cubicBezTo>
                <a:cubicBezTo>
                  <a:pt x="1406389" y="47261"/>
                  <a:pt x="1471310" y="64416"/>
                  <a:pt x="1534157" y="89140"/>
                </a:cubicBezTo>
                <a:cubicBezTo>
                  <a:pt x="1592429" y="112098"/>
                  <a:pt x="1647421" y="140943"/>
                  <a:pt x="1696888" y="179878"/>
                </a:cubicBezTo>
                <a:cubicBezTo>
                  <a:pt x="1767937" y="235886"/>
                  <a:pt x="1818008" y="306357"/>
                  <a:pt x="1843562" y="393731"/>
                </a:cubicBezTo>
                <a:cubicBezTo>
                  <a:pt x="1853489" y="427621"/>
                  <a:pt x="1859360" y="462269"/>
                  <a:pt x="1861776" y="497504"/>
                </a:cubicBezTo>
                <a:cubicBezTo>
                  <a:pt x="1862295" y="504989"/>
                  <a:pt x="1863676" y="512388"/>
                  <a:pt x="1864712" y="519873"/>
                </a:cubicBezTo>
                <a:cubicBezTo>
                  <a:pt x="1864712" y="531899"/>
                  <a:pt x="1864712" y="543924"/>
                  <a:pt x="1864712" y="555865"/>
                </a:cubicBezTo>
                <a:cubicBezTo>
                  <a:pt x="1863935" y="560743"/>
                  <a:pt x="1862640" y="565536"/>
                  <a:pt x="1862381" y="570498"/>
                </a:cubicBezTo>
                <a:cubicBezTo>
                  <a:pt x="1859360" y="627430"/>
                  <a:pt x="1849691" y="683437"/>
                  <a:pt x="1835619" y="738687"/>
                </a:cubicBezTo>
                <a:cubicBezTo>
                  <a:pt x="1816454" y="813868"/>
                  <a:pt x="1789951" y="886610"/>
                  <a:pt x="1758958" y="957670"/>
                </a:cubicBezTo>
                <a:cubicBezTo>
                  <a:pt x="1713981" y="1061190"/>
                  <a:pt x="1660716" y="1160422"/>
                  <a:pt x="1602616" y="1257131"/>
                </a:cubicBezTo>
                <a:cubicBezTo>
                  <a:pt x="1546329" y="1350728"/>
                  <a:pt x="1485381" y="1441046"/>
                  <a:pt x="1415454" y="1525056"/>
                </a:cubicBezTo>
                <a:cubicBezTo>
                  <a:pt x="1368060" y="1581904"/>
                  <a:pt x="1317039" y="1635220"/>
                  <a:pt x="1259544" y="1681976"/>
                </a:cubicBezTo>
                <a:cubicBezTo>
                  <a:pt x="1213444" y="1719567"/>
                  <a:pt x="1164064" y="1752027"/>
                  <a:pt x="1109589" y="1776163"/>
                </a:cubicBezTo>
                <a:cubicBezTo>
                  <a:pt x="1064871" y="1795925"/>
                  <a:pt x="1018426" y="1809128"/>
                  <a:pt x="969650" y="1813753"/>
                </a:cubicBezTo>
                <a:cubicBezTo>
                  <a:pt x="961621" y="1814509"/>
                  <a:pt x="953679" y="1815519"/>
                  <a:pt x="945651" y="1816444"/>
                </a:cubicBezTo>
                <a:cubicBezTo>
                  <a:pt x="936241" y="1816444"/>
                  <a:pt x="926917" y="1816444"/>
                  <a:pt x="917508" y="1816444"/>
                </a:cubicBezTo>
                <a:cubicBezTo>
                  <a:pt x="915176" y="1816023"/>
                  <a:pt x="912932" y="1815351"/>
                  <a:pt x="910601" y="1815182"/>
                </a:cubicBezTo>
                <a:cubicBezTo>
                  <a:pt x="896875" y="1813669"/>
                  <a:pt x="883062" y="1812828"/>
                  <a:pt x="869422" y="1810726"/>
                </a:cubicBezTo>
                <a:cubicBezTo>
                  <a:pt x="814948" y="1802569"/>
                  <a:pt x="764014" y="1783900"/>
                  <a:pt x="715583" y="1757914"/>
                </a:cubicBezTo>
                <a:cubicBezTo>
                  <a:pt x="653339" y="1724528"/>
                  <a:pt x="598262" y="1681304"/>
                  <a:pt x="547241" y="1632697"/>
                </a:cubicBezTo>
                <a:cubicBezTo>
                  <a:pt x="491904" y="1580054"/>
                  <a:pt x="442264" y="1522281"/>
                  <a:pt x="396683" y="1461144"/>
                </a:cubicBezTo>
                <a:cubicBezTo>
                  <a:pt x="291189" y="1319781"/>
                  <a:pt x="202529" y="1168327"/>
                  <a:pt x="127077" y="1009051"/>
                </a:cubicBezTo>
                <a:cubicBezTo>
                  <a:pt x="86675" y="923780"/>
                  <a:pt x="52575" y="836153"/>
                  <a:pt x="29006" y="744742"/>
                </a:cubicBezTo>
                <a:cubicBezTo>
                  <a:pt x="13727" y="685792"/>
                  <a:pt x="2331" y="626168"/>
                  <a:pt x="1295" y="565032"/>
                </a:cubicBezTo>
                <a:cubicBezTo>
                  <a:pt x="1208" y="561920"/>
                  <a:pt x="431" y="558893"/>
                  <a:pt x="0" y="555865"/>
                </a:cubicBezTo>
                <a:cubicBezTo>
                  <a:pt x="0" y="544429"/>
                  <a:pt x="0" y="532908"/>
                  <a:pt x="0" y="521471"/>
                </a:cubicBezTo>
                <a:cubicBezTo>
                  <a:pt x="518" y="517602"/>
                  <a:pt x="1381" y="513818"/>
                  <a:pt x="1381" y="509950"/>
                </a:cubicBezTo>
                <a:cubicBezTo>
                  <a:pt x="1468" y="482199"/>
                  <a:pt x="5352" y="454868"/>
                  <a:pt x="11137" y="427789"/>
                </a:cubicBezTo>
                <a:cubicBezTo>
                  <a:pt x="28143" y="347395"/>
                  <a:pt x="65006" y="277597"/>
                  <a:pt x="122847" y="219066"/>
                </a:cubicBezTo>
                <a:cubicBezTo>
                  <a:pt x="164544" y="176935"/>
                  <a:pt x="212974" y="144223"/>
                  <a:pt x="265722" y="117649"/>
                </a:cubicBezTo>
                <a:cubicBezTo>
                  <a:pt x="329433" y="85608"/>
                  <a:pt x="396597" y="63575"/>
                  <a:pt x="465746" y="47009"/>
                </a:cubicBezTo>
                <a:cubicBezTo>
                  <a:pt x="522378" y="33554"/>
                  <a:pt x="579614" y="23967"/>
                  <a:pt x="637369" y="16987"/>
                </a:cubicBezTo>
                <a:cubicBezTo>
                  <a:pt x="683468" y="11353"/>
                  <a:pt x="729741" y="7064"/>
                  <a:pt x="776014" y="5046"/>
                </a:cubicBezTo>
                <a:cubicBezTo>
                  <a:pt x="821941" y="2943"/>
                  <a:pt x="867781" y="2186"/>
                  <a:pt x="913622" y="841"/>
                </a:cubicBezTo>
                <a:cubicBezTo>
                  <a:pt x="915953" y="757"/>
                  <a:pt x="918285" y="252"/>
                  <a:pt x="920615"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4" name="Picture Placeholder 3"/>
          <p:cNvSpPr>
            <a:spLocks noGrp="1"/>
          </p:cNvSpPr>
          <p:nvPr>
            <p:ph type="pic" sz="quarter" idx="12" hasCustomPrompt="1"/>
          </p:nvPr>
        </p:nvSpPr>
        <p:spPr>
          <a:xfrm>
            <a:off x="3698081" y="2293938"/>
            <a:ext cx="1747838" cy="2270125"/>
          </a:xfrm>
          <a:custGeom>
            <a:avLst/>
            <a:gdLst>
              <a:gd name="connsiteX0" fmla="*/ 1148610 w 2330450"/>
              <a:gd name="connsiteY0" fmla="*/ 0 h 2270125"/>
              <a:gd name="connsiteX1" fmla="*/ 1183782 w 2330450"/>
              <a:gd name="connsiteY1" fmla="*/ 0 h 2270125"/>
              <a:gd name="connsiteX2" fmla="*/ 1192414 w 2330450"/>
              <a:gd name="connsiteY2" fmla="*/ 1577 h 2270125"/>
              <a:gd name="connsiteX3" fmla="*/ 1243878 w 2330450"/>
              <a:gd name="connsiteY3" fmla="*/ 7147 h 2270125"/>
              <a:gd name="connsiteX4" fmla="*/ 1436140 w 2330450"/>
              <a:gd name="connsiteY4" fmla="*/ 73149 h 2270125"/>
              <a:gd name="connsiteX5" fmla="*/ 1646528 w 2330450"/>
              <a:gd name="connsiteY5" fmla="*/ 229640 h 2270125"/>
              <a:gd name="connsiteX6" fmla="*/ 1834690 w 2330450"/>
              <a:gd name="connsiteY6" fmla="*/ 444041 h 2270125"/>
              <a:gd name="connsiteX7" fmla="*/ 2171634 w 2330450"/>
              <a:gd name="connsiteY7" fmla="*/ 1009050 h 2270125"/>
              <a:gd name="connsiteX8" fmla="*/ 2294199 w 2330450"/>
              <a:gd name="connsiteY8" fmla="*/ 1339374 h 2270125"/>
              <a:gd name="connsiteX9" fmla="*/ 2328832 w 2330450"/>
              <a:gd name="connsiteY9" fmla="*/ 1563969 h 2270125"/>
              <a:gd name="connsiteX10" fmla="*/ 2330450 w 2330450"/>
              <a:gd name="connsiteY10" fmla="*/ 1575425 h 2270125"/>
              <a:gd name="connsiteX11" fmla="*/ 2330450 w 2330450"/>
              <a:gd name="connsiteY11" fmla="*/ 1618410 h 2270125"/>
              <a:gd name="connsiteX12" fmla="*/ 2328724 w 2330450"/>
              <a:gd name="connsiteY12" fmla="*/ 1632809 h 2270125"/>
              <a:gd name="connsiteX13" fmla="*/ 2316532 w 2330450"/>
              <a:gd name="connsiteY13" fmla="*/ 1735490 h 2270125"/>
              <a:gd name="connsiteX14" fmla="*/ 2176921 w 2330450"/>
              <a:gd name="connsiteY14" fmla="*/ 1996344 h 2270125"/>
              <a:gd name="connsiteX15" fmla="*/ 1998361 w 2330450"/>
              <a:gd name="connsiteY15" fmla="*/ 2123092 h 2270125"/>
              <a:gd name="connsiteX16" fmla="*/ 1748377 w 2330450"/>
              <a:gd name="connsiteY16" fmla="*/ 2211375 h 2270125"/>
              <a:gd name="connsiteX17" fmla="*/ 1533889 w 2330450"/>
              <a:gd name="connsiteY17" fmla="*/ 2248895 h 2270125"/>
              <a:gd name="connsiteX18" fmla="*/ 1360616 w 2330450"/>
              <a:gd name="connsiteY18" fmla="*/ 2263819 h 2270125"/>
              <a:gd name="connsiteX19" fmla="*/ 1188638 w 2330450"/>
              <a:gd name="connsiteY19" fmla="*/ 2269074 h 2270125"/>
              <a:gd name="connsiteX20" fmla="*/ 1179898 w 2330450"/>
              <a:gd name="connsiteY20" fmla="*/ 2270125 h 2270125"/>
              <a:gd name="connsiteX21" fmla="*/ 1150552 w 2330450"/>
              <a:gd name="connsiteY21" fmla="*/ 2270125 h 2270125"/>
              <a:gd name="connsiteX22" fmla="*/ 1137929 w 2330450"/>
              <a:gd name="connsiteY22" fmla="*/ 2269074 h 2270125"/>
              <a:gd name="connsiteX23" fmla="*/ 919125 w 2330450"/>
              <a:gd name="connsiteY23" fmla="*/ 2260666 h 2270125"/>
              <a:gd name="connsiteX24" fmla="*/ 655547 w 2330450"/>
              <a:gd name="connsiteY24" fmla="*/ 2227035 h 2270125"/>
              <a:gd name="connsiteX25" fmla="*/ 413116 w 2330450"/>
              <a:gd name="connsiteY25" fmla="*/ 2158721 h 2270125"/>
              <a:gd name="connsiteX26" fmla="*/ 209741 w 2330450"/>
              <a:gd name="connsiteY26" fmla="*/ 2045320 h 2270125"/>
              <a:gd name="connsiteX27" fmla="*/ 26433 w 2330450"/>
              <a:gd name="connsiteY27" fmla="*/ 1778055 h 2270125"/>
              <a:gd name="connsiteX28" fmla="*/ 3669 w 2330450"/>
              <a:gd name="connsiteY28" fmla="*/ 1648363 h 2270125"/>
              <a:gd name="connsiteX29" fmla="*/ 0 w 2330450"/>
              <a:gd name="connsiteY29" fmla="*/ 1620407 h 2270125"/>
              <a:gd name="connsiteX30" fmla="*/ 0 w 2330450"/>
              <a:gd name="connsiteY30" fmla="*/ 1575425 h 2270125"/>
              <a:gd name="connsiteX31" fmla="*/ 2913 w 2330450"/>
              <a:gd name="connsiteY31" fmla="*/ 1557138 h 2270125"/>
              <a:gd name="connsiteX32" fmla="*/ 36359 w 2330450"/>
              <a:gd name="connsiteY32" fmla="*/ 1346941 h 2270125"/>
              <a:gd name="connsiteX33" fmla="*/ 132167 w 2330450"/>
              <a:gd name="connsiteY33" fmla="*/ 1073265 h 2270125"/>
              <a:gd name="connsiteX34" fmla="*/ 327558 w 2330450"/>
              <a:gd name="connsiteY34" fmla="*/ 699009 h 2270125"/>
              <a:gd name="connsiteX35" fmla="*/ 561466 w 2330450"/>
              <a:gd name="connsiteY35" fmla="*/ 364166 h 2270125"/>
              <a:gd name="connsiteX36" fmla="*/ 756317 w 2330450"/>
              <a:gd name="connsiteY36" fmla="*/ 168053 h 2270125"/>
              <a:gd name="connsiteX37" fmla="*/ 943725 w 2330450"/>
              <a:gd name="connsiteY37" fmla="*/ 50342 h 2270125"/>
              <a:gd name="connsiteX38" fmla="*/ 1118616 w 2330450"/>
              <a:gd name="connsiteY38" fmla="*/ 3364 h 2270125"/>
              <a:gd name="connsiteX39" fmla="*/ 1148610 w 2330450"/>
              <a:gd name="connsiteY39" fmla="*/ 0 h 227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30450" h="2270125">
                <a:moveTo>
                  <a:pt x="1148610" y="0"/>
                </a:moveTo>
                <a:cubicBezTo>
                  <a:pt x="1160370" y="0"/>
                  <a:pt x="1172022" y="0"/>
                  <a:pt x="1183782" y="0"/>
                </a:cubicBezTo>
                <a:cubicBezTo>
                  <a:pt x="1186696" y="526"/>
                  <a:pt x="1189501" y="1366"/>
                  <a:pt x="1192414" y="1577"/>
                </a:cubicBezTo>
                <a:cubicBezTo>
                  <a:pt x="1209568" y="3468"/>
                  <a:pt x="1226831" y="4520"/>
                  <a:pt x="1243878" y="7147"/>
                </a:cubicBezTo>
                <a:cubicBezTo>
                  <a:pt x="1311957" y="17341"/>
                  <a:pt x="1375613" y="40673"/>
                  <a:pt x="1436140" y="73149"/>
                </a:cubicBezTo>
                <a:cubicBezTo>
                  <a:pt x="1513930" y="114873"/>
                  <a:pt x="1582764" y="168893"/>
                  <a:pt x="1646528" y="229640"/>
                </a:cubicBezTo>
                <a:cubicBezTo>
                  <a:pt x="1715686" y="295432"/>
                  <a:pt x="1777724" y="367634"/>
                  <a:pt x="1834690" y="444041"/>
                </a:cubicBezTo>
                <a:cubicBezTo>
                  <a:pt x="1966533" y="620711"/>
                  <a:pt x="2077337" y="809993"/>
                  <a:pt x="2171634" y="1009050"/>
                </a:cubicBezTo>
                <a:cubicBezTo>
                  <a:pt x="2222127" y="1115619"/>
                  <a:pt x="2264744" y="1225132"/>
                  <a:pt x="2294199" y="1339374"/>
                </a:cubicBezTo>
                <a:cubicBezTo>
                  <a:pt x="2313295" y="1413048"/>
                  <a:pt x="2327537" y="1487563"/>
                  <a:pt x="2328832" y="1563969"/>
                </a:cubicBezTo>
                <a:cubicBezTo>
                  <a:pt x="2328940" y="1567858"/>
                  <a:pt x="2329911" y="1571641"/>
                  <a:pt x="2330450" y="1575425"/>
                </a:cubicBezTo>
                <a:cubicBezTo>
                  <a:pt x="2330450" y="1589718"/>
                  <a:pt x="2330450" y="1604117"/>
                  <a:pt x="2330450" y="1618410"/>
                </a:cubicBezTo>
                <a:cubicBezTo>
                  <a:pt x="2329803" y="1623245"/>
                  <a:pt x="2328724" y="1627974"/>
                  <a:pt x="2328724" y="1632809"/>
                </a:cubicBezTo>
                <a:cubicBezTo>
                  <a:pt x="2328616" y="1667491"/>
                  <a:pt x="2323761" y="1701648"/>
                  <a:pt x="2316532" y="1735490"/>
                </a:cubicBezTo>
                <a:cubicBezTo>
                  <a:pt x="2295278" y="1835964"/>
                  <a:pt x="2249208" y="1923195"/>
                  <a:pt x="2176921" y="1996344"/>
                </a:cubicBezTo>
                <a:cubicBezTo>
                  <a:pt x="2124809" y="2048998"/>
                  <a:pt x="2064283" y="2089881"/>
                  <a:pt x="1998361" y="2123092"/>
                </a:cubicBezTo>
                <a:cubicBezTo>
                  <a:pt x="1918737" y="2163135"/>
                  <a:pt x="1834798" y="2190671"/>
                  <a:pt x="1748377" y="2211375"/>
                </a:cubicBezTo>
                <a:cubicBezTo>
                  <a:pt x="1677601" y="2228191"/>
                  <a:pt x="1606069" y="2240172"/>
                  <a:pt x="1533889" y="2248895"/>
                </a:cubicBezTo>
                <a:cubicBezTo>
                  <a:pt x="1476276" y="2255937"/>
                  <a:pt x="1418446" y="2261297"/>
                  <a:pt x="1360616" y="2263819"/>
                </a:cubicBezTo>
                <a:cubicBezTo>
                  <a:pt x="1303218" y="2266447"/>
                  <a:pt x="1245928" y="2267393"/>
                  <a:pt x="1188638" y="2269074"/>
                </a:cubicBezTo>
                <a:cubicBezTo>
                  <a:pt x="1185725" y="2269179"/>
                  <a:pt x="1182811" y="2269810"/>
                  <a:pt x="1179898" y="2270125"/>
                </a:cubicBezTo>
                <a:cubicBezTo>
                  <a:pt x="1170080" y="2270125"/>
                  <a:pt x="1160370" y="2270125"/>
                  <a:pt x="1150552" y="2270125"/>
                </a:cubicBezTo>
                <a:cubicBezTo>
                  <a:pt x="1146344" y="2269810"/>
                  <a:pt x="1142136" y="2269179"/>
                  <a:pt x="1137929" y="2269074"/>
                </a:cubicBezTo>
                <a:cubicBezTo>
                  <a:pt x="1064994" y="2268338"/>
                  <a:pt x="991952" y="2265921"/>
                  <a:pt x="919125" y="2260666"/>
                </a:cubicBezTo>
                <a:cubicBezTo>
                  <a:pt x="830655" y="2254150"/>
                  <a:pt x="742615" y="2243745"/>
                  <a:pt x="655547" y="2227035"/>
                </a:cubicBezTo>
                <a:cubicBezTo>
                  <a:pt x="572795" y="2211060"/>
                  <a:pt x="491660" y="2189620"/>
                  <a:pt x="413116" y="2158721"/>
                </a:cubicBezTo>
                <a:cubicBezTo>
                  <a:pt x="340289" y="2130029"/>
                  <a:pt x="271562" y="2093980"/>
                  <a:pt x="209741" y="2045320"/>
                </a:cubicBezTo>
                <a:cubicBezTo>
                  <a:pt x="120946" y="1975324"/>
                  <a:pt x="58369" y="1887252"/>
                  <a:pt x="26433" y="1778055"/>
                </a:cubicBezTo>
                <a:cubicBezTo>
                  <a:pt x="14026" y="1735700"/>
                  <a:pt x="6689" y="1692399"/>
                  <a:pt x="3669" y="1648363"/>
                </a:cubicBezTo>
                <a:cubicBezTo>
                  <a:pt x="3021" y="1639009"/>
                  <a:pt x="1295" y="1629761"/>
                  <a:pt x="0" y="1620407"/>
                </a:cubicBezTo>
                <a:cubicBezTo>
                  <a:pt x="0" y="1605378"/>
                  <a:pt x="0" y="1590349"/>
                  <a:pt x="0" y="1575425"/>
                </a:cubicBezTo>
                <a:cubicBezTo>
                  <a:pt x="971" y="1569329"/>
                  <a:pt x="2590" y="1563339"/>
                  <a:pt x="2913" y="1557138"/>
                </a:cubicBezTo>
                <a:cubicBezTo>
                  <a:pt x="6689" y="1485986"/>
                  <a:pt x="18773" y="1415991"/>
                  <a:pt x="36359" y="1346941"/>
                </a:cubicBezTo>
                <a:cubicBezTo>
                  <a:pt x="60311" y="1252983"/>
                  <a:pt x="93434" y="1162073"/>
                  <a:pt x="132167" y="1073265"/>
                </a:cubicBezTo>
                <a:cubicBezTo>
                  <a:pt x="188378" y="943889"/>
                  <a:pt x="254947" y="819873"/>
                  <a:pt x="327558" y="699009"/>
                </a:cubicBezTo>
                <a:cubicBezTo>
                  <a:pt x="397903" y="582035"/>
                  <a:pt x="474074" y="469159"/>
                  <a:pt x="561466" y="364166"/>
                </a:cubicBezTo>
                <a:cubicBezTo>
                  <a:pt x="620698" y="293120"/>
                  <a:pt x="684462" y="226487"/>
                  <a:pt x="756317" y="168053"/>
                </a:cubicBezTo>
                <a:cubicBezTo>
                  <a:pt x="813931" y="121073"/>
                  <a:pt x="875645" y="80506"/>
                  <a:pt x="943725" y="50342"/>
                </a:cubicBezTo>
                <a:cubicBezTo>
                  <a:pt x="999612" y="25644"/>
                  <a:pt x="1057658" y="9144"/>
                  <a:pt x="1118616" y="3364"/>
                </a:cubicBezTo>
                <a:cubicBezTo>
                  <a:pt x="1128650" y="2418"/>
                  <a:pt x="1138576" y="1156"/>
                  <a:pt x="114861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9"/>
          <p:cNvSpPr>
            <a:spLocks noGrp="1"/>
          </p:cNvSpPr>
          <p:nvPr>
            <p:ph type="pic" sz="quarter" idx="15" hasCustomPrompt="1"/>
          </p:nvPr>
        </p:nvSpPr>
        <p:spPr>
          <a:xfrm>
            <a:off x="1713391" y="2520777"/>
            <a:ext cx="1398534" cy="1816444"/>
          </a:xfrm>
          <a:custGeom>
            <a:avLst/>
            <a:gdLst>
              <a:gd name="connsiteX0" fmla="*/ 920616 w 1864712"/>
              <a:gd name="connsiteY0" fmla="*/ 0 h 1816444"/>
              <a:gd name="connsiteX1" fmla="*/ 944097 w 1864712"/>
              <a:gd name="connsiteY1" fmla="*/ 0 h 1816444"/>
              <a:gd name="connsiteX2" fmla="*/ 954197 w 1864712"/>
              <a:gd name="connsiteY2" fmla="*/ 841 h 1816444"/>
              <a:gd name="connsiteX3" fmla="*/ 1129273 w 1864712"/>
              <a:gd name="connsiteY3" fmla="*/ 7569 h 1816444"/>
              <a:gd name="connsiteX4" fmla="*/ 1340176 w 1864712"/>
              <a:gd name="connsiteY4" fmla="*/ 34479 h 1816444"/>
              <a:gd name="connsiteX5" fmla="*/ 1534157 w 1864712"/>
              <a:gd name="connsiteY5" fmla="*/ 89140 h 1816444"/>
              <a:gd name="connsiteX6" fmla="*/ 1696888 w 1864712"/>
              <a:gd name="connsiteY6" fmla="*/ 179878 h 1816444"/>
              <a:gd name="connsiteX7" fmla="*/ 1843562 w 1864712"/>
              <a:gd name="connsiteY7" fmla="*/ 393731 h 1816444"/>
              <a:gd name="connsiteX8" fmla="*/ 1861776 w 1864712"/>
              <a:gd name="connsiteY8" fmla="*/ 497504 h 1816444"/>
              <a:gd name="connsiteX9" fmla="*/ 1864712 w 1864712"/>
              <a:gd name="connsiteY9" fmla="*/ 519873 h 1816444"/>
              <a:gd name="connsiteX10" fmla="*/ 1864712 w 1864712"/>
              <a:gd name="connsiteY10" fmla="*/ 555865 h 1816444"/>
              <a:gd name="connsiteX11" fmla="*/ 1862381 w 1864712"/>
              <a:gd name="connsiteY11" fmla="*/ 570498 h 1816444"/>
              <a:gd name="connsiteX12" fmla="*/ 1835619 w 1864712"/>
              <a:gd name="connsiteY12" fmla="*/ 738687 h 1816444"/>
              <a:gd name="connsiteX13" fmla="*/ 1758959 w 1864712"/>
              <a:gd name="connsiteY13" fmla="*/ 957670 h 1816444"/>
              <a:gd name="connsiteX14" fmla="*/ 1602616 w 1864712"/>
              <a:gd name="connsiteY14" fmla="*/ 1257131 h 1816444"/>
              <a:gd name="connsiteX15" fmla="*/ 1415455 w 1864712"/>
              <a:gd name="connsiteY15" fmla="*/ 1525056 h 1816444"/>
              <a:gd name="connsiteX16" fmla="*/ 1259544 w 1864712"/>
              <a:gd name="connsiteY16" fmla="*/ 1681976 h 1816444"/>
              <a:gd name="connsiteX17" fmla="*/ 1109590 w 1864712"/>
              <a:gd name="connsiteY17" fmla="*/ 1776163 h 1816444"/>
              <a:gd name="connsiteX18" fmla="*/ 969650 w 1864712"/>
              <a:gd name="connsiteY18" fmla="*/ 1813753 h 1816444"/>
              <a:gd name="connsiteX19" fmla="*/ 945651 w 1864712"/>
              <a:gd name="connsiteY19" fmla="*/ 1816444 h 1816444"/>
              <a:gd name="connsiteX20" fmla="*/ 917508 w 1864712"/>
              <a:gd name="connsiteY20" fmla="*/ 1816444 h 1816444"/>
              <a:gd name="connsiteX21" fmla="*/ 910601 w 1864712"/>
              <a:gd name="connsiteY21" fmla="*/ 1815182 h 1816444"/>
              <a:gd name="connsiteX22" fmla="*/ 869422 w 1864712"/>
              <a:gd name="connsiteY22" fmla="*/ 1810726 h 1816444"/>
              <a:gd name="connsiteX23" fmla="*/ 715583 w 1864712"/>
              <a:gd name="connsiteY23" fmla="*/ 1757914 h 1816444"/>
              <a:gd name="connsiteX24" fmla="*/ 547241 w 1864712"/>
              <a:gd name="connsiteY24" fmla="*/ 1632697 h 1816444"/>
              <a:gd name="connsiteX25" fmla="*/ 396683 w 1864712"/>
              <a:gd name="connsiteY25" fmla="*/ 1461144 h 1816444"/>
              <a:gd name="connsiteX26" fmla="*/ 127077 w 1864712"/>
              <a:gd name="connsiteY26" fmla="*/ 1009051 h 1816444"/>
              <a:gd name="connsiteX27" fmla="*/ 29006 w 1864712"/>
              <a:gd name="connsiteY27" fmla="*/ 744742 h 1816444"/>
              <a:gd name="connsiteX28" fmla="*/ 1295 w 1864712"/>
              <a:gd name="connsiteY28" fmla="*/ 565032 h 1816444"/>
              <a:gd name="connsiteX29" fmla="*/ 0 w 1864712"/>
              <a:gd name="connsiteY29" fmla="*/ 555865 h 1816444"/>
              <a:gd name="connsiteX30" fmla="*/ 0 w 1864712"/>
              <a:gd name="connsiteY30" fmla="*/ 521471 h 1816444"/>
              <a:gd name="connsiteX31" fmla="*/ 1381 w 1864712"/>
              <a:gd name="connsiteY31" fmla="*/ 509950 h 1816444"/>
              <a:gd name="connsiteX32" fmla="*/ 11137 w 1864712"/>
              <a:gd name="connsiteY32" fmla="*/ 427789 h 1816444"/>
              <a:gd name="connsiteX33" fmla="*/ 122847 w 1864712"/>
              <a:gd name="connsiteY33" fmla="*/ 219066 h 1816444"/>
              <a:gd name="connsiteX34" fmla="*/ 265722 w 1864712"/>
              <a:gd name="connsiteY34" fmla="*/ 117649 h 1816444"/>
              <a:gd name="connsiteX35" fmla="*/ 465747 w 1864712"/>
              <a:gd name="connsiteY35" fmla="*/ 47009 h 1816444"/>
              <a:gd name="connsiteX36" fmla="*/ 637369 w 1864712"/>
              <a:gd name="connsiteY36" fmla="*/ 16987 h 1816444"/>
              <a:gd name="connsiteX37" fmla="*/ 776014 w 1864712"/>
              <a:gd name="connsiteY37" fmla="*/ 5046 h 1816444"/>
              <a:gd name="connsiteX38" fmla="*/ 913622 w 1864712"/>
              <a:gd name="connsiteY38" fmla="*/ 841 h 1816444"/>
              <a:gd name="connsiteX39" fmla="*/ 920616 w 1864712"/>
              <a:gd name="connsiteY39" fmla="*/ 0 h 181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64712" h="1816444">
                <a:moveTo>
                  <a:pt x="920616" y="0"/>
                </a:moveTo>
                <a:cubicBezTo>
                  <a:pt x="928471" y="0"/>
                  <a:pt x="936241" y="0"/>
                  <a:pt x="944097" y="0"/>
                </a:cubicBezTo>
                <a:cubicBezTo>
                  <a:pt x="947464" y="252"/>
                  <a:pt x="950831" y="757"/>
                  <a:pt x="954197" y="841"/>
                </a:cubicBezTo>
                <a:cubicBezTo>
                  <a:pt x="1012556" y="1430"/>
                  <a:pt x="1071001" y="3364"/>
                  <a:pt x="1129273" y="7569"/>
                </a:cubicBezTo>
                <a:cubicBezTo>
                  <a:pt x="1200063" y="12783"/>
                  <a:pt x="1270508" y="21108"/>
                  <a:pt x="1340176" y="34479"/>
                </a:cubicBezTo>
                <a:cubicBezTo>
                  <a:pt x="1406390" y="47261"/>
                  <a:pt x="1471310" y="64416"/>
                  <a:pt x="1534157" y="89140"/>
                </a:cubicBezTo>
                <a:cubicBezTo>
                  <a:pt x="1592430" y="112098"/>
                  <a:pt x="1647422" y="140943"/>
                  <a:pt x="1696888" y="179878"/>
                </a:cubicBezTo>
                <a:cubicBezTo>
                  <a:pt x="1767937" y="235886"/>
                  <a:pt x="1818008" y="306357"/>
                  <a:pt x="1843562" y="393731"/>
                </a:cubicBezTo>
                <a:cubicBezTo>
                  <a:pt x="1853489" y="427621"/>
                  <a:pt x="1859360" y="462269"/>
                  <a:pt x="1861776" y="497504"/>
                </a:cubicBezTo>
                <a:cubicBezTo>
                  <a:pt x="1862295" y="504989"/>
                  <a:pt x="1863676" y="512388"/>
                  <a:pt x="1864712" y="519873"/>
                </a:cubicBezTo>
                <a:cubicBezTo>
                  <a:pt x="1864712" y="531899"/>
                  <a:pt x="1864712" y="543924"/>
                  <a:pt x="1864712" y="555865"/>
                </a:cubicBezTo>
                <a:cubicBezTo>
                  <a:pt x="1863935" y="560743"/>
                  <a:pt x="1862640" y="565536"/>
                  <a:pt x="1862381" y="570498"/>
                </a:cubicBezTo>
                <a:cubicBezTo>
                  <a:pt x="1859360" y="627430"/>
                  <a:pt x="1849691" y="683437"/>
                  <a:pt x="1835619" y="738687"/>
                </a:cubicBezTo>
                <a:cubicBezTo>
                  <a:pt x="1816454" y="813868"/>
                  <a:pt x="1789951" y="886610"/>
                  <a:pt x="1758959" y="957670"/>
                </a:cubicBezTo>
                <a:cubicBezTo>
                  <a:pt x="1713981" y="1061190"/>
                  <a:pt x="1660716" y="1160422"/>
                  <a:pt x="1602616" y="1257131"/>
                </a:cubicBezTo>
                <a:cubicBezTo>
                  <a:pt x="1546330" y="1350728"/>
                  <a:pt x="1485381" y="1441046"/>
                  <a:pt x="1415455" y="1525056"/>
                </a:cubicBezTo>
                <a:cubicBezTo>
                  <a:pt x="1368060" y="1581904"/>
                  <a:pt x="1317039" y="1635220"/>
                  <a:pt x="1259544" y="1681976"/>
                </a:cubicBezTo>
                <a:cubicBezTo>
                  <a:pt x="1213444" y="1719567"/>
                  <a:pt x="1164064" y="1752027"/>
                  <a:pt x="1109590" y="1776163"/>
                </a:cubicBezTo>
                <a:cubicBezTo>
                  <a:pt x="1064872" y="1795925"/>
                  <a:pt x="1018426" y="1809128"/>
                  <a:pt x="969650" y="1813753"/>
                </a:cubicBezTo>
                <a:cubicBezTo>
                  <a:pt x="961622" y="1814509"/>
                  <a:pt x="953679" y="1815519"/>
                  <a:pt x="945651" y="1816444"/>
                </a:cubicBezTo>
                <a:cubicBezTo>
                  <a:pt x="936241" y="1816444"/>
                  <a:pt x="926918" y="1816444"/>
                  <a:pt x="917508" y="1816444"/>
                </a:cubicBezTo>
                <a:cubicBezTo>
                  <a:pt x="915176" y="1816023"/>
                  <a:pt x="912932" y="1815351"/>
                  <a:pt x="910601" y="1815182"/>
                </a:cubicBezTo>
                <a:cubicBezTo>
                  <a:pt x="896875" y="1813669"/>
                  <a:pt x="883062" y="1812828"/>
                  <a:pt x="869422" y="1810726"/>
                </a:cubicBezTo>
                <a:cubicBezTo>
                  <a:pt x="814948" y="1802569"/>
                  <a:pt x="764014" y="1783900"/>
                  <a:pt x="715583" y="1757914"/>
                </a:cubicBezTo>
                <a:cubicBezTo>
                  <a:pt x="653340" y="1724528"/>
                  <a:pt x="598262" y="1681304"/>
                  <a:pt x="547241" y="1632697"/>
                </a:cubicBezTo>
                <a:cubicBezTo>
                  <a:pt x="491904" y="1580054"/>
                  <a:pt x="442264" y="1522281"/>
                  <a:pt x="396683" y="1461144"/>
                </a:cubicBezTo>
                <a:cubicBezTo>
                  <a:pt x="291189" y="1319781"/>
                  <a:pt x="202529" y="1168327"/>
                  <a:pt x="127077" y="1009051"/>
                </a:cubicBezTo>
                <a:cubicBezTo>
                  <a:pt x="86675" y="923780"/>
                  <a:pt x="52575" y="836153"/>
                  <a:pt x="29006" y="744742"/>
                </a:cubicBezTo>
                <a:cubicBezTo>
                  <a:pt x="13727" y="685792"/>
                  <a:pt x="2331" y="626168"/>
                  <a:pt x="1295" y="565032"/>
                </a:cubicBezTo>
                <a:cubicBezTo>
                  <a:pt x="1208" y="561920"/>
                  <a:pt x="431" y="558893"/>
                  <a:pt x="0" y="555865"/>
                </a:cubicBezTo>
                <a:cubicBezTo>
                  <a:pt x="0" y="544429"/>
                  <a:pt x="0" y="532908"/>
                  <a:pt x="0" y="521471"/>
                </a:cubicBezTo>
                <a:cubicBezTo>
                  <a:pt x="518" y="517602"/>
                  <a:pt x="1381" y="513818"/>
                  <a:pt x="1381" y="509950"/>
                </a:cubicBezTo>
                <a:cubicBezTo>
                  <a:pt x="1468" y="482199"/>
                  <a:pt x="5352" y="454868"/>
                  <a:pt x="11137" y="427789"/>
                </a:cubicBezTo>
                <a:cubicBezTo>
                  <a:pt x="28143" y="347395"/>
                  <a:pt x="65006" y="277597"/>
                  <a:pt x="122847" y="219066"/>
                </a:cubicBezTo>
                <a:cubicBezTo>
                  <a:pt x="164544" y="176935"/>
                  <a:pt x="212974" y="144223"/>
                  <a:pt x="265722" y="117649"/>
                </a:cubicBezTo>
                <a:cubicBezTo>
                  <a:pt x="329433" y="85608"/>
                  <a:pt x="396597" y="63575"/>
                  <a:pt x="465747" y="47009"/>
                </a:cubicBezTo>
                <a:cubicBezTo>
                  <a:pt x="522378" y="33554"/>
                  <a:pt x="579614" y="23967"/>
                  <a:pt x="637369" y="16987"/>
                </a:cubicBezTo>
                <a:cubicBezTo>
                  <a:pt x="683468" y="11353"/>
                  <a:pt x="729741" y="7064"/>
                  <a:pt x="776014" y="5046"/>
                </a:cubicBezTo>
                <a:cubicBezTo>
                  <a:pt x="821941" y="2943"/>
                  <a:pt x="867782" y="2186"/>
                  <a:pt x="913622" y="841"/>
                </a:cubicBezTo>
                <a:cubicBezTo>
                  <a:pt x="915953" y="757"/>
                  <a:pt x="918285" y="252"/>
                  <a:pt x="920616"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3840958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9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12" name="Picture Placeholder 11"/>
          <p:cNvSpPr>
            <a:spLocks noGrp="1"/>
          </p:cNvSpPr>
          <p:nvPr>
            <p:ph type="pic" sz="quarter" idx="16" hasCustomPrompt="1"/>
          </p:nvPr>
        </p:nvSpPr>
        <p:spPr>
          <a:xfrm>
            <a:off x="4638903" y="2603344"/>
            <a:ext cx="1271395" cy="1651313"/>
          </a:xfrm>
          <a:custGeom>
            <a:avLst/>
            <a:gdLst>
              <a:gd name="connsiteX0" fmla="*/ 920615 w 1864712"/>
              <a:gd name="connsiteY0" fmla="*/ 0 h 1816444"/>
              <a:gd name="connsiteX1" fmla="*/ 944097 w 1864712"/>
              <a:gd name="connsiteY1" fmla="*/ 0 h 1816444"/>
              <a:gd name="connsiteX2" fmla="*/ 954197 w 1864712"/>
              <a:gd name="connsiteY2" fmla="*/ 841 h 1816444"/>
              <a:gd name="connsiteX3" fmla="*/ 1129273 w 1864712"/>
              <a:gd name="connsiteY3" fmla="*/ 7569 h 1816444"/>
              <a:gd name="connsiteX4" fmla="*/ 1340175 w 1864712"/>
              <a:gd name="connsiteY4" fmla="*/ 34479 h 1816444"/>
              <a:gd name="connsiteX5" fmla="*/ 1534157 w 1864712"/>
              <a:gd name="connsiteY5" fmla="*/ 89140 h 1816444"/>
              <a:gd name="connsiteX6" fmla="*/ 1696888 w 1864712"/>
              <a:gd name="connsiteY6" fmla="*/ 179878 h 1816444"/>
              <a:gd name="connsiteX7" fmla="*/ 1843562 w 1864712"/>
              <a:gd name="connsiteY7" fmla="*/ 393731 h 1816444"/>
              <a:gd name="connsiteX8" fmla="*/ 1861776 w 1864712"/>
              <a:gd name="connsiteY8" fmla="*/ 497504 h 1816444"/>
              <a:gd name="connsiteX9" fmla="*/ 1864712 w 1864712"/>
              <a:gd name="connsiteY9" fmla="*/ 519873 h 1816444"/>
              <a:gd name="connsiteX10" fmla="*/ 1864712 w 1864712"/>
              <a:gd name="connsiteY10" fmla="*/ 555865 h 1816444"/>
              <a:gd name="connsiteX11" fmla="*/ 1862381 w 1864712"/>
              <a:gd name="connsiteY11" fmla="*/ 570498 h 1816444"/>
              <a:gd name="connsiteX12" fmla="*/ 1835619 w 1864712"/>
              <a:gd name="connsiteY12" fmla="*/ 738687 h 1816444"/>
              <a:gd name="connsiteX13" fmla="*/ 1758958 w 1864712"/>
              <a:gd name="connsiteY13" fmla="*/ 957670 h 1816444"/>
              <a:gd name="connsiteX14" fmla="*/ 1602616 w 1864712"/>
              <a:gd name="connsiteY14" fmla="*/ 1257131 h 1816444"/>
              <a:gd name="connsiteX15" fmla="*/ 1415454 w 1864712"/>
              <a:gd name="connsiteY15" fmla="*/ 1525056 h 1816444"/>
              <a:gd name="connsiteX16" fmla="*/ 1259544 w 1864712"/>
              <a:gd name="connsiteY16" fmla="*/ 1681976 h 1816444"/>
              <a:gd name="connsiteX17" fmla="*/ 1109589 w 1864712"/>
              <a:gd name="connsiteY17" fmla="*/ 1776163 h 1816444"/>
              <a:gd name="connsiteX18" fmla="*/ 969650 w 1864712"/>
              <a:gd name="connsiteY18" fmla="*/ 1813753 h 1816444"/>
              <a:gd name="connsiteX19" fmla="*/ 945651 w 1864712"/>
              <a:gd name="connsiteY19" fmla="*/ 1816444 h 1816444"/>
              <a:gd name="connsiteX20" fmla="*/ 917508 w 1864712"/>
              <a:gd name="connsiteY20" fmla="*/ 1816444 h 1816444"/>
              <a:gd name="connsiteX21" fmla="*/ 910601 w 1864712"/>
              <a:gd name="connsiteY21" fmla="*/ 1815182 h 1816444"/>
              <a:gd name="connsiteX22" fmla="*/ 869422 w 1864712"/>
              <a:gd name="connsiteY22" fmla="*/ 1810726 h 1816444"/>
              <a:gd name="connsiteX23" fmla="*/ 715583 w 1864712"/>
              <a:gd name="connsiteY23" fmla="*/ 1757914 h 1816444"/>
              <a:gd name="connsiteX24" fmla="*/ 547241 w 1864712"/>
              <a:gd name="connsiteY24" fmla="*/ 1632697 h 1816444"/>
              <a:gd name="connsiteX25" fmla="*/ 396683 w 1864712"/>
              <a:gd name="connsiteY25" fmla="*/ 1461144 h 1816444"/>
              <a:gd name="connsiteX26" fmla="*/ 127077 w 1864712"/>
              <a:gd name="connsiteY26" fmla="*/ 1009051 h 1816444"/>
              <a:gd name="connsiteX27" fmla="*/ 29006 w 1864712"/>
              <a:gd name="connsiteY27" fmla="*/ 744742 h 1816444"/>
              <a:gd name="connsiteX28" fmla="*/ 1295 w 1864712"/>
              <a:gd name="connsiteY28" fmla="*/ 565032 h 1816444"/>
              <a:gd name="connsiteX29" fmla="*/ 0 w 1864712"/>
              <a:gd name="connsiteY29" fmla="*/ 555865 h 1816444"/>
              <a:gd name="connsiteX30" fmla="*/ 0 w 1864712"/>
              <a:gd name="connsiteY30" fmla="*/ 521471 h 1816444"/>
              <a:gd name="connsiteX31" fmla="*/ 1381 w 1864712"/>
              <a:gd name="connsiteY31" fmla="*/ 509950 h 1816444"/>
              <a:gd name="connsiteX32" fmla="*/ 11137 w 1864712"/>
              <a:gd name="connsiteY32" fmla="*/ 427789 h 1816444"/>
              <a:gd name="connsiteX33" fmla="*/ 122847 w 1864712"/>
              <a:gd name="connsiteY33" fmla="*/ 219066 h 1816444"/>
              <a:gd name="connsiteX34" fmla="*/ 265722 w 1864712"/>
              <a:gd name="connsiteY34" fmla="*/ 117649 h 1816444"/>
              <a:gd name="connsiteX35" fmla="*/ 465746 w 1864712"/>
              <a:gd name="connsiteY35" fmla="*/ 47009 h 1816444"/>
              <a:gd name="connsiteX36" fmla="*/ 637369 w 1864712"/>
              <a:gd name="connsiteY36" fmla="*/ 16987 h 1816444"/>
              <a:gd name="connsiteX37" fmla="*/ 776014 w 1864712"/>
              <a:gd name="connsiteY37" fmla="*/ 5046 h 1816444"/>
              <a:gd name="connsiteX38" fmla="*/ 913622 w 1864712"/>
              <a:gd name="connsiteY38" fmla="*/ 841 h 1816444"/>
              <a:gd name="connsiteX39" fmla="*/ 920615 w 1864712"/>
              <a:gd name="connsiteY39" fmla="*/ 0 h 181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64712" h="1816444">
                <a:moveTo>
                  <a:pt x="920615" y="0"/>
                </a:moveTo>
                <a:cubicBezTo>
                  <a:pt x="928471" y="0"/>
                  <a:pt x="936241" y="0"/>
                  <a:pt x="944097" y="0"/>
                </a:cubicBezTo>
                <a:cubicBezTo>
                  <a:pt x="947464" y="252"/>
                  <a:pt x="950831" y="757"/>
                  <a:pt x="954197" y="841"/>
                </a:cubicBezTo>
                <a:cubicBezTo>
                  <a:pt x="1012556" y="1430"/>
                  <a:pt x="1071001" y="3364"/>
                  <a:pt x="1129273" y="7569"/>
                </a:cubicBezTo>
                <a:cubicBezTo>
                  <a:pt x="1200063" y="12783"/>
                  <a:pt x="1270508" y="21108"/>
                  <a:pt x="1340175" y="34479"/>
                </a:cubicBezTo>
                <a:cubicBezTo>
                  <a:pt x="1406389" y="47261"/>
                  <a:pt x="1471310" y="64416"/>
                  <a:pt x="1534157" y="89140"/>
                </a:cubicBezTo>
                <a:cubicBezTo>
                  <a:pt x="1592429" y="112098"/>
                  <a:pt x="1647421" y="140943"/>
                  <a:pt x="1696888" y="179878"/>
                </a:cubicBezTo>
                <a:cubicBezTo>
                  <a:pt x="1767937" y="235886"/>
                  <a:pt x="1818008" y="306357"/>
                  <a:pt x="1843562" y="393731"/>
                </a:cubicBezTo>
                <a:cubicBezTo>
                  <a:pt x="1853489" y="427621"/>
                  <a:pt x="1859360" y="462269"/>
                  <a:pt x="1861776" y="497504"/>
                </a:cubicBezTo>
                <a:cubicBezTo>
                  <a:pt x="1862295" y="504989"/>
                  <a:pt x="1863676" y="512388"/>
                  <a:pt x="1864712" y="519873"/>
                </a:cubicBezTo>
                <a:cubicBezTo>
                  <a:pt x="1864712" y="531899"/>
                  <a:pt x="1864712" y="543924"/>
                  <a:pt x="1864712" y="555865"/>
                </a:cubicBezTo>
                <a:cubicBezTo>
                  <a:pt x="1863935" y="560743"/>
                  <a:pt x="1862640" y="565536"/>
                  <a:pt x="1862381" y="570498"/>
                </a:cubicBezTo>
                <a:cubicBezTo>
                  <a:pt x="1859360" y="627430"/>
                  <a:pt x="1849691" y="683437"/>
                  <a:pt x="1835619" y="738687"/>
                </a:cubicBezTo>
                <a:cubicBezTo>
                  <a:pt x="1816454" y="813868"/>
                  <a:pt x="1789951" y="886610"/>
                  <a:pt x="1758958" y="957670"/>
                </a:cubicBezTo>
                <a:cubicBezTo>
                  <a:pt x="1713981" y="1061190"/>
                  <a:pt x="1660716" y="1160422"/>
                  <a:pt x="1602616" y="1257131"/>
                </a:cubicBezTo>
                <a:cubicBezTo>
                  <a:pt x="1546329" y="1350728"/>
                  <a:pt x="1485381" y="1441046"/>
                  <a:pt x="1415454" y="1525056"/>
                </a:cubicBezTo>
                <a:cubicBezTo>
                  <a:pt x="1368060" y="1581904"/>
                  <a:pt x="1317039" y="1635220"/>
                  <a:pt x="1259544" y="1681976"/>
                </a:cubicBezTo>
                <a:cubicBezTo>
                  <a:pt x="1213444" y="1719567"/>
                  <a:pt x="1164064" y="1752027"/>
                  <a:pt x="1109589" y="1776163"/>
                </a:cubicBezTo>
                <a:cubicBezTo>
                  <a:pt x="1064871" y="1795925"/>
                  <a:pt x="1018426" y="1809128"/>
                  <a:pt x="969650" y="1813753"/>
                </a:cubicBezTo>
                <a:cubicBezTo>
                  <a:pt x="961621" y="1814509"/>
                  <a:pt x="953679" y="1815519"/>
                  <a:pt x="945651" y="1816444"/>
                </a:cubicBezTo>
                <a:cubicBezTo>
                  <a:pt x="936241" y="1816444"/>
                  <a:pt x="926917" y="1816444"/>
                  <a:pt x="917508" y="1816444"/>
                </a:cubicBezTo>
                <a:cubicBezTo>
                  <a:pt x="915176" y="1816023"/>
                  <a:pt x="912932" y="1815351"/>
                  <a:pt x="910601" y="1815182"/>
                </a:cubicBezTo>
                <a:cubicBezTo>
                  <a:pt x="896875" y="1813669"/>
                  <a:pt x="883062" y="1812828"/>
                  <a:pt x="869422" y="1810726"/>
                </a:cubicBezTo>
                <a:cubicBezTo>
                  <a:pt x="814948" y="1802569"/>
                  <a:pt x="764014" y="1783900"/>
                  <a:pt x="715583" y="1757914"/>
                </a:cubicBezTo>
                <a:cubicBezTo>
                  <a:pt x="653339" y="1724528"/>
                  <a:pt x="598262" y="1681304"/>
                  <a:pt x="547241" y="1632697"/>
                </a:cubicBezTo>
                <a:cubicBezTo>
                  <a:pt x="491904" y="1580054"/>
                  <a:pt x="442264" y="1522281"/>
                  <a:pt x="396683" y="1461144"/>
                </a:cubicBezTo>
                <a:cubicBezTo>
                  <a:pt x="291189" y="1319781"/>
                  <a:pt x="202529" y="1168327"/>
                  <a:pt x="127077" y="1009051"/>
                </a:cubicBezTo>
                <a:cubicBezTo>
                  <a:pt x="86675" y="923780"/>
                  <a:pt x="52575" y="836153"/>
                  <a:pt x="29006" y="744742"/>
                </a:cubicBezTo>
                <a:cubicBezTo>
                  <a:pt x="13727" y="685792"/>
                  <a:pt x="2331" y="626168"/>
                  <a:pt x="1295" y="565032"/>
                </a:cubicBezTo>
                <a:cubicBezTo>
                  <a:pt x="1208" y="561920"/>
                  <a:pt x="431" y="558893"/>
                  <a:pt x="0" y="555865"/>
                </a:cubicBezTo>
                <a:cubicBezTo>
                  <a:pt x="0" y="544429"/>
                  <a:pt x="0" y="532908"/>
                  <a:pt x="0" y="521471"/>
                </a:cubicBezTo>
                <a:cubicBezTo>
                  <a:pt x="518" y="517602"/>
                  <a:pt x="1381" y="513818"/>
                  <a:pt x="1381" y="509950"/>
                </a:cubicBezTo>
                <a:cubicBezTo>
                  <a:pt x="1468" y="482199"/>
                  <a:pt x="5352" y="454868"/>
                  <a:pt x="11137" y="427789"/>
                </a:cubicBezTo>
                <a:cubicBezTo>
                  <a:pt x="28143" y="347395"/>
                  <a:pt x="65006" y="277597"/>
                  <a:pt x="122847" y="219066"/>
                </a:cubicBezTo>
                <a:cubicBezTo>
                  <a:pt x="164544" y="176935"/>
                  <a:pt x="212974" y="144223"/>
                  <a:pt x="265722" y="117649"/>
                </a:cubicBezTo>
                <a:cubicBezTo>
                  <a:pt x="329433" y="85608"/>
                  <a:pt x="396597" y="63575"/>
                  <a:pt x="465746" y="47009"/>
                </a:cubicBezTo>
                <a:cubicBezTo>
                  <a:pt x="522378" y="33554"/>
                  <a:pt x="579614" y="23967"/>
                  <a:pt x="637369" y="16987"/>
                </a:cubicBezTo>
                <a:cubicBezTo>
                  <a:pt x="683468" y="11353"/>
                  <a:pt x="729741" y="7064"/>
                  <a:pt x="776014" y="5046"/>
                </a:cubicBezTo>
                <a:cubicBezTo>
                  <a:pt x="821941" y="2943"/>
                  <a:pt x="867781" y="2186"/>
                  <a:pt x="913622" y="841"/>
                </a:cubicBezTo>
                <a:cubicBezTo>
                  <a:pt x="915953" y="757"/>
                  <a:pt x="918285" y="252"/>
                  <a:pt x="920615"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4" name="Picture Placeholder 3"/>
          <p:cNvSpPr>
            <a:spLocks noGrp="1"/>
          </p:cNvSpPr>
          <p:nvPr>
            <p:ph type="pic" sz="quarter" idx="12" hasCustomPrompt="1"/>
          </p:nvPr>
        </p:nvSpPr>
        <p:spPr>
          <a:xfrm>
            <a:off x="3240368" y="2603344"/>
            <a:ext cx="1271396" cy="1651313"/>
          </a:xfrm>
          <a:custGeom>
            <a:avLst/>
            <a:gdLst>
              <a:gd name="connsiteX0" fmla="*/ 1148610 w 2330450"/>
              <a:gd name="connsiteY0" fmla="*/ 0 h 2270125"/>
              <a:gd name="connsiteX1" fmla="*/ 1183782 w 2330450"/>
              <a:gd name="connsiteY1" fmla="*/ 0 h 2270125"/>
              <a:gd name="connsiteX2" fmla="*/ 1192414 w 2330450"/>
              <a:gd name="connsiteY2" fmla="*/ 1577 h 2270125"/>
              <a:gd name="connsiteX3" fmla="*/ 1243878 w 2330450"/>
              <a:gd name="connsiteY3" fmla="*/ 7147 h 2270125"/>
              <a:gd name="connsiteX4" fmla="*/ 1436140 w 2330450"/>
              <a:gd name="connsiteY4" fmla="*/ 73149 h 2270125"/>
              <a:gd name="connsiteX5" fmla="*/ 1646528 w 2330450"/>
              <a:gd name="connsiteY5" fmla="*/ 229640 h 2270125"/>
              <a:gd name="connsiteX6" fmla="*/ 1834690 w 2330450"/>
              <a:gd name="connsiteY6" fmla="*/ 444041 h 2270125"/>
              <a:gd name="connsiteX7" fmla="*/ 2171634 w 2330450"/>
              <a:gd name="connsiteY7" fmla="*/ 1009050 h 2270125"/>
              <a:gd name="connsiteX8" fmla="*/ 2294199 w 2330450"/>
              <a:gd name="connsiteY8" fmla="*/ 1339374 h 2270125"/>
              <a:gd name="connsiteX9" fmla="*/ 2328832 w 2330450"/>
              <a:gd name="connsiteY9" fmla="*/ 1563969 h 2270125"/>
              <a:gd name="connsiteX10" fmla="*/ 2330450 w 2330450"/>
              <a:gd name="connsiteY10" fmla="*/ 1575425 h 2270125"/>
              <a:gd name="connsiteX11" fmla="*/ 2330450 w 2330450"/>
              <a:gd name="connsiteY11" fmla="*/ 1618410 h 2270125"/>
              <a:gd name="connsiteX12" fmla="*/ 2328724 w 2330450"/>
              <a:gd name="connsiteY12" fmla="*/ 1632809 h 2270125"/>
              <a:gd name="connsiteX13" fmla="*/ 2316532 w 2330450"/>
              <a:gd name="connsiteY13" fmla="*/ 1735490 h 2270125"/>
              <a:gd name="connsiteX14" fmla="*/ 2176921 w 2330450"/>
              <a:gd name="connsiteY14" fmla="*/ 1996344 h 2270125"/>
              <a:gd name="connsiteX15" fmla="*/ 1998361 w 2330450"/>
              <a:gd name="connsiteY15" fmla="*/ 2123092 h 2270125"/>
              <a:gd name="connsiteX16" fmla="*/ 1748377 w 2330450"/>
              <a:gd name="connsiteY16" fmla="*/ 2211375 h 2270125"/>
              <a:gd name="connsiteX17" fmla="*/ 1533889 w 2330450"/>
              <a:gd name="connsiteY17" fmla="*/ 2248895 h 2270125"/>
              <a:gd name="connsiteX18" fmla="*/ 1360616 w 2330450"/>
              <a:gd name="connsiteY18" fmla="*/ 2263819 h 2270125"/>
              <a:gd name="connsiteX19" fmla="*/ 1188638 w 2330450"/>
              <a:gd name="connsiteY19" fmla="*/ 2269074 h 2270125"/>
              <a:gd name="connsiteX20" fmla="*/ 1179898 w 2330450"/>
              <a:gd name="connsiteY20" fmla="*/ 2270125 h 2270125"/>
              <a:gd name="connsiteX21" fmla="*/ 1150552 w 2330450"/>
              <a:gd name="connsiteY21" fmla="*/ 2270125 h 2270125"/>
              <a:gd name="connsiteX22" fmla="*/ 1137929 w 2330450"/>
              <a:gd name="connsiteY22" fmla="*/ 2269074 h 2270125"/>
              <a:gd name="connsiteX23" fmla="*/ 919125 w 2330450"/>
              <a:gd name="connsiteY23" fmla="*/ 2260666 h 2270125"/>
              <a:gd name="connsiteX24" fmla="*/ 655547 w 2330450"/>
              <a:gd name="connsiteY24" fmla="*/ 2227035 h 2270125"/>
              <a:gd name="connsiteX25" fmla="*/ 413116 w 2330450"/>
              <a:gd name="connsiteY25" fmla="*/ 2158721 h 2270125"/>
              <a:gd name="connsiteX26" fmla="*/ 209741 w 2330450"/>
              <a:gd name="connsiteY26" fmla="*/ 2045320 h 2270125"/>
              <a:gd name="connsiteX27" fmla="*/ 26433 w 2330450"/>
              <a:gd name="connsiteY27" fmla="*/ 1778055 h 2270125"/>
              <a:gd name="connsiteX28" fmla="*/ 3669 w 2330450"/>
              <a:gd name="connsiteY28" fmla="*/ 1648363 h 2270125"/>
              <a:gd name="connsiteX29" fmla="*/ 0 w 2330450"/>
              <a:gd name="connsiteY29" fmla="*/ 1620407 h 2270125"/>
              <a:gd name="connsiteX30" fmla="*/ 0 w 2330450"/>
              <a:gd name="connsiteY30" fmla="*/ 1575425 h 2270125"/>
              <a:gd name="connsiteX31" fmla="*/ 2913 w 2330450"/>
              <a:gd name="connsiteY31" fmla="*/ 1557138 h 2270125"/>
              <a:gd name="connsiteX32" fmla="*/ 36359 w 2330450"/>
              <a:gd name="connsiteY32" fmla="*/ 1346941 h 2270125"/>
              <a:gd name="connsiteX33" fmla="*/ 132167 w 2330450"/>
              <a:gd name="connsiteY33" fmla="*/ 1073265 h 2270125"/>
              <a:gd name="connsiteX34" fmla="*/ 327558 w 2330450"/>
              <a:gd name="connsiteY34" fmla="*/ 699009 h 2270125"/>
              <a:gd name="connsiteX35" fmla="*/ 561466 w 2330450"/>
              <a:gd name="connsiteY35" fmla="*/ 364166 h 2270125"/>
              <a:gd name="connsiteX36" fmla="*/ 756317 w 2330450"/>
              <a:gd name="connsiteY36" fmla="*/ 168053 h 2270125"/>
              <a:gd name="connsiteX37" fmla="*/ 943725 w 2330450"/>
              <a:gd name="connsiteY37" fmla="*/ 50342 h 2270125"/>
              <a:gd name="connsiteX38" fmla="*/ 1118616 w 2330450"/>
              <a:gd name="connsiteY38" fmla="*/ 3364 h 2270125"/>
              <a:gd name="connsiteX39" fmla="*/ 1148610 w 2330450"/>
              <a:gd name="connsiteY39" fmla="*/ 0 h 227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30450" h="2270125">
                <a:moveTo>
                  <a:pt x="1148610" y="0"/>
                </a:moveTo>
                <a:cubicBezTo>
                  <a:pt x="1160370" y="0"/>
                  <a:pt x="1172022" y="0"/>
                  <a:pt x="1183782" y="0"/>
                </a:cubicBezTo>
                <a:cubicBezTo>
                  <a:pt x="1186696" y="526"/>
                  <a:pt x="1189501" y="1366"/>
                  <a:pt x="1192414" y="1577"/>
                </a:cubicBezTo>
                <a:cubicBezTo>
                  <a:pt x="1209568" y="3468"/>
                  <a:pt x="1226831" y="4520"/>
                  <a:pt x="1243878" y="7147"/>
                </a:cubicBezTo>
                <a:cubicBezTo>
                  <a:pt x="1311957" y="17341"/>
                  <a:pt x="1375613" y="40673"/>
                  <a:pt x="1436140" y="73149"/>
                </a:cubicBezTo>
                <a:cubicBezTo>
                  <a:pt x="1513930" y="114873"/>
                  <a:pt x="1582764" y="168893"/>
                  <a:pt x="1646528" y="229640"/>
                </a:cubicBezTo>
                <a:cubicBezTo>
                  <a:pt x="1715686" y="295432"/>
                  <a:pt x="1777724" y="367634"/>
                  <a:pt x="1834690" y="444041"/>
                </a:cubicBezTo>
                <a:cubicBezTo>
                  <a:pt x="1966533" y="620711"/>
                  <a:pt x="2077337" y="809993"/>
                  <a:pt x="2171634" y="1009050"/>
                </a:cubicBezTo>
                <a:cubicBezTo>
                  <a:pt x="2222127" y="1115619"/>
                  <a:pt x="2264744" y="1225132"/>
                  <a:pt x="2294199" y="1339374"/>
                </a:cubicBezTo>
                <a:cubicBezTo>
                  <a:pt x="2313295" y="1413048"/>
                  <a:pt x="2327537" y="1487563"/>
                  <a:pt x="2328832" y="1563969"/>
                </a:cubicBezTo>
                <a:cubicBezTo>
                  <a:pt x="2328940" y="1567858"/>
                  <a:pt x="2329911" y="1571641"/>
                  <a:pt x="2330450" y="1575425"/>
                </a:cubicBezTo>
                <a:cubicBezTo>
                  <a:pt x="2330450" y="1589718"/>
                  <a:pt x="2330450" y="1604117"/>
                  <a:pt x="2330450" y="1618410"/>
                </a:cubicBezTo>
                <a:cubicBezTo>
                  <a:pt x="2329803" y="1623245"/>
                  <a:pt x="2328724" y="1627974"/>
                  <a:pt x="2328724" y="1632809"/>
                </a:cubicBezTo>
                <a:cubicBezTo>
                  <a:pt x="2328616" y="1667491"/>
                  <a:pt x="2323761" y="1701648"/>
                  <a:pt x="2316532" y="1735490"/>
                </a:cubicBezTo>
                <a:cubicBezTo>
                  <a:pt x="2295278" y="1835964"/>
                  <a:pt x="2249208" y="1923195"/>
                  <a:pt x="2176921" y="1996344"/>
                </a:cubicBezTo>
                <a:cubicBezTo>
                  <a:pt x="2124809" y="2048998"/>
                  <a:pt x="2064283" y="2089881"/>
                  <a:pt x="1998361" y="2123092"/>
                </a:cubicBezTo>
                <a:cubicBezTo>
                  <a:pt x="1918737" y="2163135"/>
                  <a:pt x="1834798" y="2190671"/>
                  <a:pt x="1748377" y="2211375"/>
                </a:cubicBezTo>
                <a:cubicBezTo>
                  <a:pt x="1677601" y="2228191"/>
                  <a:pt x="1606069" y="2240172"/>
                  <a:pt x="1533889" y="2248895"/>
                </a:cubicBezTo>
                <a:cubicBezTo>
                  <a:pt x="1476276" y="2255937"/>
                  <a:pt x="1418446" y="2261297"/>
                  <a:pt x="1360616" y="2263819"/>
                </a:cubicBezTo>
                <a:cubicBezTo>
                  <a:pt x="1303218" y="2266447"/>
                  <a:pt x="1245928" y="2267393"/>
                  <a:pt x="1188638" y="2269074"/>
                </a:cubicBezTo>
                <a:cubicBezTo>
                  <a:pt x="1185725" y="2269179"/>
                  <a:pt x="1182811" y="2269810"/>
                  <a:pt x="1179898" y="2270125"/>
                </a:cubicBezTo>
                <a:cubicBezTo>
                  <a:pt x="1170080" y="2270125"/>
                  <a:pt x="1160370" y="2270125"/>
                  <a:pt x="1150552" y="2270125"/>
                </a:cubicBezTo>
                <a:cubicBezTo>
                  <a:pt x="1146344" y="2269810"/>
                  <a:pt x="1142136" y="2269179"/>
                  <a:pt x="1137929" y="2269074"/>
                </a:cubicBezTo>
                <a:cubicBezTo>
                  <a:pt x="1064994" y="2268338"/>
                  <a:pt x="991952" y="2265921"/>
                  <a:pt x="919125" y="2260666"/>
                </a:cubicBezTo>
                <a:cubicBezTo>
                  <a:pt x="830655" y="2254150"/>
                  <a:pt x="742615" y="2243745"/>
                  <a:pt x="655547" y="2227035"/>
                </a:cubicBezTo>
                <a:cubicBezTo>
                  <a:pt x="572795" y="2211060"/>
                  <a:pt x="491660" y="2189620"/>
                  <a:pt x="413116" y="2158721"/>
                </a:cubicBezTo>
                <a:cubicBezTo>
                  <a:pt x="340289" y="2130029"/>
                  <a:pt x="271562" y="2093980"/>
                  <a:pt x="209741" y="2045320"/>
                </a:cubicBezTo>
                <a:cubicBezTo>
                  <a:pt x="120946" y="1975324"/>
                  <a:pt x="58369" y="1887252"/>
                  <a:pt x="26433" y="1778055"/>
                </a:cubicBezTo>
                <a:cubicBezTo>
                  <a:pt x="14026" y="1735700"/>
                  <a:pt x="6689" y="1692399"/>
                  <a:pt x="3669" y="1648363"/>
                </a:cubicBezTo>
                <a:cubicBezTo>
                  <a:pt x="3021" y="1639009"/>
                  <a:pt x="1295" y="1629761"/>
                  <a:pt x="0" y="1620407"/>
                </a:cubicBezTo>
                <a:cubicBezTo>
                  <a:pt x="0" y="1605378"/>
                  <a:pt x="0" y="1590349"/>
                  <a:pt x="0" y="1575425"/>
                </a:cubicBezTo>
                <a:cubicBezTo>
                  <a:pt x="971" y="1569329"/>
                  <a:pt x="2590" y="1563339"/>
                  <a:pt x="2913" y="1557138"/>
                </a:cubicBezTo>
                <a:cubicBezTo>
                  <a:pt x="6689" y="1485986"/>
                  <a:pt x="18773" y="1415991"/>
                  <a:pt x="36359" y="1346941"/>
                </a:cubicBezTo>
                <a:cubicBezTo>
                  <a:pt x="60311" y="1252983"/>
                  <a:pt x="93434" y="1162073"/>
                  <a:pt x="132167" y="1073265"/>
                </a:cubicBezTo>
                <a:cubicBezTo>
                  <a:pt x="188378" y="943889"/>
                  <a:pt x="254947" y="819873"/>
                  <a:pt x="327558" y="699009"/>
                </a:cubicBezTo>
                <a:cubicBezTo>
                  <a:pt x="397903" y="582035"/>
                  <a:pt x="474074" y="469159"/>
                  <a:pt x="561466" y="364166"/>
                </a:cubicBezTo>
                <a:cubicBezTo>
                  <a:pt x="620698" y="293120"/>
                  <a:pt x="684462" y="226487"/>
                  <a:pt x="756317" y="168053"/>
                </a:cubicBezTo>
                <a:cubicBezTo>
                  <a:pt x="813931" y="121073"/>
                  <a:pt x="875645" y="80506"/>
                  <a:pt x="943725" y="50342"/>
                </a:cubicBezTo>
                <a:cubicBezTo>
                  <a:pt x="999612" y="25644"/>
                  <a:pt x="1057658" y="9144"/>
                  <a:pt x="1118616" y="3364"/>
                </a:cubicBezTo>
                <a:cubicBezTo>
                  <a:pt x="1128650" y="2418"/>
                  <a:pt x="1138576" y="1156"/>
                  <a:pt x="114861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9"/>
          <p:cNvSpPr>
            <a:spLocks noGrp="1"/>
          </p:cNvSpPr>
          <p:nvPr>
            <p:ph type="pic" sz="quarter" idx="15" hasCustomPrompt="1"/>
          </p:nvPr>
        </p:nvSpPr>
        <p:spPr>
          <a:xfrm>
            <a:off x="1841835" y="2603344"/>
            <a:ext cx="1271395" cy="1651313"/>
          </a:xfrm>
          <a:custGeom>
            <a:avLst/>
            <a:gdLst>
              <a:gd name="connsiteX0" fmla="*/ 920616 w 1864712"/>
              <a:gd name="connsiteY0" fmla="*/ 0 h 1816444"/>
              <a:gd name="connsiteX1" fmla="*/ 944097 w 1864712"/>
              <a:gd name="connsiteY1" fmla="*/ 0 h 1816444"/>
              <a:gd name="connsiteX2" fmla="*/ 954197 w 1864712"/>
              <a:gd name="connsiteY2" fmla="*/ 841 h 1816444"/>
              <a:gd name="connsiteX3" fmla="*/ 1129273 w 1864712"/>
              <a:gd name="connsiteY3" fmla="*/ 7569 h 1816444"/>
              <a:gd name="connsiteX4" fmla="*/ 1340176 w 1864712"/>
              <a:gd name="connsiteY4" fmla="*/ 34479 h 1816444"/>
              <a:gd name="connsiteX5" fmla="*/ 1534157 w 1864712"/>
              <a:gd name="connsiteY5" fmla="*/ 89140 h 1816444"/>
              <a:gd name="connsiteX6" fmla="*/ 1696888 w 1864712"/>
              <a:gd name="connsiteY6" fmla="*/ 179878 h 1816444"/>
              <a:gd name="connsiteX7" fmla="*/ 1843562 w 1864712"/>
              <a:gd name="connsiteY7" fmla="*/ 393731 h 1816444"/>
              <a:gd name="connsiteX8" fmla="*/ 1861776 w 1864712"/>
              <a:gd name="connsiteY8" fmla="*/ 497504 h 1816444"/>
              <a:gd name="connsiteX9" fmla="*/ 1864712 w 1864712"/>
              <a:gd name="connsiteY9" fmla="*/ 519873 h 1816444"/>
              <a:gd name="connsiteX10" fmla="*/ 1864712 w 1864712"/>
              <a:gd name="connsiteY10" fmla="*/ 555865 h 1816444"/>
              <a:gd name="connsiteX11" fmla="*/ 1862381 w 1864712"/>
              <a:gd name="connsiteY11" fmla="*/ 570498 h 1816444"/>
              <a:gd name="connsiteX12" fmla="*/ 1835619 w 1864712"/>
              <a:gd name="connsiteY12" fmla="*/ 738687 h 1816444"/>
              <a:gd name="connsiteX13" fmla="*/ 1758959 w 1864712"/>
              <a:gd name="connsiteY13" fmla="*/ 957670 h 1816444"/>
              <a:gd name="connsiteX14" fmla="*/ 1602616 w 1864712"/>
              <a:gd name="connsiteY14" fmla="*/ 1257131 h 1816444"/>
              <a:gd name="connsiteX15" fmla="*/ 1415455 w 1864712"/>
              <a:gd name="connsiteY15" fmla="*/ 1525056 h 1816444"/>
              <a:gd name="connsiteX16" fmla="*/ 1259544 w 1864712"/>
              <a:gd name="connsiteY16" fmla="*/ 1681976 h 1816444"/>
              <a:gd name="connsiteX17" fmla="*/ 1109590 w 1864712"/>
              <a:gd name="connsiteY17" fmla="*/ 1776163 h 1816444"/>
              <a:gd name="connsiteX18" fmla="*/ 969650 w 1864712"/>
              <a:gd name="connsiteY18" fmla="*/ 1813753 h 1816444"/>
              <a:gd name="connsiteX19" fmla="*/ 945651 w 1864712"/>
              <a:gd name="connsiteY19" fmla="*/ 1816444 h 1816444"/>
              <a:gd name="connsiteX20" fmla="*/ 917508 w 1864712"/>
              <a:gd name="connsiteY20" fmla="*/ 1816444 h 1816444"/>
              <a:gd name="connsiteX21" fmla="*/ 910601 w 1864712"/>
              <a:gd name="connsiteY21" fmla="*/ 1815182 h 1816444"/>
              <a:gd name="connsiteX22" fmla="*/ 869422 w 1864712"/>
              <a:gd name="connsiteY22" fmla="*/ 1810726 h 1816444"/>
              <a:gd name="connsiteX23" fmla="*/ 715583 w 1864712"/>
              <a:gd name="connsiteY23" fmla="*/ 1757914 h 1816444"/>
              <a:gd name="connsiteX24" fmla="*/ 547241 w 1864712"/>
              <a:gd name="connsiteY24" fmla="*/ 1632697 h 1816444"/>
              <a:gd name="connsiteX25" fmla="*/ 396683 w 1864712"/>
              <a:gd name="connsiteY25" fmla="*/ 1461144 h 1816444"/>
              <a:gd name="connsiteX26" fmla="*/ 127077 w 1864712"/>
              <a:gd name="connsiteY26" fmla="*/ 1009051 h 1816444"/>
              <a:gd name="connsiteX27" fmla="*/ 29006 w 1864712"/>
              <a:gd name="connsiteY27" fmla="*/ 744742 h 1816444"/>
              <a:gd name="connsiteX28" fmla="*/ 1295 w 1864712"/>
              <a:gd name="connsiteY28" fmla="*/ 565032 h 1816444"/>
              <a:gd name="connsiteX29" fmla="*/ 0 w 1864712"/>
              <a:gd name="connsiteY29" fmla="*/ 555865 h 1816444"/>
              <a:gd name="connsiteX30" fmla="*/ 0 w 1864712"/>
              <a:gd name="connsiteY30" fmla="*/ 521471 h 1816444"/>
              <a:gd name="connsiteX31" fmla="*/ 1381 w 1864712"/>
              <a:gd name="connsiteY31" fmla="*/ 509950 h 1816444"/>
              <a:gd name="connsiteX32" fmla="*/ 11137 w 1864712"/>
              <a:gd name="connsiteY32" fmla="*/ 427789 h 1816444"/>
              <a:gd name="connsiteX33" fmla="*/ 122847 w 1864712"/>
              <a:gd name="connsiteY33" fmla="*/ 219066 h 1816444"/>
              <a:gd name="connsiteX34" fmla="*/ 265722 w 1864712"/>
              <a:gd name="connsiteY34" fmla="*/ 117649 h 1816444"/>
              <a:gd name="connsiteX35" fmla="*/ 465747 w 1864712"/>
              <a:gd name="connsiteY35" fmla="*/ 47009 h 1816444"/>
              <a:gd name="connsiteX36" fmla="*/ 637369 w 1864712"/>
              <a:gd name="connsiteY36" fmla="*/ 16987 h 1816444"/>
              <a:gd name="connsiteX37" fmla="*/ 776014 w 1864712"/>
              <a:gd name="connsiteY37" fmla="*/ 5046 h 1816444"/>
              <a:gd name="connsiteX38" fmla="*/ 913622 w 1864712"/>
              <a:gd name="connsiteY38" fmla="*/ 841 h 1816444"/>
              <a:gd name="connsiteX39" fmla="*/ 920616 w 1864712"/>
              <a:gd name="connsiteY39" fmla="*/ 0 h 1816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864712" h="1816444">
                <a:moveTo>
                  <a:pt x="920616" y="0"/>
                </a:moveTo>
                <a:cubicBezTo>
                  <a:pt x="928471" y="0"/>
                  <a:pt x="936241" y="0"/>
                  <a:pt x="944097" y="0"/>
                </a:cubicBezTo>
                <a:cubicBezTo>
                  <a:pt x="947464" y="252"/>
                  <a:pt x="950831" y="757"/>
                  <a:pt x="954197" y="841"/>
                </a:cubicBezTo>
                <a:cubicBezTo>
                  <a:pt x="1012556" y="1430"/>
                  <a:pt x="1071001" y="3364"/>
                  <a:pt x="1129273" y="7569"/>
                </a:cubicBezTo>
                <a:cubicBezTo>
                  <a:pt x="1200063" y="12783"/>
                  <a:pt x="1270508" y="21108"/>
                  <a:pt x="1340176" y="34479"/>
                </a:cubicBezTo>
                <a:cubicBezTo>
                  <a:pt x="1406390" y="47261"/>
                  <a:pt x="1471310" y="64416"/>
                  <a:pt x="1534157" y="89140"/>
                </a:cubicBezTo>
                <a:cubicBezTo>
                  <a:pt x="1592430" y="112098"/>
                  <a:pt x="1647422" y="140943"/>
                  <a:pt x="1696888" y="179878"/>
                </a:cubicBezTo>
                <a:cubicBezTo>
                  <a:pt x="1767937" y="235886"/>
                  <a:pt x="1818008" y="306357"/>
                  <a:pt x="1843562" y="393731"/>
                </a:cubicBezTo>
                <a:cubicBezTo>
                  <a:pt x="1853489" y="427621"/>
                  <a:pt x="1859360" y="462269"/>
                  <a:pt x="1861776" y="497504"/>
                </a:cubicBezTo>
                <a:cubicBezTo>
                  <a:pt x="1862295" y="504989"/>
                  <a:pt x="1863676" y="512388"/>
                  <a:pt x="1864712" y="519873"/>
                </a:cubicBezTo>
                <a:cubicBezTo>
                  <a:pt x="1864712" y="531899"/>
                  <a:pt x="1864712" y="543924"/>
                  <a:pt x="1864712" y="555865"/>
                </a:cubicBezTo>
                <a:cubicBezTo>
                  <a:pt x="1863935" y="560743"/>
                  <a:pt x="1862640" y="565536"/>
                  <a:pt x="1862381" y="570498"/>
                </a:cubicBezTo>
                <a:cubicBezTo>
                  <a:pt x="1859360" y="627430"/>
                  <a:pt x="1849691" y="683437"/>
                  <a:pt x="1835619" y="738687"/>
                </a:cubicBezTo>
                <a:cubicBezTo>
                  <a:pt x="1816454" y="813868"/>
                  <a:pt x="1789951" y="886610"/>
                  <a:pt x="1758959" y="957670"/>
                </a:cubicBezTo>
                <a:cubicBezTo>
                  <a:pt x="1713981" y="1061190"/>
                  <a:pt x="1660716" y="1160422"/>
                  <a:pt x="1602616" y="1257131"/>
                </a:cubicBezTo>
                <a:cubicBezTo>
                  <a:pt x="1546330" y="1350728"/>
                  <a:pt x="1485381" y="1441046"/>
                  <a:pt x="1415455" y="1525056"/>
                </a:cubicBezTo>
                <a:cubicBezTo>
                  <a:pt x="1368060" y="1581904"/>
                  <a:pt x="1317039" y="1635220"/>
                  <a:pt x="1259544" y="1681976"/>
                </a:cubicBezTo>
                <a:cubicBezTo>
                  <a:pt x="1213444" y="1719567"/>
                  <a:pt x="1164064" y="1752027"/>
                  <a:pt x="1109590" y="1776163"/>
                </a:cubicBezTo>
                <a:cubicBezTo>
                  <a:pt x="1064872" y="1795925"/>
                  <a:pt x="1018426" y="1809128"/>
                  <a:pt x="969650" y="1813753"/>
                </a:cubicBezTo>
                <a:cubicBezTo>
                  <a:pt x="961622" y="1814509"/>
                  <a:pt x="953679" y="1815519"/>
                  <a:pt x="945651" y="1816444"/>
                </a:cubicBezTo>
                <a:cubicBezTo>
                  <a:pt x="936241" y="1816444"/>
                  <a:pt x="926918" y="1816444"/>
                  <a:pt x="917508" y="1816444"/>
                </a:cubicBezTo>
                <a:cubicBezTo>
                  <a:pt x="915176" y="1816023"/>
                  <a:pt x="912932" y="1815351"/>
                  <a:pt x="910601" y="1815182"/>
                </a:cubicBezTo>
                <a:cubicBezTo>
                  <a:pt x="896875" y="1813669"/>
                  <a:pt x="883062" y="1812828"/>
                  <a:pt x="869422" y="1810726"/>
                </a:cubicBezTo>
                <a:cubicBezTo>
                  <a:pt x="814948" y="1802569"/>
                  <a:pt x="764014" y="1783900"/>
                  <a:pt x="715583" y="1757914"/>
                </a:cubicBezTo>
                <a:cubicBezTo>
                  <a:pt x="653340" y="1724528"/>
                  <a:pt x="598262" y="1681304"/>
                  <a:pt x="547241" y="1632697"/>
                </a:cubicBezTo>
                <a:cubicBezTo>
                  <a:pt x="491904" y="1580054"/>
                  <a:pt x="442264" y="1522281"/>
                  <a:pt x="396683" y="1461144"/>
                </a:cubicBezTo>
                <a:cubicBezTo>
                  <a:pt x="291189" y="1319781"/>
                  <a:pt x="202529" y="1168327"/>
                  <a:pt x="127077" y="1009051"/>
                </a:cubicBezTo>
                <a:cubicBezTo>
                  <a:pt x="86675" y="923780"/>
                  <a:pt x="52575" y="836153"/>
                  <a:pt x="29006" y="744742"/>
                </a:cubicBezTo>
                <a:cubicBezTo>
                  <a:pt x="13727" y="685792"/>
                  <a:pt x="2331" y="626168"/>
                  <a:pt x="1295" y="565032"/>
                </a:cubicBezTo>
                <a:cubicBezTo>
                  <a:pt x="1208" y="561920"/>
                  <a:pt x="431" y="558893"/>
                  <a:pt x="0" y="555865"/>
                </a:cubicBezTo>
                <a:cubicBezTo>
                  <a:pt x="0" y="544429"/>
                  <a:pt x="0" y="532908"/>
                  <a:pt x="0" y="521471"/>
                </a:cubicBezTo>
                <a:cubicBezTo>
                  <a:pt x="518" y="517602"/>
                  <a:pt x="1381" y="513818"/>
                  <a:pt x="1381" y="509950"/>
                </a:cubicBezTo>
                <a:cubicBezTo>
                  <a:pt x="1468" y="482199"/>
                  <a:pt x="5352" y="454868"/>
                  <a:pt x="11137" y="427789"/>
                </a:cubicBezTo>
                <a:cubicBezTo>
                  <a:pt x="28143" y="347395"/>
                  <a:pt x="65006" y="277597"/>
                  <a:pt x="122847" y="219066"/>
                </a:cubicBezTo>
                <a:cubicBezTo>
                  <a:pt x="164544" y="176935"/>
                  <a:pt x="212974" y="144223"/>
                  <a:pt x="265722" y="117649"/>
                </a:cubicBezTo>
                <a:cubicBezTo>
                  <a:pt x="329433" y="85608"/>
                  <a:pt x="396597" y="63575"/>
                  <a:pt x="465747" y="47009"/>
                </a:cubicBezTo>
                <a:cubicBezTo>
                  <a:pt x="522378" y="33554"/>
                  <a:pt x="579614" y="23967"/>
                  <a:pt x="637369" y="16987"/>
                </a:cubicBezTo>
                <a:cubicBezTo>
                  <a:pt x="683468" y="11353"/>
                  <a:pt x="729741" y="7064"/>
                  <a:pt x="776014" y="5046"/>
                </a:cubicBezTo>
                <a:cubicBezTo>
                  <a:pt x="821941" y="2943"/>
                  <a:pt x="867782" y="2186"/>
                  <a:pt x="913622" y="841"/>
                </a:cubicBezTo>
                <a:cubicBezTo>
                  <a:pt x="915953" y="757"/>
                  <a:pt x="918285" y="252"/>
                  <a:pt x="920616"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5"/>
          <p:cNvSpPr>
            <a:spLocks noGrp="1"/>
          </p:cNvSpPr>
          <p:nvPr>
            <p:ph type="pic" sz="quarter" idx="17" hasCustomPrompt="1"/>
          </p:nvPr>
        </p:nvSpPr>
        <p:spPr>
          <a:xfrm>
            <a:off x="6037437" y="2603345"/>
            <a:ext cx="1271396" cy="1651313"/>
          </a:xfrm>
          <a:custGeom>
            <a:avLst/>
            <a:gdLst>
              <a:gd name="connsiteX0" fmla="*/ 1148610 w 2330450"/>
              <a:gd name="connsiteY0" fmla="*/ 0 h 2270125"/>
              <a:gd name="connsiteX1" fmla="*/ 1183782 w 2330450"/>
              <a:gd name="connsiteY1" fmla="*/ 0 h 2270125"/>
              <a:gd name="connsiteX2" fmla="*/ 1192414 w 2330450"/>
              <a:gd name="connsiteY2" fmla="*/ 1577 h 2270125"/>
              <a:gd name="connsiteX3" fmla="*/ 1243878 w 2330450"/>
              <a:gd name="connsiteY3" fmla="*/ 7147 h 2270125"/>
              <a:gd name="connsiteX4" fmla="*/ 1436140 w 2330450"/>
              <a:gd name="connsiteY4" fmla="*/ 73149 h 2270125"/>
              <a:gd name="connsiteX5" fmla="*/ 1646528 w 2330450"/>
              <a:gd name="connsiteY5" fmla="*/ 229640 h 2270125"/>
              <a:gd name="connsiteX6" fmla="*/ 1834690 w 2330450"/>
              <a:gd name="connsiteY6" fmla="*/ 444041 h 2270125"/>
              <a:gd name="connsiteX7" fmla="*/ 2171634 w 2330450"/>
              <a:gd name="connsiteY7" fmla="*/ 1009050 h 2270125"/>
              <a:gd name="connsiteX8" fmla="*/ 2294199 w 2330450"/>
              <a:gd name="connsiteY8" fmla="*/ 1339374 h 2270125"/>
              <a:gd name="connsiteX9" fmla="*/ 2328832 w 2330450"/>
              <a:gd name="connsiteY9" fmla="*/ 1563969 h 2270125"/>
              <a:gd name="connsiteX10" fmla="*/ 2330450 w 2330450"/>
              <a:gd name="connsiteY10" fmla="*/ 1575425 h 2270125"/>
              <a:gd name="connsiteX11" fmla="*/ 2330450 w 2330450"/>
              <a:gd name="connsiteY11" fmla="*/ 1618410 h 2270125"/>
              <a:gd name="connsiteX12" fmla="*/ 2328724 w 2330450"/>
              <a:gd name="connsiteY12" fmla="*/ 1632809 h 2270125"/>
              <a:gd name="connsiteX13" fmla="*/ 2316532 w 2330450"/>
              <a:gd name="connsiteY13" fmla="*/ 1735490 h 2270125"/>
              <a:gd name="connsiteX14" fmla="*/ 2176921 w 2330450"/>
              <a:gd name="connsiteY14" fmla="*/ 1996344 h 2270125"/>
              <a:gd name="connsiteX15" fmla="*/ 1998361 w 2330450"/>
              <a:gd name="connsiteY15" fmla="*/ 2123092 h 2270125"/>
              <a:gd name="connsiteX16" fmla="*/ 1748377 w 2330450"/>
              <a:gd name="connsiteY16" fmla="*/ 2211375 h 2270125"/>
              <a:gd name="connsiteX17" fmla="*/ 1533889 w 2330450"/>
              <a:gd name="connsiteY17" fmla="*/ 2248895 h 2270125"/>
              <a:gd name="connsiteX18" fmla="*/ 1360616 w 2330450"/>
              <a:gd name="connsiteY18" fmla="*/ 2263819 h 2270125"/>
              <a:gd name="connsiteX19" fmla="*/ 1188638 w 2330450"/>
              <a:gd name="connsiteY19" fmla="*/ 2269074 h 2270125"/>
              <a:gd name="connsiteX20" fmla="*/ 1179898 w 2330450"/>
              <a:gd name="connsiteY20" fmla="*/ 2270125 h 2270125"/>
              <a:gd name="connsiteX21" fmla="*/ 1150552 w 2330450"/>
              <a:gd name="connsiteY21" fmla="*/ 2270125 h 2270125"/>
              <a:gd name="connsiteX22" fmla="*/ 1137929 w 2330450"/>
              <a:gd name="connsiteY22" fmla="*/ 2269074 h 2270125"/>
              <a:gd name="connsiteX23" fmla="*/ 919125 w 2330450"/>
              <a:gd name="connsiteY23" fmla="*/ 2260666 h 2270125"/>
              <a:gd name="connsiteX24" fmla="*/ 655547 w 2330450"/>
              <a:gd name="connsiteY24" fmla="*/ 2227035 h 2270125"/>
              <a:gd name="connsiteX25" fmla="*/ 413116 w 2330450"/>
              <a:gd name="connsiteY25" fmla="*/ 2158721 h 2270125"/>
              <a:gd name="connsiteX26" fmla="*/ 209741 w 2330450"/>
              <a:gd name="connsiteY26" fmla="*/ 2045320 h 2270125"/>
              <a:gd name="connsiteX27" fmla="*/ 26433 w 2330450"/>
              <a:gd name="connsiteY27" fmla="*/ 1778055 h 2270125"/>
              <a:gd name="connsiteX28" fmla="*/ 3669 w 2330450"/>
              <a:gd name="connsiteY28" fmla="*/ 1648363 h 2270125"/>
              <a:gd name="connsiteX29" fmla="*/ 0 w 2330450"/>
              <a:gd name="connsiteY29" fmla="*/ 1620407 h 2270125"/>
              <a:gd name="connsiteX30" fmla="*/ 0 w 2330450"/>
              <a:gd name="connsiteY30" fmla="*/ 1575425 h 2270125"/>
              <a:gd name="connsiteX31" fmla="*/ 2913 w 2330450"/>
              <a:gd name="connsiteY31" fmla="*/ 1557138 h 2270125"/>
              <a:gd name="connsiteX32" fmla="*/ 36359 w 2330450"/>
              <a:gd name="connsiteY32" fmla="*/ 1346941 h 2270125"/>
              <a:gd name="connsiteX33" fmla="*/ 132167 w 2330450"/>
              <a:gd name="connsiteY33" fmla="*/ 1073265 h 2270125"/>
              <a:gd name="connsiteX34" fmla="*/ 327558 w 2330450"/>
              <a:gd name="connsiteY34" fmla="*/ 699009 h 2270125"/>
              <a:gd name="connsiteX35" fmla="*/ 561466 w 2330450"/>
              <a:gd name="connsiteY35" fmla="*/ 364166 h 2270125"/>
              <a:gd name="connsiteX36" fmla="*/ 756317 w 2330450"/>
              <a:gd name="connsiteY36" fmla="*/ 168053 h 2270125"/>
              <a:gd name="connsiteX37" fmla="*/ 943725 w 2330450"/>
              <a:gd name="connsiteY37" fmla="*/ 50342 h 2270125"/>
              <a:gd name="connsiteX38" fmla="*/ 1118616 w 2330450"/>
              <a:gd name="connsiteY38" fmla="*/ 3364 h 2270125"/>
              <a:gd name="connsiteX39" fmla="*/ 1148610 w 2330450"/>
              <a:gd name="connsiteY39" fmla="*/ 0 h 227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2330450" h="2270125">
                <a:moveTo>
                  <a:pt x="1148610" y="0"/>
                </a:moveTo>
                <a:cubicBezTo>
                  <a:pt x="1160370" y="0"/>
                  <a:pt x="1172022" y="0"/>
                  <a:pt x="1183782" y="0"/>
                </a:cubicBezTo>
                <a:cubicBezTo>
                  <a:pt x="1186696" y="526"/>
                  <a:pt x="1189501" y="1366"/>
                  <a:pt x="1192414" y="1577"/>
                </a:cubicBezTo>
                <a:cubicBezTo>
                  <a:pt x="1209568" y="3468"/>
                  <a:pt x="1226831" y="4520"/>
                  <a:pt x="1243878" y="7147"/>
                </a:cubicBezTo>
                <a:cubicBezTo>
                  <a:pt x="1311957" y="17341"/>
                  <a:pt x="1375613" y="40673"/>
                  <a:pt x="1436140" y="73149"/>
                </a:cubicBezTo>
                <a:cubicBezTo>
                  <a:pt x="1513930" y="114873"/>
                  <a:pt x="1582764" y="168893"/>
                  <a:pt x="1646528" y="229640"/>
                </a:cubicBezTo>
                <a:cubicBezTo>
                  <a:pt x="1715686" y="295432"/>
                  <a:pt x="1777724" y="367634"/>
                  <a:pt x="1834690" y="444041"/>
                </a:cubicBezTo>
                <a:cubicBezTo>
                  <a:pt x="1966533" y="620711"/>
                  <a:pt x="2077337" y="809993"/>
                  <a:pt x="2171634" y="1009050"/>
                </a:cubicBezTo>
                <a:cubicBezTo>
                  <a:pt x="2222127" y="1115619"/>
                  <a:pt x="2264744" y="1225132"/>
                  <a:pt x="2294199" y="1339374"/>
                </a:cubicBezTo>
                <a:cubicBezTo>
                  <a:pt x="2313295" y="1413048"/>
                  <a:pt x="2327537" y="1487563"/>
                  <a:pt x="2328832" y="1563969"/>
                </a:cubicBezTo>
                <a:cubicBezTo>
                  <a:pt x="2328940" y="1567858"/>
                  <a:pt x="2329911" y="1571641"/>
                  <a:pt x="2330450" y="1575425"/>
                </a:cubicBezTo>
                <a:cubicBezTo>
                  <a:pt x="2330450" y="1589718"/>
                  <a:pt x="2330450" y="1604117"/>
                  <a:pt x="2330450" y="1618410"/>
                </a:cubicBezTo>
                <a:cubicBezTo>
                  <a:pt x="2329803" y="1623245"/>
                  <a:pt x="2328724" y="1627974"/>
                  <a:pt x="2328724" y="1632809"/>
                </a:cubicBezTo>
                <a:cubicBezTo>
                  <a:pt x="2328616" y="1667491"/>
                  <a:pt x="2323761" y="1701648"/>
                  <a:pt x="2316532" y="1735490"/>
                </a:cubicBezTo>
                <a:cubicBezTo>
                  <a:pt x="2295278" y="1835964"/>
                  <a:pt x="2249208" y="1923195"/>
                  <a:pt x="2176921" y="1996344"/>
                </a:cubicBezTo>
                <a:cubicBezTo>
                  <a:pt x="2124809" y="2048998"/>
                  <a:pt x="2064283" y="2089881"/>
                  <a:pt x="1998361" y="2123092"/>
                </a:cubicBezTo>
                <a:cubicBezTo>
                  <a:pt x="1918737" y="2163135"/>
                  <a:pt x="1834798" y="2190671"/>
                  <a:pt x="1748377" y="2211375"/>
                </a:cubicBezTo>
                <a:cubicBezTo>
                  <a:pt x="1677601" y="2228191"/>
                  <a:pt x="1606069" y="2240172"/>
                  <a:pt x="1533889" y="2248895"/>
                </a:cubicBezTo>
                <a:cubicBezTo>
                  <a:pt x="1476276" y="2255937"/>
                  <a:pt x="1418446" y="2261297"/>
                  <a:pt x="1360616" y="2263819"/>
                </a:cubicBezTo>
                <a:cubicBezTo>
                  <a:pt x="1303218" y="2266447"/>
                  <a:pt x="1245928" y="2267393"/>
                  <a:pt x="1188638" y="2269074"/>
                </a:cubicBezTo>
                <a:cubicBezTo>
                  <a:pt x="1185725" y="2269179"/>
                  <a:pt x="1182811" y="2269810"/>
                  <a:pt x="1179898" y="2270125"/>
                </a:cubicBezTo>
                <a:cubicBezTo>
                  <a:pt x="1170080" y="2270125"/>
                  <a:pt x="1160370" y="2270125"/>
                  <a:pt x="1150552" y="2270125"/>
                </a:cubicBezTo>
                <a:cubicBezTo>
                  <a:pt x="1146344" y="2269810"/>
                  <a:pt x="1142136" y="2269179"/>
                  <a:pt x="1137929" y="2269074"/>
                </a:cubicBezTo>
                <a:cubicBezTo>
                  <a:pt x="1064994" y="2268338"/>
                  <a:pt x="991952" y="2265921"/>
                  <a:pt x="919125" y="2260666"/>
                </a:cubicBezTo>
                <a:cubicBezTo>
                  <a:pt x="830655" y="2254150"/>
                  <a:pt x="742615" y="2243745"/>
                  <a:pt x="655547" y="2227035"/>
                </a:cubicBezTo>
                <a:cubicBezTo>
                  <a:pt x="572795" y="2211060"/>
                  <a:pt x="491660" y="2189620"/>
                  <a:pt x="413116" y="2158721"/>
                </a:cubicBezTo>
                <a:cubicBezTo>
                  <a:pt x="340289" y="2130029"/>
                  <a:pt x="271562" y="2093980"/>
                  <a:pt x="209741" y="2045320"/>
                </a:cubicBezTo>
                <a:cubicBezTo>
                  <a:pt x="120946" y="1975324"/>
                  <a:pt x="58369" y="1887252"/>
                  <a:pt x="26433" y="1778055"/>
                </a:cubicBezTo>
                <a:cubicBezTo>
                  <a:pt x="14026" y="1735700"/>
                  <a:pt x="6689" y="1692399"/>
                  <a:pt x="3669" y="1648363"/>
                </a:cubicBezTo>
                <a:cubicBezTo>
                  <a:pt x="3021" y="1639009"/>
                  <a:pt x="1295" y="1629761"/>
                  <a:pt x="0" y="1620407"/>
                </a:cubicBezTo>
                <a:cubicBezTo>
                  <a:pt x="0" y="1605378"/>
                  <a:pt x="0" y="1590349"/>
                  <a:pt x="0" y="1575425"/>
                </a:cubicBezTo>
                <a:cubicBezTo>
                  <a:pt x="971" y="1569329"/>
                  <a:pt x="2590" y="1563339"/>
                  <a:pt x="2913" y="1557138"/>
                </a:cubicBezTo>
                <a:cubicBezTo>
                  <a:pt x="6689" y="1485986"/>
                  <a:pt x="18773" y="1415991"/>
                  <a:pt x="36359" y="1346941"/>
                </a:cubicBezTo>
                <a:cubicBezTo>
                  <a:pt x="60311" y="1252983"/>
                  <a:pt x="93434" y="1162073"/>
                  <a:pt x="132167" y="1073265"/>
                </a:cubicBezTo>
                <a:cubicBezTo>
                  <a:pt x="188378" y="943889"/>
                  <a:pt x="254947" y="819873"/>
                  <a:pt x="327558" y="699009"/>
                </a:cubicBezTo>
                <a:cubicBezTo>
                  <a:pt x="397903" y="582035"/>
                  <a:pt x="474074" y="469159"/>
                  <a:pt x="561466" y="364166"/>
                </a:cubicBezTo>
                <a:cubicBezTo>
                  <a:pt x="620698" y="293120"/>
                  <a:pt x="684462" y="226487"/>
                  <a:pt x="756317" y="168053"/>
                </a:cubicBezTo>
                <a:cubicBezTo>
                  <a:pt x="813931" y="121073"/>
                  <a:pt x="875645" y="80506"/>
                  <a:pt x="943725" y="50342"/>
                </a:cubicBezTo>
                <a:cubicBezTo>
                  <a:pt x="999612" y="25644"/>
                  <a:pt x="1057658" y="9144"/>
                  <a:pt x="1118616" y="3364"/>
                </a:cubicBezTo>
                <a:cubicBezTo>
                  <a:pt x="1128650" y="2418"/>
                  <a:pt x="1138576" y="1156"/>
                  <a:pt x="114861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Shape 3937"/>
          <p:cNvSpPr/>
          <p:nvPr userDrawn="1"/>
        </p:nvSpPr>
        <p:spPr>
          <a:xfrm>
            <a:off x="1238388" y="3289484"/>
            <a:ext cx="209275" cy="279033"/>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8" name="Shape 3937"/>
          <p:cNvSpPr/>
          <p:nvPr userDrawn="1"/>
        </p:nvSpPr>
        <p:spPr>
          <a:xfrm flipH="1">
            <a:off x="7696338" y="3289484"/>
            <a:ext cx="209275" cy="279033"/>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23426254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1/27/20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3779635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61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10" name="Picture Placeholder 9"/>
          <p:cNvSpPr>
            <a:spLocks noGrp="1"/>
          </p:cNvSpPr>
          <p:nvPr>
            <p:ph type="pic" sz="quarter" idx="15" hasCustomPrompt="1"/>
          </p:nvPr>
        </p:nvSpPr>
        <p:spPr>
          <a:xfrm>
            <a:off x="1343026" y="1989667"/>
            <a:ext cx="1978025" cy="2129523"/>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9"/>
          <p:cNvSpPr>
            <a:spLocks noGrp="1"/>
          </p:cNvSpPr>
          <p:nvPr>
            <p:ph type="pic" sz="quarter" idx="16" hasCustomPrompt="1"/>
          </p:nvPr>
        </p:nvSpPr>
        <p:spPr>
          <a:xfrm>
            <a:off x="3582988" y="1989667"/>
            <a:ext cx="1978025" cy="2129523"/>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3" name="Picture Placeholder 9"/>
          <p:cNvSpPr>
            <a:spLocks noGrp="1"/>
          </p:cNvSpPr>
          <p:nvPr>
            <p:ph type="pic" sz="quarter" idx="17" hasCustomPrompt="1"/>
          </p:nvPr>
        </p:nvSpPr>
        <p:spPr>
          <a:xfrm>
            <a:off x="5822950" y="1989667"/>
            <a:ext cx="1978025" cy="2129523"/>
          </a:xfrm>
          <a:prstGeom prst="rect">
            <a:avLst/>
          </a:pr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54147832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0_Title Slide">
    <p:spTree>
      <p:nvGrpSpPr>
        <p:cNvPr id="1" name=""/>
        <p:cNvGrpSpPr/>
        <p:nvPr/>
      </p:nvGrpSpPr>
      <p:grpSpPr>
        <a:xfrm>
          <a:off x="0" y="0"/>
          <a:ext cx="0" cy="0"/>
          <a:chOff x="0" y="0"/>
          <a:chExt cx="0" cy="0"/>
        </a:xfrm>
      </p:grpSpPr>
      <p:sp>
        <p:nvSpPr>
          <p:cNvPr id="3"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
        <p:nvSpPr>
          <p:cNvPr id="9" name="Picture Placeholder 8"/>
          <p:cNvSpPr>
            <a:spLocks noGrp="1"/>
          </p:cNvSpPr>
          <p:nvPr>
            <p:ph type="pic" sz="quarter" idx="15" hasCustomPrompt="1"/>
          </p:nvPr>
        </p:nvSpPr>
        <p:spPr>
          <a:xfrm>
            <a:off x="1970002" y="2234512"/>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10"/>
          <p:cNvSpPr>
            <a:spLocks noGrp="1"/>
          </p:cNvSpPr>
          <p:nvPr>
            <p:ph type="pic" sz="quarter" idx="16" hasCustomPrompt="1"/>
          </p:nvPr>
        </p:nvSpPr>
        <p:spPr>
          <a:xfrm>
            <a:off x="3971581" y="2234512"/>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3" name="Picture Placeholder 12"/>
          <p:cNvSpPr>
            <a:spLocks noGrp="1"/>
          </p:cNvSpPr>
          <p:nvPr>
            <p:ph type="pic" sz="quarter" idx="17" hasCustomPrompt="1"/>
          </p:nvPr>
        </p:nvSpPr>
        <p:spPr>
          <a:xfrm>
            <a:off x="5973160" y="2234512"/>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0845465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27_Title Slide">
    <p:spTree>
      <p:nvGrpSpPr>
        <p:cNvPr id="1" name=""/>
        <p:cNvGrpSpPr/>
        <p:nvPr/>
      </p:nvGrpSpPr>
      <p:grpSpPr>
        <a:xfrm>
          <a:off x="0" y="0"/>
          <a:ext cx="0" cy="0"/>
          <a:chOff x="0" y="0"/>
          <a:chExt cx="0" cy="0"/>
        </a:xfrm>
      </p:grpSpPr>
      <p:sp>
        <p:nvSpPr>
          <p:cNvPr id="9" name="Picture Placeholder 8"/>
          <p:cNvSpPr>
            <a:spLocks noGrp="1"/>
          </p:cNvSpPr>
          <p:nvPr>
            <p:ph type="pic" sz="quarter" idx="15" hasCustomPrompt="1"/>
          </p:nvPr>
        </p:nvSpPr>
        <p:spPr>
          <a:xfrm>
            <a:off x="2353723" y="1696178"/>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10"/>
          <p:cNvSpPr>
            <a:spLocks noGrp="1"/>
          </p:cNvSpPr>
          <p:nvPr>
            <p:ph type="pic" sz="quarter" idx="16" hasCustomPrompt="1"/>
          </p:nvPr>
        </p:nvSpPr>
        <p:spPr>
          <a:xfrm>
            <a:off x="5586068" y="1696178"/>
            <a:ext cx="1200839" cy="173282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3445413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33_Title Slide">
    <p:spTree>
      <p:nvGrpSpPr>
        <p:cNvPr id="1" name=""/>
        <p:cNvGrpSpPr/>
        <p:nvPr/>
      </p:nvGrpSpPr>
      <p:grpSpPr>
        <a:xfrm>
          <a:off x="0" y="0"/>
          <a:ext cx="0" cy="0"/>
          <a:chOff x="0" y="0"/>
          <a:chExt cx="0" cy="0"/>
        </a:xfrm>
      </p:grpSpPr>
      <p:sp>
        <p:nvSpPr>
          <p:cNvPr id="5" name="Picture Placeholder 10"/>
          <p:cNvSpPr>
            <a:spLocks noGrp="1"/>
          </p:cNvSpPr>
          <p:nvPr>
            <p:ph type="pic" sz="quarter" idx="18" hasCustomPrompt="1"/>
          </p:nvPr>
        </p:nvSpPr>
        <p:spPr>
          <a:xfrm>
            <a:off x="5208320" y="2264229"/>
            <a:ext cx="1614363" cy="2329542"/>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6" name="Picture Placeholder 10"/>
          <p:cNvSpPr>
            <a:spLocks noGrp="1"/>
          </p:cNvSpPr>
          <p:nvPr>
            <p:ph type="pic" sz="quarter" idx="19" hasCustomPrompt="1"/>
          </p:nvPr>
        </p:nvSpPr>
        <p:spPr>
          <a:xfrm>
            <a:off x="4230028" y="1856817"/>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7" name="Picture Placeholder 10"/>
          <p:cNvSpPr>
            <a:spLocks noGrp="1"/>
          </p:cNvSpPr>
          <p:nvPr>
            <p:ph type="pic" sz="quarter" idx="20" hasCustomPrompt="1"/>
          </p:nvPr>
        </p:nvSpPr>
        <p:spPr>
          <a:xfrm>
            <a:off x="6962518" y="1856817"/>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10"/>
          <p:cNvSpPr>
            <a:spLocks noGrp="1"/>
          </p:cNvSpPr>
          <p:nvPr>
            <p:ph type="pic" sz="quarter" idx="21" hasCustomPrompt="1"/>
          </p:nvPr>
        </p:nvSpPr>
        <p:spPr>
          <a:xfrm>
            <a:off x="5596273" y="821256"/>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10"/>
          <p:cNvSpPr>
            <a:spLocks noGrp="1"/>
          </p:cNvSpPr>
          <p:nvPr>
            <p:ph type="pic" sz="quarter" idx="22" hasCustomPrompt="1"/>
          </p:nvPr>
        </p:nvSpPr>
        <p:spPr>
          <a:xfrm>
            <a:off x="5596273" y="4826844"/>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2" name="Picture Placeholder 10"/>
          <p:cNvSpPr>
            <a:spLocks noGrp="1"/>
          </p:cNvSpPr>
          <p:nvPr>
            <p:ph type="pic" sz="quarter" idx="23" hasCustomPrompt="1"/>
          </p:nvPr>
        </p:nvSpPr>
        <p:spPr>
          <a:xfrm>
            <a:off x="4230028" y="3919419"/>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3" name="Picture Placeholder 10"/>
          <p:cNvSpPr>
            <a:spLocks noGrp="1"/>
          </p:cNvSpPr>
          <p:nvPr>
            <p:ph type="pic" sz="quarter" idx="24" hasCustomPrompt="1"/>
          </p:nvPr>
        </p:nvSpPr>
        <p:spPr>
          <a:xfrm>
            <a:off x="6962518" y="3919419"/>
            <a:ext cx="838457" cy="1209900"/>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8283217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48_Title Slide">
    <p:spTree>
      <p:nvGrpSpPr>
        <p:cNvPr id="1" name=""/>
        <p:cNvGrpSpPr/>
        <p:nvPr/>
      </p:nvGrpSpPr>
      <p:grpSpPr>
        <a:xfrm>
          <a:off x="0" y="0"/>
          <a:ext cx="0" cy="0"/>
          <a:chOff x="0" y="0"/>
          <a:chExt cx="0" cy="0"/>
        </a:xfrm>
      </p:grpSpPr>
      <p:sp>
        <p:nvSpPr>
          <p:cNvPr id="5" name="Picture Placeholder 10"/>
          <p:cNvSpPr>
            <a:spLocks noGrp="1"/>
          </p:cNvSpPr>
          <p:nvPr>
            <p:ph type="pic" sz="quarter" idx="18" hasCustomPrompt="1"/>
          </p:nvPr>
        </p:nvSpPr>
        <p:spPr>
          <a:xfrm>
            <a:off x="1343025" y="3254828"/>
            <a:ext cx="1154195" cy="166551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9" name="Picture Placeholder 10"/>
          <p:cNvSpPr>
            <a:spLocks noGrp="1"/>
          </p:cNvSpPr>
          <p:nvPr>
            <p:ph type="pic" sz="quarter" idx="19" hasCustomPrompt="1"/>
          </p:nvPr>
        </p:nvSpPr>
        <p:spPr>
          <a:xfrm>
            <a:off x="2559503" y="3254828"/>
            <a:ext cx="1154195" cy="166551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1" name="Picture Placeholder 10"/>
          <p:cNvSpPr>
            <a:spLocks noGrp="1"/>
          </p:cNvSpPr>
          <p:nvPr>
            <p:ph type="pic" sz="quarter" idx="20" hasCustomPrompt="1"/>
          </p:nvPr>
        </p:nvSpPr>
        <p:spPr>
          <a:xfrm>
            <a:off x="3775981" y="3254828"/>
            <a:ext cx="1154195" cy="166551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4" name="Picture Placeholder 10"/>
          <p:cNvSpPr>
            <a:spLocks noGrp="1"/>
          </p:cNvSpPr>
          <p:nvPr>
            <p:ph type="pic" sz="quarter" idx="21" hasCustomPrompt="1"/>
          </p:nvPr>
        </p:nvSpPr>
        <p:spPr>
          <a:xfrm>
            <a:off x="3167743" y="1839684"/>
            <a:ext cx="1154195" cy="166551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5" name="Picture Placeholder 10"/>
          <p:cNvSpPr>
            <a:spLocks noGrp="1"/>
          </p:cNvSpPr>
          <p:nvPr>
            <p:ph type="pic" sz="quarter" idx="22" hasCustomPrompt="1"/>
          </p:nvPr>
        </p:nvSpPr>
        <p:spPr>
          <a:xfrm>
            <a:off x="1951264" y="1839684"/>
            <a:ext cx="1154195" cy="1665514"/>
          </a:xfrm>
          <a:custGeom>
            <a:avLst/>
            <a:gdLst>
              <a:gd name="connsiteX0" fmla="*/ 984250 w 1968500"/>
              <a:gd name="connsiteY0" fmla="*/ 0 h 2130425"/>
              <a:gd name="connsiteX1" fmla="*/ 1203975 w 1968500"/>
              <a:gd name="connsiteY1" fmla="*/ 52481 h 2130425"/>
              <a:gd name="connsiteX2" fmla="*/ 1748684 w 1968500"/>
              <a:gd name="connsiteY2" fmla="*/ 367970 h 2130425"/>
              <a:gd name="connsiteX3" fmla="*/ 1968500 w 1968500"/>
              <a:gd name="connsiteY3" fmla="*/ 749122 h 2130425"/>
              <a:gd name="connsiteX4" fmla="*/ 1968500 w 1968500"/>
              <a:gd name="connsiteY4" fmla="*/ 1381303 h 2130425"/>
              <a:gd name="connsiteX5" fmla="*/ 1748684 w 1968500"/>
              <a:gd name="connsiteY5" fmla="*/ 1762455 h 2130425"/>
              <a:gd name="connsiteX6" fmla="*/ 1203975 w 1968500"/>
              <a:gd name="connsiteY6" fmla="*/ 2077944 h 2130425"/>
              <a:gd name="connsiteX7" fmla="*/ 764526 w 1968500"/>
              <a:gd name="connsiteY7" fmla="*/ 2077944 h 2130425"/>
              <a:gd name="connsiteX8" fmla="*/ 219816 w 1968500"/>
              <a:gd name="connsiteY8" fmla="*/ 1762455 h 2130425"/>
              <a:gd name="connsiteX9" fmla="*/ 0 w 1968500"/>
              <a:gd name="connsiteY9" fmla="*/ 1381303 h 2130425"/>
              <a:gd name="connsiteX10" fmla="*/ 0 w 1968500"/>
              <a:gd name="connsiteY10" fmla="*/ 749122 h 2130425"/>
              <a:gd name="connsiteX11" fmla="*/ 219816 w 1968500"/>
              <a:gd name="connsiteY11" fmla="*/ 367970 h 2130425"/>
              <a:gd name="connsiteX12" fmla="*/ 764526 w 1968500"/>
              <a:gd name="connsiteY12" fmla="*/ 52481 h 2130425"/>
              <a:gd name="connsiteX13" fmla="*/ 984250 w 1968500"/>
              <a:gd name="connsiteY13" fmla="*/ 0 h 213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8500" h="2130425">
                <a:moveTo>
                  <a:pt x="984250" y="0"/>
                </a:moveTo>
                <a:cubicBezTo>
                  <a:pt x="1063902" y="0"/>
                  <a:pt x="1143553" y="17494"/>
                  <a:pt x="1203975" y="52481"/>
                </a:cubicBezTo>
                <a:lnTo>
                  <a:pt x="1748684" y="367970"/>
                </a:lnTo>
                <a:cubicBezTo>
                  <a:pt x="1869620" y="437945"/>
                  <a:pt x="1968500" y="609473"/>
                  <a:pt x="1968500" y="749122"/>
                </a:cubicBezTo>
                <a:lnTo>
                  <a:pt x="1968500" y="1381303"/>
                </a:lnTo>
                <a:cubicBezTo>
                  <a:pt x="1968500" y="1520952"/>
                  <a:pt x="1869620" y="1692480"/>
                  <a:pt x="1748684" y="1762455"/>
                </a:cubicBezTo>
                <a:lnTo>
                  <a:pt x="1203975" y="2077944"/>
                </a:lnTo>
                <a:cubicBezTo>
                  <a:pt x="1083131" y="2147919"/>
                  <a:pt x="885370" y="2147919"/>
                  <a:pt x="764526" y="2077944"/>
                </a:cubicBezTo>
                <a:lnTo>
                  <a:pt x="219816" y="1762455"/>
                </a:lnTo>
                <a:cubicBezTo>
                  <a:pt x="98881" y="1692480"/>
                  <a:pt x="0" y="1520952"/>
                  <a:pt x="0" y="1381303"/>
                </a:cubicBezTo>
                <a:lnTo>
                  <a:pt x="0" y="749122"/>
                </a:lnTo>
                <a:cubicBezTo>
                  <a:pt x="0" y="609473"/>
                  <a:pt x="98881" y="437945"/>
                  <a:pt x="219816" y="367970"/>
                </a:cubicBezTo>
                <a:lnTo>
                  <a:pt x="764526" y="52481"/>
                </a:lnTo>
                <a:cubicBezTo>
                  <a:pt x="824948" y="17494"/>
                  <a:pt x="904599" y="0"/>
                  <a:pt x="98425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72304019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45_Title Slide">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3766705" y="2266951"/>
            <a:ext cx="1610591" cy="2324098"/>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5603180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43_Title Slide">
    <p:spTree>
      <p:nvGrpSpPr>
        <p:cNvPr id="1" name=""/>
        <p:cNvGrpSpPr/>
        <p:nvPr/>
      </p:nvGrpSpPr>
      <p:grpSpPr>
        <a:xfrm>
          <a:off x="0" y="0"/>
          <a:ext cx="0" cy="0"/>
          <a:chOff x="0" y="0"/>
          <a:chExt cx="0" cy="0"/>
        </a:xfrm>
      </p:grpSpPr>
      <p:sp>
        <p:nvSpPr>
          <p:cNvPr id="7" name="Picture Placeholder 6"/>
          <p:cNvSpPr>
            <a:spLocks noGrp="1"/>
          </p:cNvSpPr>
          <p:nvPr>
            <p:ph type="pic" sz="quarter" idx="15" hasCustomPrompt="1"/>
          </p:nvPr>
        </p:nvSpPr>
        <p:spPr>
          <a:xfrm>
            <a:off x="4086225" y="762000"/>
            <a:ext cx="971550" cy="1401956"/>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8" name="Picture Placeholder 7"/>
          <p:cNvSpPr>
            <a:spLocks noGrp="1"/>
          </p:cNvSpPr>
          <p:nvPr>
            <p:ph type="pic" sz="quarter" idx="16" hasCustomPrompt="1"/>
          </p:nvPr>
        </p:nvSpPr>
        <p:spPr>
          <a:xfrm>
            <a:off x="4086225" y="2728022"/>
            <a:ext cx="971550" cy="1401956"/>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10" name="Picture Placeholder 9"/>
          <p:cNvSpPr>
            <a:spLocks noGrp="1"/>
          </p:cNvSpPr>
          <p:nvPr>
            <p:ph type="pic" sz="quarter" idx="17" hasCustomPrompt="1"/>
          </p:nvPr>
        </p:nvSpPr>
        <p:spPr>
          <a:xfrm>
            <a:off x="4086225" y="4694044"/>
            <a:ext cx="971550" cy="1401956"/>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6779307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44_Title Slide">
    <p:spTree>
      <p:nvGrpSpPr>
        <p:cNvPr id="1" name=""/>
        <p:cNvGrpSpPr/>
        <p:nvPr/>
      </p:nvGrpSpPr>
      <p:grpSpPr>
        <a:xfrm>
          <a:off x="0" y="0"/>
          <a:ext cx="0" cy="0"/>
          <a:chOff x="0" y="0"/>
          <a:chExt cx="0" cy="0"/>
        </a:xfrm>
      </p:grpSpPr>
      <p:sp>
        <p:nvSpPr>
          <p:cNvPr id="7" name="Picture Placeholder 6"/>
          <p:cNvSpPr>
            <a:spLocks noGrp="1"/>
          </p:cNvSpPr>
          <p:nvPr>
            <p:ph type="pic" sz="quarter" idx="15" hasCustomPrompt="1"/>
          </p:nvPr>
        </p:nvSpPr>
        <p:spPr>
          <a:xfrm>
            <a:off x="4086225" y="762000"/>
            <a:ext cx="971550" cy="1401956"/>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
        <p:nvSpPr>
          <p:cNvPr id="5" name="Picture Placeholder 4"/>
          <p:cNvSpPr>
            <a:spLocks noGrp="1"/>
          </p:cNvSpPr>
          <p:nvPr>
            <p:ph type="pic" sz="quarter" idx="16" hasCustomPrompt="1"/>
          </p:nvPr>
        </p:nvSpPr>
        <p:spPr>
          <a:xfrm>
            <a:off x="3766705" y="2734542"/>
            <a:ext cx="1610591" cy="2324098"/>
          </a:xfrm>
          <a:custGeom>
            <a:avLst/>
            <a:gdLst>
              <a:gd name="connsiteX0" fmla="*/ 647700 w 1295400"/>
              <a:gd name="connsiteY0" fmla="*/ 156700 h 1401956"/>
              <a:gd name="connsiteX1" fmla="*/ 535431 w 1295400"/>
              <a:gd name="connsiteY1" fmla="*/ 183516 h 1401956"/>
              <a:gd name="connsiteX2" fmla="*/ 257107 w 1295400"/>
              <a:gd name="connsiteY2" fmla="*/ 344717 h 1401956"/>
              <a:gd name="connsiteX3" fmla="*/ 144790 w 1295400"/>
              <a:gd name="connsiteY3" fmla="*/ 539469 h 1401956"/>
              <a:gd name="connsiteX4" fmla="*/ 144790 w 1295400"/>
              <a:gd name="connsiteY4" fmla="*/ 862487 h 1401956"/>
              <a:gd name="connsiteX5" fmla="*/ 257107 w 1295400"/>
              <a:gd name="connsiteY5" fmla="*/ 1057239 h 1401956"/>
              <a:gd name="connsiteX6" fmla="*/ 535431 w 1295400"/>
              <a:gd name="connsiteY6" fmla="*/ 1218441 h 1401956"/>
              <a:gd name="connsiteX7" fmla="*/ 759970 w 1295400"/>
              <a:gd name="connsiteY7" fmla="*/ 1218441 h 1401956"/>
              <a:gd name="connsiteX8" fmla="*/ 1038294 w 1295400"/>
              <a:gd name="connsiteY8" fmla="*/ 1057239 h 1401956"/>
              <a:gd name="connsiteX9" fmla="*/ 1150610 w 1295400"/>
              <a:gd name="connsiteY9" fmla="*/ 862487 h 1401956"/>
              <a:gd name="connsiteX10" fmla="*/ 1150610 w 1295400"/>
              <a:gd name="connsiteY10" fmla="*/ 539469 h 1401956"/>
              <a:gd name="connsiteX11" fmla="*/ 1038294 w 1295400"/>
              <a:gd name="connsiteY11" fmla="*/ 344717 h 1401956"/>
              <a:gd name="connsiteX12" fmla="*/ 759970 w 1295400"/>
              <a:gd name="connsiteY12" fmla="*/ 183516 h 1401956"/>
              <a:gd name="connsiteX13" fmla="*/ 647700 w 1295400"/>
              <a:gd name="connsiteY13" fmla="*/ 156700 h 1401956"/>
              <a:gd name="connsiteX14" fmla="*/ 647700 w 1295400"/>
              <a:gd name="connsiteY14" fmla="*/ 0 h 1401956"/>
              <a:gd name="connsiteX15" fmla="*/ 792293 w 1295400"/>
              <a:gd name="connsiteY15" fmla="*/ 34536 h 1401956"/>
              <a:gd name="connsiteX16" fmla="*/ 1150747 w 1295400"/>
              <a:gd name="connsiteY16" fmla="*/ 242148 h 1401956"/>
              <a:gd name="connsiteX17" fmla="*/ 1295400 w 1295400"/>
              <a:gd name="connsiteY17" fmla="*/ 492970 h 1401956"/>
              <a:gd name="connsiteX18" fmla="*/ 1295400 w 1295400"/>
              <a:gd name="connsiteY18" fmla="*/ 908986 h 1401956"/>
              <a:gd name="connsiteX19" fmla="*/ 1150747 w 1295400"/>
              <a:gd name="connsiteY19" fmla="*/ 1159808 h 1401956"/>
              <a:gd name="connsiteX20" fmla="*/ 792293 w 1295400"/>
              <a:gd name="connsiteY20" fmla="*/ 1367420 h 1401956"/>
              <a:gd name="connsiteX21" fmla="*/ 503108 w 1295400"/>
              <a:gd name="connsiteY21" fmla="*/ 1367420 h 1401956"/>
              <a:gd name="connsiteX22" fmla="*/ 144653 w 1295400"/>
              <a:gd name="connsiteY22" fmla="*/ 1159808 h 1401956"/>
              <a:gd name="connsiteX23" fmla="*/ 0 w 1295400"/>
              <a:gd name="connsiteY23" fmla="*/ 908986 h 1401956"/>
              <a:gd name="connsiteX24" fmla="*/ 0 w 1295400"/>
              <a:gd name="connsiteY24" fmla="*/ 492970 h 1401956"/>
              <a:gd name="connsiteX25" fmla="*/ 144653 w 1295400"/>
              <a:gd name="connsiteY25" fmla="*/ 242148 h 1401956"/>
              <a:gd name="connsiteX26" fmla="*/ 503108 w 1295400"/>
              <a:gd name="connsiteY26" fmla="*/ 34536 h 1401956"/>
              <a:gd name="connsiteX27" fmla="*/ 647700 w 1295400"/>
              <a:gd name="connsiteY27" fmla="*/ 0 h 140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95400" h="1401956">
                <a:moveTo>
                  <a:pt x="647700" y="156700"/>
                </a:moveTo>
                <a:cubicBezTo>
                  <a:pt x="607002" y="156700"/>
                  <a:pt x="566304" y="165639"/>
                  <a:pt x="535431" y="183516"/>
                </a:cubicBezTo>
                <a:lnTo>
                  <a:pt x="257107" y="344717"/>
                </a:lnTo>
                <a:cubicBezTo>
                  <a:pt x="195314" y="380471"/>
                  <a:pt x="144790" y="468115"/>
                  <a:pt x="144790" y="539469"/>
                </a:cubicBezTo>
                <a:lnTo>
                  <a:pt x="144790" y="862487"/>
                </a:lnTo>
                <a:cubicBezTo>
                  <a:pt x="144790" y="933841"/>
                  <a:pt x="195314" y="1021485"/>
                  <a:pt x="257107" y="1057239"/>
                </a:cubicBezTo>
                <a:lnTo>
                  <a:pt x="535431" y="1218441"/>
                </a:lnTo>
                <a:cubicBezTo>
                  <a:pt x="597177" y="1254195"/>
                  <a:pt x="698224" y="1254195"/>
                  <a:pt x="759970" y="1218441"/>
                </a:cubicBezTo>
                <a:lnTo>
                  <a:pt x="1038294" y="1057239"/>
                </a:lnTo>
                <a:cubicBezTo>
                  <a:pt x="1100087" y="1021485"/>
                  <a:pt x="1150610" y="933841"/>
                  <a:pt x="1150610" y="862487"/>
                </a:cubicBezTo>
                <a:lnTo>
                  <a:pt x="1150610" y="539469"/>
                </a:lnTo>
                <a:cubicBezTo>
                  <a:pt x="1150610" y="468115"/>
                  <a:pt x="1100087" y="380471"/>
                  <a:pt x="1038294" y="344717"/>
                </a:cubicBezTo>
                <a:lnTo>
                  <a:pt x="759970" y="183516"/>
                </a:lnTo>
                <a:cubicBezTo>
                  <a:pt x="729097" y="165639"/>
                  <a:pt x="688399" y="156700"/>
                  <a:pt x="647700" y="156700"/>
                </a:cubicBezTo>
                <a:close/>
                <a:moveTo>
                  <a:pt x="647700" y="0"/>
                </a:moveTo>
                <a:cubicBezTo>
                  <a:pt x="700116" y="0"/>
                  <a:pt x="752532" y="11512"/>
                  <a:pt x="792293" y="34536"/>
                </a:cubicBezTo>
                <a:lnTo>
                  <a:pt x="1150747" y="242148"/>
                </a:lnTo>
                <a:cubicBezTo>
                  <a:pt x="1230331" y="288196"/>
                  <a:pt x="1295400" y="401072"/>
                  <a:pt x="1295400" y="492970"/>
                </a:cubicBezTo>
                <a:lnTo>
                  <a:pt x="1295400" y="908986"/>
                </a:lnTo>
                <a:cubicBezTo>
                  <a:pt x="1295400" y="1000884"/>
                  <a:pt x="1230331" y="1113760"/>
                  <a:pt x="1150747" y="1159808"/>
                </a:cubicBezTo>
                <a:lnTo>
                  <a:pt x="792293" y="1367420"/>
                </a:lnTo>
                <a:cubicBezTo>
                  <a:pt x="712770" y="1413468"/>
                  <a:pt x="582631" y="1413468"/>
                  <a:pt x="503108" y="1367420"/>
                </a:cubicBezTo>
                <a:lnTo>
                  <a:pt x="144653" y="1159808"/>
                </a:lnTo>
                <a:cubicBezTo>
                  <a:pt x="65070" y="1113760"/>
                  <a:pt x="0" y="1000884"/>
                  <a:pt x="0" y="908986"/>
                </a:cubicBezTo>
                <a:lnTo>
                  <a:pt x="0" y="492970"/>
                </a:lnTo>
                <a:cubicBezTo>
                  <a:pt x="0" y="401072"/>
                  <a:pt x="65070" y="288196"/>
                  <a:pt x="144653" y="242148"/>
                </a:cubicBezTo>
                <a:lnTo>
                  <a:pt x="503108" y="34536"/>
                </a:lnTo>
                <a:cubicBezTo>
                  <a:pt x="542869" y="11512"/>
                  <a:pt x="595285" y="0"/>
                  <a:pt x="647700" y="0"/>
                </a:cubicBezTo>
                <a:close/>
              </a:path>
            </a:pathLst>
          </a:custGeom>
          <a:pattFill prst="pct10">
            <a:fgClr>
              <a:schemeClr val="tx1"/>
            </a:fgClr>
            <a:bgClr>
              <a:schemeClr val="bg1"/>
            </a:bgClr>
          </a:pattFill>
        </p:spPr>
        <p:txBody>
          <a:bodyPr wrap="square" anchor="ctr">
            <a:noAutofit/>
          </a:bodyP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128093176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pos="846" userDrawn="1">
          <p15:clr>
            <a:srgbClr val="FBAE40"/>
          </p15:clr>
        </p15:guide>
        <p15:guide id="4" pos="4914" userDrawn="1">
          <p15:clr>
            <a:srgbClr val="FBAE40"/>
          </p15:clr>
        </p15:guide>
        <p15:guide id="5" orient="horz" pos="480" userDrawn="1">
          <p15:clr>
            <a:srgbClr val="FBAE40"/>
          </p15:clr>
        </p15:guide>
        <p15:guide id="6" orient="horz" pos="3840" userDrawn="1">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60_Title Slide">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25764" y="2603823"/>
            <a:ext cx="1531594" cy="3948638"/>
          </a:xfrm>
          <a:prstGeom prst="rect">
            <a:avLst/>
          </a:prstGeom>
          <a:effectLst/>
        </p:spPr>
      </p:pic>
      <p:sp>
        <p:nvSpPr>
          <p:cNvPr id="10" name="Picture Placeholder 2"/>
          <p:cNvSpPr>
            <a:spLocks noGrp="1"/>
          </p:cNvSpPr>
          <p:nvPr>
            <p:ph type="pic" sz="quarter" idx="14" hasCustomPrompt="1"/>
          </p:nvPr>
        </p:nvSpPr>
        <p:spPr>
          <a:xfrm>
            <a:off x="2822436" y="3776733"/>
            <a:ext cx="953835" cy="1582037"/>
          </a:xfrm>
          <a:prstGeom prst="rect">
            <a:avLst/>
          </a:prstGeom>
          <a:pattFill prst="pct5">
            <a:fgClr>
              <a:schemeClr val="tx1"/>
            </a:fgClr>
            <a:bgClr>
              <a:schemeClr val="bg1">
                <a:lumMod val="85000"/>
              </a:schemeClr>
            </a:bgClr>
          </a:pattFill>
        </p:spPr>
        <p:txBody>
          <a:bodyPr anchor="ctr"/>
          <a:lstStyle>
            <a:lvl1pPr marL="0" indent="0" algn="ctr">
              <a:buNone/>
              <a:defRPr sz="1200" b="0" i="0">
                <a:latin typeface="Source Sans Pro" charset="0"/>
                <a:ea typeface="Source Sans Pro" charset="0"/>
                <a:cs typeface="Source Sans Pro" charset="0"/>
              </a:defRPr>
            </a:lvl1pPr>
          </a:lstStyle>
          <a:p>
            <a:r>
              <a:rPr lang="en-US"/>
              <a:t>Drag &amp; Drop Image</a:t>
            </a:r>
          </a:p>
        </p:txBody>
      </p:sp>
      <p:pic>
        <p:nvPicPr>
          <p:cNvPr id="18" name="Picture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02230" y="2603823"/>
            <a:ext cx="1531594" cy="3948638"/>
          </a:xfrm>
          <a:prstGeom prst="rect">
            <a:avLst/>
          </a:prstGeom>
          <a:effectLst/>
        </p:spPr>
      </p:pic>
      <p:sp>
        <p:nvSpPr>
          <p:cNvPr id="19" name="Picture Placeholder 2"/>
          <p:cNvSpPr>
            <a:spLocks noGrp="1"/>
          </p:cNvSpPr>
          <p:nvPr>
            <p:ph type="pic" sz="quarter" idx="16" hasCustomPrompt="1"/>
          </p:nvPr>
        </p:nvSpPr>
        <p:spPr>
          <a:xfrm>
            <a:off x="5398902" y="3776733"/>
            <a:ext cx="953835" cy="1582037"/>
          </a:xfrm>
          <a:prstGeom prst="rect">
            <a:avLst/>
          </a:prstGeom>
          <a:pattFill prst="pct5">
            <a:fgClr>
              <a:schemeClr val="tx1"/>
            </a:fgClr>
            <a:bgClr>
              <a:schemeClr val="bg1">
                <a:lumMod val="85000"/>
              </a:schemeClr>
            </a:bgClr>
          </a:pattFill>
        </p:spPr>
        <p:txBody>
          <a:bodyPr anchor="ctr"/>
          <a:lstStyle>
            <a:lvl1pPr marL="0" indent="0" algn="ctr">
              <a:buNone/>
              <a:defRPr sz="1200" b="0" i="0">
                <a:latin typeface="Source Sans Pro" charset="0"/>
                <a:ea typeface="Source Sans Pro" charset="0"/>
                <a:cs typeface="Source Sans Pro" charset="0"/>
              </a:defRPr>
            </a:lvl1pPr>
          </a:lstStyle>
          <a:p>
            <a:r>
              <a:rPr lang="en-US"/>
              <a:t>Drag &amp; Drop Image</a:t>
            </a:r>
          </a:p>
        </p:txBody>
      </p:sp>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37418" y="2406391"/>
            <a:ext cx="1684753" cy="4343502"/>
          </a:xfrm>
          <a:prstGeom prst="rect">
            <a:avLst/>
          </a:prstGeom>
          <a:effectLst/>
        </p:spPr>
      </p:pic>
      <p:sp>
        <p:nvSpPr>
          <p:cNvPr id="17" name="Picture Placeholder 2"/>
          <p:cNvSpPr>
            <a:spLocks noGrp="1"/>
          </p:cNvSpPr>
          <p:nvPr>
            <p:ph type="pic" sz="quarter" idx="15" hasCustomPrompt="1"/>
          </p:nvPr>
        </p:nvSpPr>
        <p:spPr>
          <a:xfrm>
            <a:off x="4062977" y="3697631"/>
            <a:ext cx="1049219" cy="1740241"/>
          </a:xfrm>
          <a:prstGeom prst="rect">
            <a:avLst/>
          </a:prstGeom>
          <a:pattFill prst="pct5">
            <a:fgClr>
              <a:schemeClr val="tx1"/>
            </a:fgClr>
            <a:bgClr>
              <a:schemeClr val="bg1">
                <a:lumMod val="85000"/>
              </a:schemeClr>
            </a:bgClr>
          </a:pattFill>
        </p:spPr>
        <p:txBody>
          <a:bodyPr anchor="ctr"/>
          <a:lstStyle>
            <a:lvl1pPr marL="0" indent="0" algn="ctr">
              <a:buNone/>
              <a:defRPr sz="1200" b="0" i="0">
                <a:latin typeface="Source Sans Pro" charset="0"/>
                <a:ea typeface="Source Sans Pro" charset="0"/>
                <a:cs typeface="Source Sans Pro" charset="0"/>
              </a:defRPr>
            </a:lvl1pPr>
          </a:lstStyle>
          <a:p>
            <a:r>
              <a:rPr lang="en-US"/>
              <a:t>Drag &amp; Drop Image</a:t>
            </a:r>
          </a:p>
        </p:txBody>
      </p:sp>
      <p:sp>
        <p:nvSpPr>
          <p:cNvPr id="20"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Tree>
    <p:extLst>
      <p:ext uri="{BB962C8B-B14F-4D97-AF65-F5344CB8AC3E}">
        <p14:creationId xmlns:p14="http://schemas.microsoft.com/office/powerpoint/2010/main" val="13982954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24" userDrawn="1">
          <p15:clr>
            <a:srgbClr val="FBAE40"/>
          </p15:clr>
        </p15:guide>
        <p15:guide id="3" pos="5436" userDrawn="1">
          <p15:clr>
            <a:srgbClr val="FBAE40"/>
          </p15:clr>
        </p15:guide>
        <p15:guide id="4" orient="horz" pos="432" userDrawn="1">
          <p15:clr>
            <a:srgbClr val="FBAE40"/>
          </p15:clr>
        </p15:guide>
        <p15:guide id="5" orient="horz" pos="3888" userDrawn="1">
          <p15:clr>
            <a:srgbClr val="FBAE40"/>
          </p15:clr>
        </p15:guide>
        <p15:guide id="6" pos="2880" userDrawn="1">
          <p15:clr>
            <a:srgbClr val="FBAE40"/>
          </p15:clr>
        </p15:guide>
        <p15:guide id="7" pos="846" userDrawn="1">
          <p15:clr>
            <a:srgbClr val="FBAE40"/>
          </p15:clr>
        </p15:guide>
        <p15:guide id="8" pos="4914" userDrawn="1">
          <p15:clr>
            <a:srgbClr val="FBAE40"/>
          </p15:clr>
        </p15:guide>
        <p15:guide id="9" orient="horz" pos="1920" userDrawn="1">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59_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766730" y="956029"/>
            <a:ext cx="4939393" cy="5143500"/>
          </a:xfrm>
          <a:prstGeom prst="rect">
            <a:avLst/>
          </a:prstGeom>
          <a:effectLst/>
        </p:spPr>
      </p:pic>
      <p:sp>
        <p:nvSpPr>
          <p:cNvPr id="11" name="Picture Placeholder 2"/>
          <p:cNvSpPr>
            <a:spLocks noGrp="1"/>
          </p:cNvSpPr>
          <p:nvPr>
            <p:ph type="pic" sz="quarter" idx="15" hasCustomPrompt="1"/>
          </p:nvPr>
        </p:nvSpPr>
        <p:spPr>
          <a:xfrm>
            <a:off x="-297405" y="1546000"/>
            <a:ext cx="3958763" cy="3965530"/>
          </a:xfrm>
          <a:prstGeom prst="rect">
            <a:avLst/>
          </a:prstGeom>
          <a:pattFill prst="pct5">
            <a:fgClr>
              <a:schemeClr val="tx1"/>
            </a:fgClr>
            <a:bgClr>
              <a:schemeClr val="bg1">
                <a:lumMod val="85000"/>
              </a:schemeClr>
            </a:bgClr>
          </a:pattFill>
        </p:spPr>
        <p:txBody>
          <a:bodyPr anchor="ctr"/>
          <a:lstStyle>
            <a:lvl1pPr marL="0" indent="0" algn="ctr">
              <a:buNone/>
              <a:defRPr sz="1200" b="0" i="0">
                <a:latin typeface="Source Sans Pro" charset="0"/>
                <a:ea typeface="Source Sans Pro" charset="0"/>
                <a:cs typeface="Source Sans Pro" charset="0"/>
              </a:defRPr>
            </a:lvl1pPr>
          </a:lstStyle>
          <a:p>
            <a:r>
              <a:rPr lang="en-US"/>
              <a:t>Drag &amp; Drop Image</a:t>
            </a:r>
          </a:p>
        </p:txBody>
      </p:sp>
    </p:spTree>
    <p:extLst>
      <p:ext uri="{BB962C8B-B14F-4D97-AF65-F5344CB8AC3E}">
        <p14:creationId xmlns:p14="http://schemas.microsoft.com/office/powerpoint/2010/main" val="1592594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24" userDrawn="1">
          <p15:clr>
            <a:srgbClr val="FBAE40"/>
          </p15:clr>
        </p15:guide>
        <p15:guide id="3" pos="5436" userDrawn="1">
          <p15:clr>
            <a:srgbClr val="FBAE40"/>
          </p15:clr>
        </p15:guide>
        <p15:guide id="4" orient="horz" pos="432" userDrawn="1">
          <p15:clr>
            <a:srgbClr val="FBAE40"/>
          </p15:clr>
        </p15:guide>
        <p15:guide id="5" orient="horz" pos="3888" userDrawn="1">
          <p15:clr>
            <a:srgbClr val="FBAE40"/>
          </p15:clr>
        </p15:guide>
        <p15:guide id="6" pos="2880" userDrawn="1">
          <p15:clr>
            <a:srgbClr val="FBAE40"/>
          </p15:clr>
        </p15:guide>
        <p15:guide id="7" pos="846" userDrawn="1">
          <p15:clr>
            <a:srgbClr val="FBAE40"/>
          </p15:clr>
        </p15:guide>
        <p15:guide id="8" pos="4914" userDrawn="1">
          <p15:clr>
            <a:srgbClr val="FBAE40"/>
          </p15:clr>
        </p15:guide>
        <p15:guide id="9" orient="horz" pos="192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1/27/20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2518815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userDrawn="1">
  <p:cSld name="63_Title Slide">
    <p:spTree>
      <p:nvGrpSpPr>
        <p:cNvPr id="1" name=""/>
        <p:cNvGrpSpPr/>
        <p:nvPr/>
      </p:nvGrpSpPr>
      <p:grpSpPr>
        <a:xfrm>
          <a:off x="0" y="0"/>
          <a:ext cx="0" cy="0"/>
          <a:chOff x="0" y="0"/>
          <a:chExt cx="0" cy="0"/>
        </a:xfrm>
      </p:grpSpPr>
      <p:sp>
        <p:nvSpPr>
          <p:cNvPr id="7" name="Picture Placeholder 2"/>
          <p:cNvSpPr>
            <a:spLocks noGrp="1"/>
          </p:cNvSpPr>
          <p:nvPr>
            <p:ph type="pic" sz="quarter" idx="15" hasCustomPrompt="1"/>
          </p:nvPr>
        </p:nvSpPr>
        <p:spPr>
          <a:xfrm>
            <a:off x="0" y="0"/>
            <a:ext cx="4572000" cy="6858000"/>
          </a:xfrm>
          <a:prstGeom prst="rect">
            <a:avLst/>
          </a:prstGeom>
          <a:pattFill prst="pct10">
            <a:fgClr>
              <a:schemeClr val="tx1"/>
            </a:fgClr>
            <a:bgClr>
              <a:schemeClr val="bg1"/>
            </a:bgClr>
          </a:pattFill>
        </p:spPr>
        <p:txBody>
          <a:bodyPr anchor="ctr"/>
          <a:lstStyle>
            <a:lvl1pPr algn="ctr">
              <a:defRPr sz="1200" b="0" i="0">
                <a:latin typeface="Titillium" charset="0"/>
                <a:ea typeface="Titillium" charset="0"/>
                <a:cs typeface="Titillium" charset="0"/>
              </a:defRPr>
            </a:lvl1pPr>
          </a:lstStyle>
          <a:p>
            <a:r>
              <a:rPr lang="en-US"/>
              <a:t>Insert Image</a:t>
            </a:r>
          </a:p>
        </p:txBody>
      </p:sp>
      <p:sp>
        <p:nvSpPr>
          <p:cNvPr id="3" name="Picture Placeholder 2"/>
          <p:cNvSpPr>
            <a:spLocks noGrp="1"/>
          </p:cNvSpPr>
          <p:nvPr>
            <p:ph type="pic" sz="quarter" idx="16" hasCustomPrompt="1"/>
          </p:nvPr>
        </p:nvSpPr>
        <p:spPr>
          <a:xfrm>
            <a:off x="5478138" y="1717589"/>
            <a:ext cx="2322837" cy="3422822"/>
          </a:xfrm>
          <a:prstGeom prst="rect">
            <a:avLst/>
          </a:prstGeom>
          <a:pattFill prst="pct10">
            <a:fgClr>
              <a:schemeClr val="tx1"/>
            </a:fgClr>
            <a:bgClr>
              <a:schemeClr val="bg1"/>
            </a:bgClr>
          </a:pattFill>
        </p:spPr>
        <p:txBody>
          <a:bodyPr anchor="ctr"/>
          <a:lstStyle>
            <a:lvl1pPr algn="ctr">
              <a:defRPr sz="1200" b="0" i="0">
                <a:latin typeface="Titillium" charset="0"/>
                <a:ea typeface="Titillium" charset="0"/>
                <a:cs typeface="Titillium" charset="0"/>
              </a:defRPr>
            </a:lvl1pPr>
          </a:lstStyle>
          <a:p>
            <a:r>
              <a:rPr lang="en-US"/>
              <a:t>Insert Image</a:t>
            </a:r>
          </a:p>
        </p:txBody>
      </p:sp>
    </p:spTree>
    <p:extLst>
      <p:ext uri="{BB962C8B-B14F-4D97-AF65-F5344CB8AC3E}">
        <p14:creationId xmlns:p14="http://schemas.microsoft.com/office/powerpoint/2010/main" val="21340294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24" userDrawn="1">
          <p15:clr>
            <a:srgbClr val="FBAE40"/>
          </p15:clr>
        </p15:guide>
        <p15:guide id="3" pos="5436" userDrawn="1">
          <p15:clr>
            <a:srgbClr val="FBAE40"/>
          </p15:clr>
        </p15:guide>
        <p15:guide id="4" orient="horz" pos="432" userDrawn="1">
          <p15:clr>
            <a:srgbClr val="FBAE40"/>
          </p15:clr>
        </p15:guide>
        <p15:guide id="5" orient="horz" pos="3888" userDrawn="1">
          <p15:clr>
            <a:srgbClr val="FBAE40"/>
          </p15:clr>
        </p15:guide>
        <p15:guide id="6" pos="2880" userDrawn="1">
          <p15:clr>
            <a:srgbClr val="FBAE40"/>
          </p15:clr>
        </p15:guide>
        <p15:guide id="7" pos="846" userDrawn="1">
          <p15:clr>
            <a:srgbClr val="FBAE40"/>
          </p15:clr>
        </p15:guide>
        <p15:guide id="8" pos="4914" userDrawn="1">
          <p15:clr>
            <a:srgbClr val="FBAE40"/>
          </p15:clr>
        </p15:guide>
        <p15:guide id="9" orient="horz" pos="1944" userDrawn="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65" name="Title 64"/>
          <p:cNvSpPr>
            <a:spLocks noGrp="1"/>
          </p:cNvSpPr>
          <p:nvPr>
            <p:ph type="title"/>
          </p:nvPr>
        </p:nvSpPr>
        <p:spPr>
          <a:xfrm>
            <a:off x="1343025" y="1042859"/>
            <a:ext cx="6457950" cy="495486"/>
          </a:xfrm>
          <a:prstGeom prst="rect">
            <a:avLst/>
          </a:prstGeom>
        </p:spPr>
        <p:txBody>
          <a:bodyPr/>
          <a:lstStyle>
            <a:lvl1pPr algn="ctr">
              <a:defRPr sz="2400" b="0" i="0">
                <a:latin typeface="Titillium" charset="0"/>
                <a:ea typeface="Titillium" charset="0"/>
                <a:cs typeface="Titillium" charset="0"/>
              </a:defRPr>
            </a:lvl1pPr>
          </a:lstStyle>
          <a:p>
            <a:r>
              <a:rPr lang="en-US"/>
              <a:t>Click to edit Master title style</a:t>
            </a:r>
          </a:p>
        </p:txBody>
      </p:sp>
    </p:spTree>
    <p:extLst>
      <p:ext uri="{BB962C8B-B14F-4D97-AF65-F5344CB8AC3E}">
        <p14:creationId xmlns:p14="http://schemas.microsoft.com/office/powerpoint/2010/main" val="9637652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24" userDrawn="1">
          <p15:clr>
            <a:srgbClr val="FBAE40"/>
          </p15:clr>
        </p15:guide>
        <p15:guide id="3" pos="5436" userDrawn="1">
          <p15:clr>
            <a:srgbClr val="FBAE40"/>
          </p15:clr>
        </p15:guide>
        <p15:guide id="4" orient="horz" pos="432" userDrawn="1">
          <p15:clr>
            <a:srgbClr val="FBAE40"/>
          </p15:clr>
        </p15:guide>
        <p15:guide id="5" orient="horz" pos="3888" userDrawn="1">
          <p15:clr>
            <a:srgbClr val="FBAE40"/>
          </p15:clr>
        </p15:guide>
        <p15:guide id="6" pos="2880" userDrawn="1">
          <p15:clr>
            <a:srgbClr val="FBAE40"/>
          </p15:clr>
        </p15:guide>
        <p15:guide id="7" pos="846" userDrawn="1">
          <p15:clr>
            <a:srgbClr val="FBAE40"/>
          </p15:clr>
        </p15:guide>
        <p15:guide id="8" pos="4914" userDrawn="1">
          <p15:clr>
            <a:srgbClr val="FBAE40"/>
          </p15:clr>
        </p15:guide>
        <p15:guide id="9" orient="horz" pos="194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1/27/20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40503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603248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5654253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1/27/20</a:t>
            </a:fld>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
        <p:nvSpPr>
          <p:cNvPr id="7" name="TextBox 6">
            <a:extLst>
              <a:ext uri="{FF2B5EF4-FFF2-40B4-BE49-F238E27FC236}">
                <a16:creationId xmlns:a16="http://schemas.microsoft.com/office/drawing/2014/main" id="{33BF2264-6FF9-1F4A-ADB1-F32D023AF59B}"/>
              </a:ext>
            </a:extLst>
          </p:cNvPr>
          <p:cNvSpPr txBox="1"/>
          <p:nvPr userDrawn="1"/>
        </p:nvSpPr>
        <p:spPr>
          <a:xfrm>
            <a:off x="445511" y="5991924"/>
            <a:ext cx="319318" cy="230832"/>
          </a:xfrm>
          <a:prstGeom prst="rect">
            <a:avLst/>
          </a:prstGeom>
          <a:noFill/>
        </p:spPr>
        <p:txBody>
          <a:bodyPr wrap="none" rtlCol="0">
            <a:spAutoFit/>
          </a:bodyPr>
          <a:lstStyle/>
          <a:p>
            <a:pPr algn="l"/>
            <a:fld id="{260E2A6B-A809-4840-BF14-8648BC0BDF87}" type="slidenum">
              <a:rPr lang="id-ID" sz="900" b="1" i="0">
                <a:solidFill>
                  <a:srgbClr val="000000"/>
                </a:solidFill>
                <a:latin typeface="Titillium" charset="0"/>
                <a:ea typeface="Titillium" charset="0"/>
                <a:cs typeface="Titillium" charset="0"/>
              </a:rPr>
              <a:pPr algn="l"/>
              <a:t>‹#›</a:t>
            </a:fld>
            <a:endParaRPr lang="en-MY" sz="900" b="1" i="0" dirty="0">
              <a:solidFill>
                <a:srgbClr val="000000"/>
              </a:solidFill>
              <a:latin typeface="Titillium" charset="0"/>
              <a:ea typeface="Titillium" charset="0"/>
              <a:cs typeface="Titillium" charset="0"/>
            </a:endParaRPr>
          </a:p>
        </p:txBody>
      </p:sp>
      <p:sp>
        <p:nvSpPr>
          <p:cNvPr id="8" name="TextBox 7">
            <a:extLst>
              <a:ext uri="{FF2B5EF4-FFF2-40B4-BE49-F238E27FC236}">
                <a16:creationId xmlns:a16="http://schemas.microsoft.com/office/drawing/2014/main" id="{A8D0574D-60D3-7D45-8CD5-4DA36C9C8911}"/>
              </a:ext>
            </a:extLst>
          </p:cNvPr>
          <p:cNvSpPr txBox="1"/>
          <p:nvPr userDrawn="1"/>
        </p:nvSpPr>
        <p:spPr>
          <a:xfrm>
            <a:off x="514350" y="603324"/>
            <a:ext cx="530594" cy="230832"/>
          </a:xfrm>
          <a:prstGeom prst="rect">
            <a:avLst/>
          </a:prstGeom>
          <a:noFill/>
        </p:spPr>
        <p:txBody>
          <a:bodyPr wrap="none" lIns="0" rIns="0" rtlCol="0">
            <a:spAutoFit/>
          </a:bodyPr>
          <a:lstStyle/>
          <a:p>
            <a:r>
              <a:rPr lang="en-US" sz="900" b="1" i="0" spc="225">
                <a:gradFill>
                  <a:gsLst>
                    <a:gs pos="0">
                      <a:schemeClr val="accent1"/>
                    </a:gs>
                    <a:gs pos="100000">
                      <a:schemeClr val="accent2"/>
                    </a:gs>
                  </a:gsLst>
                  <a:lin ang="2700000" scaled="0"/>
                </a:gradFill>
                <a:latin typeface="Titillium Bd" charset="0"/>
                <a:ea typeface="Titillium Bd" charset="0"/>
                <a:cs typeface="Titillium Bd" charset="0"/>
              </a:rPr>
              <a:t>POWER</a:t>
            </a:r>
          </a:p>
        </p:txBody>
      </p:sp>
    </p:spTree>
    <p:extLst>
      <p:ext uri="{BB962C8B-B14F-4D97-AF65-F5344CB8AC3E}">
        <p14:creationId xmlns:p14="http://schemas.microsoft.com/office/powerpoint/2010/main" val="3946480302"/>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5" r:id="rId17"/>
    <p:sldLayoutId id="2147483736" r:id="rId18"/>
    <p:sldLayoutId id="2147483737" r:id="rId19"/>
    <p:sldLayoutId id="2147483738" r:id="rId20"/>
    <p:sldLayoutId id="2147483739" r:id="rId21"/>
    <p:sldLayoutId id="2147483740" r:id="rId22"/>
    <p:sldLayoutId id="2147483741" r:id="rId23"/>
    <p:sldLayoutId id="2147483690" r:id="rId24"/>
    <p:sldLayoutId id="2147483699" r:id="rId25"/>
    <p:sldLayoutId id="2147483689" r:id="rId26"/>
    <p:sldLayoutId id="2147483681" r:id="rId27"/>
    <p:sldLayoutId id="2147483660" r:id="rId28"/>
    <p:sldLayoutId id="2147483696" r:id="rId29"/>
    <p:sldLayoutId id="2147483691" r:id="rId30"/>
    <p:sldLayoutId id="2147483682" r:id="rId31"/>
    <p:sldLayoutId id="2147483668" r:id="rId32"/>
    <p:sldLayoutId id="2147483673" r:id="rId33"/>
    <p:sldLayoutId id="2147483676" r:id="rId34"/>
    <p:sldLayoutId id="2147483674" r:id="rId35"/>
    <p:sldLayoutId id="2147483678" r:id="rId36"/>
    <p:sldLayoutId id="2147483665" r:id="rId37"/>
    <p:sldLayoutId id="2147483670" r:id="rId38"/>
    <p:sldLayoutId id="2147483661" r:id="rId39"/>
    <p:sldLayoutId id="2147483687" r:id="rId40"/>
    <p:sldLayoutId id="2147483663" r:id="rId41"/>
    <p:sldLayoutId id="2147483667" r:id="rId42"/>
    <p:sldLayoutId id="2147483662" r:id="rId43"/>
    <p:sldLayoutId id="2147483657" r:id="rId44"/>
    <p:sldLayoutId id="2147483697" r:id="rId45"/>
    <p:sldLayoutId id="2147483656" r:id="rId46"/>
    <p:sldLayoutId id="2147483688" r:id="rId47"/>
    <p:sldLayoutId id="2147483654" r:id="rId48"/>
    <p:sldLayoutId id="2147483658" r:id="rId49"/>
    <p:sldLayoutId id="2147483711" r:id="rId50"/>
    <p:sldLayoutId id="2147483659" r:id="rId51"/>
    <p:sldLayoutId id="2147483677" r:id="rId52"/>
    <p:sldLayoutId id="2147483683" r:id="rId53"/>
    <p:sldLayoutId id="2147483698" r:id="rId54"/>
    <p:sldLayoutId id="2147483695" r:id="rId55"/>
    <p:sldLayoutId id="2147483693" r:id="rId56"/>
    <p:sldLayoutId id="2147483694" r:id="rId57"/>
    <p:sldLayoutId id="2147483710" r:id="rId58"/>
    <p:sldLayoutId id="2147483709" r:id="rId59"/>
    <p:sldLayoutId id="2147483713" r:id="rId60"/>
    <p:sldLayoutId id="2147483717" r:id="rId6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1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1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7.jpg"/></Relationships>
</file>

<file path=ppt/slides/_rels/slide2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8.jpg"/></Relationships>
</file>

<file path=ppt/slides/_rels/slide2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3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12.xml"/><Relationship Id="rId4" Type="http://schemas.openxmlformats.org/officeDocument/2006/relationships/image" Target="../media/image5.tiff"/></Relationships>
</file>

<file path=ppt/slides/_rels/slide3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6.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8.xml"/><Relationship Id="rId1" Type="http://schemas.openxmlformats.org/officeDocument/2006/relationships/slideLayout" Target="../slideLayouts/slideLayout13.xml"/><Relationship Id="rId4" Type="http://schemas.openxmlformats.org/officeDocument/2006/relationships/chart" Target="../charts/chart1.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9.xml"/><Relationship Id="rId1" Type="http://schemas.openxmlformats.org/officeDocument/2006/relationships/slideLayout" Target="../slideLayouts/slideLayout12.xml"/><Relationship Id="rId4" Type="http://schemas.openxmlformats.org/officeDocument/2006/relationships/image" Target="../media/image5.tiff"/></Relationships>
</file>

<file path=ppt/slides/_rels/slide3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3.xml"/><Relationship Id="rId1" Type="http://schemas.openxmlformats.org/officeDocument/2006/relationships/slideLayout" Target="../slideLayouts/slideLayout12.xml"/><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15.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8.xml"/></Relationships>
</file>

<file path=ppt/slides/_rels/slide4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1.xml"/></Relationships>
</file>

<file path=ppt/slides/_rels/slide5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E1D295B-8A5F-8B4F-9DB5-3AC4D2833570}"/>
              </a:ext>
            </a:extLst>
          </p:cNvPr>
          <p:cNvSpPr/>
          <p:nvPr/>
        </p:nvSpPr>
        <p:spPr bwMode="auto">
          <a:xfrm>
            <a:off x="6710454" y="0"/>
            <a:ext cx="2433546" cy="6858000"/>
          </a:xfrm>
          <a:prstGeom prst="rect">
            <a:avLst/>
          </a:prstGeom>
          <a:gradFill>
            <a:gsLst>
              <a:gs pos="99000">
                <a:schemeClr val="tx1">
                  <a:alpha val="60000"/>
                </a:schemeClr>
              </a:gs>
              <a:gs pos="28000">
                <a:schemeClr val="tx1">
                  <a:alpha val="70000"/>
                </a:schemeClr>
              </a:gs>
            </a:gsLst>
            <a:lin ang="12600000" scaled="0"/>
          </a:gradFill>
          <a:ln>
            <a:noFill/>
          </a:ln>
          <a:effectLst>
            <a:softEdge rad="0"/>
          </a:effectLst>
        </p:spPr>
        <p:txBody>
          <a:bodyPr lIns="0" tIns="0" rIns="0" bIns="0" rtlCol="0" anchor="ctr"/>
          <a:lstStyle/>
          <a:p>
            <a:pPr algn="ctr"/>
            <a:endParaRPr lang="en-US" sz="1350" dirty="0"/>
          </a:p>
        </p:txBody>
      </p:sp>
      <p:sp>
        <p:nvSpPr>
          <p:cNvPr id="7" name="AutoShape 1"/>
          <p:cNvSpPr>
            <a:spLocks/>
          </p:cNvSpPr>
          <p:nvPr/>
        </p:nvSpPr>
        <p:spPr bwMode="auto">
          <a:xfrm rot="8597967">
            <a:off x="7040575" y="1629811"/>
            <a:ext cx="2103425" cy="2048978"/>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gradFill>
            <a:gsLst>
              <a:gs pos="0">
                <a:srgbClr val="0070C0"/>
              </a:gs>
              <a:gs pos="100000">
                <a:srgbClr val="00B0F0"/>
              </a:gs>
            </a:gsLst>
            <a:lin ang="16200000" scaled="0"/>
          </a:gradFill>
          <a:ln w="25400" cap="flat">
            <a:noFill/>
            <a:miter lim="800000"/>
            <a:headEnd type="none" w="med" len="med"/>
            <a:tailEnd type="none" w="med" len="med"/>
          </a:ln>
        </p:spPr>
        <p:txBody>
          <a:bodyPr lIns="0" tIns="0" rIns="0" bIns="0"/>
          <a:lstStyle/>
          <a:p>
            <a:endParaRPr lang="en-US" sz="1350" dirty="0"/>
          </a:p>
        </p:txBody>
      </p:sp>
      <p:sp>
        <p:nvSpPr>
          <p:cNvPr id="4" name="AutoShape 1"/>
          <p:cNvSpPr>
            <a:spLocks/>
          </p:cNvSpPr>
          <p:nvPr/>
        </p:nvSpPr>
        <p:spPr bwMode="auto">
          <a:xfrm rot="9013392">
            <a:off x="7070020" y="1658495"/>
            <a:ext cx="2044533" cy="1991611"/>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solidFill>
            <a:schemeClr val="tx1"/>
          </a:solidFill>
          <a:ln w="25400" cap="flat">
            <a:noFill/>
            <a:miter lim="800000"/>
            <a:headEnd type="none" w="med" len="med"/>
            <a:tailEnd type="none" w="med" len="med"/>
          </a:ln>
        </p:spPr>
        <p:txBody>
          <a:bodyPr lIns="0" tIns="0" rIns="0" bIns="0"/>
          <a:lstStyle/>
          <a:p>
            <a:endParaRPr lang="en-US" sz="1350"/>
          </a:p>
        </p:txBody>
      </p:sp>
      <p:sp>
        <p:nvSpPr>
          <p:cNvPr id="14" name="Title 26">
            <a:extLst>
              <a:ext uri="{FF2B5EF4-FFF2-40B4-BE49-F238E27FC236}">
                <a16:creationId xmlns:a16="http://schemas.microsoft.com/office/drawing/2014/main" id="{9A7D845E-DAC4-C04A-890E-CA40EBA36234}"/>
              </a:ext>
            </a:extLst>
          </p:cNvPr>
          <p:cNvSpPr txBox="1">
            <a:spLocks/>
          </p:cNvSpPr>
          <p:nvPr/>
        </p:nvSpPr>
        <p:spPr>
          <a:xfrm>
            <a:off x="6641066" y="5064826"/>
            <a:ext cx="2433546" cy="935924"/>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1500" dirty="0">
                <a:solidFill>
                  <a:schemeClr val="bg1"/>
                </a:solidFill>
                <a:latin typeface="Gotham Book" panose="02000504050000020004" pitchFamily="2" charset="0"/>
              </a:rPr>
              <a:t>The gang</a:t>
            </a:r>
          </a:p>
        </p:txBody>
      </p:sp>
      <p:sp>
        <p:nvSpPr>
          <p:cNvPr id="15" name="Picture Placeholder 14">
            <a:extLst>
              <a:ext uri="{FF2B5EF4-FFF2-40B4-BE49-F238E27FC236}">
                <a16:creationId xmlns:a16="http://schemas.microsoft.com/office/drawing/2014/main" id="{29C0EF0B-7E68-044A-95C9-5748B22C7823}"/>
              </a:ext>
            </a:extLst>
          </p:cNvPr>
          <p:cNvSpPr>
            <a:spLocks noGrp="1"/>
          </p:cNvSpPr>
          <p:nvPr>
            <p:ph type="pic" sz="quarter" idx="13"/>
          </p:nvPr>
        </p:nvSpPr>
        <p:spPr>
          <a:xfrm>
            <a:off x="-5572164" y="0"/>
            <a:ext cx="9144000" cy="6858000"/>
          </a:xfrm>
        </p:spPr>
      </p:sp>
      <p:pic>
        <p:nvPicPr>
          <p:cNvPr id="17" name="Picture 16">
            <a:extLst>
              <a:ext uri="{FF2B5EF4-FFF2-40B4-BE49-F238E27FC236}">
                <a16:creationId xmlns:a16="http://schemas.microsoft.com/office/drawing/2014/main" id="{CD00B6D8-B4CD-6F47-955E-8AAB1DB0950B}"/>
              </a:ext>
            </a:extLst>
          </p:cNvPr>
          <p:cNvPicPr>
            <a:picLocks noChangeAspect="1"/>
          </p:cNvPicPr>
          <p:nvPr/>
        </p:nvPicPr>
        <p:blipFill>
          <a:blip r:embed="rId3"/>
          <a:stretch>
            <a:fillRect/>
          </a:stretch>
        </p:blipFill>
        <p:spPr>
          <a:xfrm>
            <a:off x="7586701" y="2113006"/>
            <a:ext cx="863528" cy="863528"/>
          </a:xfrm>
          <a:prstGeom prst="rect">
            <a:avLst/>
          </a:prstGeom>
        </p:spPr>
      </p:pic>
    </p:spTree>
    <p:extLst>
      <p:ext uri="{BB962C8B-B14F-4D97-AF65-F5344CB8AC3E}">
        <p14:creationId xmlns:p14="http://schemas.microsoft.com/office/powerpoint/2010/main" val="1759778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2989659" y="3429000"/>
            <a:ext cx="2646760" cy="438582"/>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ANALYSIS</a:t>
            </a:r>
          </a:p>
        </p:txBody>
      </p:sp>
      <p:pic>
        <p:nvPicPr>
          <p:cNvPr id="2" name="Picture 1">
            <a:extLst>
              <a:ext uri="{FF2B5EF4-FFF2-40B4-BE49-F238E27FC236}">
                <a16:creationId xmlns:a16="http://schemas.microsoft.com/office/drawing/2014/main" id="{686C41C7-CA8D-1A48-B354-C527218BA6FE}"/>
              </a:ext>
            </a:extLst>
          </p:cNvPr>
          <p:cNvPicPr>
            <a:picLocks noChangeAspect="1"/>
          </p:cNvPicPr>
          <p:nvPr/>
        </p:nvPicPr>
        <p:blipFill>
          <a:blip r:embed="rId2"/>
          <a:stretch>
            <a:fillRect/>
          </a:stretch>
        </p:blipFill>
        <p:spPr>
          <a:xfrm>
            <a:off x="8319015" y="179173"/>
            <a:ext cx="661086" cy="661086"/>
          </a:xfrm>
          <a:prstGeom prst="rect">
            <a:avLst/>
          </a:prstGeom>
        </p:spPr>
      </p:pic>
      <p:sp>
        <p:nvSpPr>
          <p:cNvPr id="13" name="TextBox 12">
            <a:extLst>
              <a:ext uri="{FF2B5EF4-FFF2-40B4-BE49-F238E27FC236}">
                <a16:creationId xmlns:a16="http://schemas.microsoft.com/office/drawing/2014/main" id="{B6B1F19A-F566-2642-92AD-A6A98330AD59}"/>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bg1"/>
                </a:solidFill>
                <a:latin typeface="Gotham Book" panose="02000504050000020004" pitchFamily="2" charset="0"/>
              </a:rPr>
              <a:t>INTRODUCTION		COLLECTING DATA		PROCESSING DATA		ANALYSIS		TAKEAWAYS</a:t>
            </a:r>
          </a:p>
        </p:txBody>
      </p:sp>
      <p:cxnSp>
        <p:nvCxnSpPr>
          <p:cNvPr id="14" name="Straight Connector 13">
            <a:extLst>
              <a:ext uri="{FF2B5EF4-FFF2-40B4-BE49-F238E27FC236}">
                <a16:creationId xmlns:a16="http://schemas.microsoft.com/office/drawing/2014/main" id="{AD90A747-B8CE-1A4E-A08E-8FF00110E059}"/>
              </a:ext>
            </a:extLst>
          </p:cNvPr>
          <p:cNvCxnSpPr>
            <a:cxnSpLocks/>
          </p:cNvCxnSpPr>
          <p:nvPr/>
        </p:nvCxnSpPr>
        <p:spPr>
          <a:xfrm>
            <a:off x="6752562" y="6757973"/>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1078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MODEL ONE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NAIVE BAYES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6740206"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981774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MODEL ONE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LINEAR REGRESSION</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6740206"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3546083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MODEL ONE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K-MEANS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6740206"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15299616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2989659" y="3429000"/>
            <a:ext cx="2646760" cy="438582"/>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TAKEAWAYS</a:t>
            </a:r>
          </a:p>
        </p:txBody>
      </p:sp>
      <p:pic>
        <p:nvPicPr>
          <p:cNvPr id="2" name="Picture 1">
            <a:extLst>
              <a:ext uri="{FF2B5EF4-FFF2-40B4-BE49-F238E27FC236}">
                <a16:creationId xmlns:a16="http://schemas.microsoft.com/office/drawing/2014/main" id="{686C41C7-CA8D-1A48-B354-C527218BA6FE}"/>
              </a:ext>
            </a:extLst>
          </p:cNvPr>
          <p:cNvPicPr>
            <a:picLocks noChangeAspect="1"/>
          </p:cNvPicPr>
          <p:nvPr/>
        </p:nvPicPr>
        <p:blipFill>
          <a:blip r:embed="rId2"/>
          <a:stretch>
            <a:fillRect/>
          </a:stretch>
        </p:blipFill>
        <p:spPr>
          <a:xfrm>
            <a:off x="8319015" y="179173"/>
            <a:ext cx="661086" cy="661086"/>
          </a:xfrm>
          <a:prstGeom prst="rect">
            <a:avLst/>
          </a:prstGeom>
        </p:spPr>
      </p:pic>
      <p:sp>
        <p:nvSpPr>
          <p:cNvPr id="13" name="TextBox 12">
            <a:extLst>
              <a:ext uri="{FF2B5EF4-FFF2-40B4-BE49-F238E27FC236}">
                <a16:creationId xmlns:a16="http://schemas.microsoft.com/office/drawing/2014/main" id="{B6B1F19A-F566-2642-92AD-A6A98330AD59}"/>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bg1"/>
                </a:solidFill>
                <a:latin typeface="Gotham Book" panose="02000504050000020004" pitchFamily="2" charset="0"/>
              </a:rPr>
              <a:t>INTRODUCTION		COLLECTING DATA		PROCESSING DATA		ANALYSIS		TAKEAWAYS</a:t>
            </a:r>
          </a:p>
        </p:txBody>
      </p:sp>
      <p:cxnSp>
        <p:nvCxnSpPr>
          <p:cNvPr id="14" name="Straight Connector 13">
            <a:extLst>
              <a:ext uri="{FF2B5EF4-FFF2-40B4-BE49-F238E27FC236}">
                <a16:creationId xmlns:a16="http://schemas.microsoft.com/office/drawing/2014/main" id="{AD90A747-B8CE-1A4E-A08E-8FF00110E059}"/>
              </a:ext>
            </a:extLst>
          </p:cNvPr>
          <p:cNvCxnSpPr>
            <a:cxnSpLocks/>
          </p:cNvCxnSpPr>
          <p:nvPr/>
        </p:nvCxnSpPr>
        <p:spPr>
          <a:xfrm>
            <a:off x="8196372" y="6757973"/>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67230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PREDICTING MOVIE BOX OFFICE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WHAT WE LEARNED</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8192806"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11000845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PREDICTING MOVIE BOX OFFICE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8013936" cy="5170646"/>
          </a:xfrm>
          <a:prstGeom prst="rect">
            <a:avLst/>
          </a:prstGeom>
          <a:noFill/>
        </p:spPr>
        <p:txBody>
          <a:bodyPr wrap="square" rtlCol="0">
            <a:spAutoFit/>
          </a:bodyPr>
          <a:lstStyle/>
          <a:p>
            <a:r>
              <a:rPr lang="en-US" sz="660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ANYTHING BELOW HERE WE CAN JUST USE FOR TEMPLATE SLIDES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8192806"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5070665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4" name="Rectangle 3">
            <a:extLst>
              <a:ext uri="{FF2B5EF4-FFF2-40B4-BE49-F238E27FC236}">
                <a16:creationId xmlns:a16="http://schemas.microsoft.com/office/drawing/2014/main" id="{AD66E277-984E-4543-A8B2-87E11B3B0188}"/>
              </a:ext>
            </a:extLst>
          </p:cNvPr>
          <p:cNvSpPr/>
          <p:nvPr/>
        </p:nvSpPr>
        <p:spPr>
          <a:xfrm>
            <a:off x="892914" y="3722932"/>
            <a:ext cx="3388379" cy="1535036"/>
          </a:xfrm>
          <a:prstGeom prst="rect">
            <a:avLst/>
          </a:prstGeom>
        </p:spPr>
        <p:txBody>
          <a:bodyPr wrap="square">
            <a:spAutoFit/>
          </a:bodyPr>
          <a:lstStyle/>
          <a:p>
            <a:pPr algn="ctr"/>
            <a:r>
              <a:rPr lang="en-US" sz="3750" b="1" dirty="0">
                <a:solidFill>
                  <a:schemeClr val="tx1">
                    <a:lumMod val="85000"/>
                    <a:lumOff val="15000"/>
                    <a:alpha val="35000"/>
                  </a:schemeClr>
                </a:solidFill>
                <a:latin typeface="Gotham Book" panose="02000504050000020004" pitchFamily="2" charset="0"/>
              </a:rPr>
              <a:t>29.8% </a:t>
            </a:r>
          </a:p>
          <a:p>
            <a:pPr algn="ctr"/>
            <a:r>
              <a:rPr lang="en-US" sz="1875" dirty="0">
                <a:solidFill>
                  <a:schemeClr val="tx1">
                    <a:lumMod val="85000"/>
                    <a:lumOff val="15000"/>
                    <a:alpha val="35000"/>
                  </a:schemeClr>
                </a:solidFill>
                <a:latin typeface="Gotham Book" panose="02000504050000020004" pitchFamily="2" charset="0"/>
              </a:rPr>
              <a:t>increase in severely food insecure people worldwide between 2014-2018</a:t>
            </a:r>
          </a:p>
        </p:txBody>
      </p:sp>
      <p:sp>
        <p:nvSpPr>
          <p:cNvPr id="5" name="Rectangle 4">
            <a:extLst>
              <a:ext uri="{FF2B5EF4-FFF2-40B4-BE49-F238E27FC236}">
                <a16:creationId xmlns:a16="http://schemas.microsoft.com/office/drawing/2014/main" id="{E288D566-F63F-4C43-B634-B360644BFB4E}"/>
              </a:ext>
            </a:extLst>
          </p:cNvPr>
          <p:cNvSpPr/>
          <p:nvPr/>
        </p:nvSpPr>
        <p:spPr>
          <a:xfrm>
            <a:off x="5584174" y="2153849"/>
            <a:ext cx="3194063" cy="969496"/>
          </a:xfrm>
          <a:prstGeom prst="rect">
            <a:avLst/>
          </a:prstGeom>
        </p:spPr>
        <p:txBody>
          <a:bodyPr wrap="square">
            <a:spAutoFit/>
          </a:bodyPr>
          <a:lstStyle/>
          <a:p>
            <a:r>
              <a:rPr lang="en-US" sz="3000" b="1" dirty="0">
                <a:solidFill>
                  <a:schemeClr val="tx1">
                    <a:lumMod val="85000"/>
                    <a:lumOff val="15000"/>
                  </a:schemeClr>
                </a:solidFill>
                <a:latin typeface="Gotham Book" panose="02000504050000020004" pitchFamily="2" charset="0"/>
              </a:rPr>
              <a:t>20-49%</a:t>
            </a:r>
            <a:endParaRPr lang="en-US" sz="1050" b="1" dirty="0">
              <a:solidFill>
                <a:schemeClr val="tx1">
                  <a:lumMod val="85000"/>
                  <a:lumOff val="15000"/>
                </a:schemeClr>
              </a:solidFill>
              <a:latin typeface="Gotham Book" panose="02000504050000020004" pitchFamily="2" charset="0"/>
            </a:endParaRPr>
          </a:p>
          <a:p>
            <a:r>
              <a:rPr lang="en-US" sz="1350" dirty="0">
                <a:solidFill>
                  <a:schemeClr val="tx1">
                    <a:lumMod val="85000"/>
                    <a:lumOff val="15000"/>
                  </a:schemeClr>
                </a:solidFill>
                <a:latin typeface="Gotham Book" panose="02000504050000020004" pitchFamily="2" charset="0"/>
              </a:rPr>
              <a:t>of the variation in yields of crops comes from changes in the climate </a:t>
            </a:r>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Food insecurity around the world</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5627474" cy="669414"/>
          </a:xfrm>
          <a:prstGeom prst="rect">
            <a:avLst/>
          </a:prstGeom>
          <a:noFill/>
        </p:spPr>
        <p:txBody>
          <a:bodyPr wrap="square" rtlCol="0">
            <a:spAutoFit/>
          </a:bodyPr>
          <a:lstStyle/>
          <a:p>
            <a:r>
              <a:rPr lang="en-US" sz="3750" b="1" dirty="0">
                <a:solidFill>
                  <a:srgbClr val="015200"/>
                </a:solidFill>
                <a:latin typeface="Gotham Bold" panose="02000504050000020004" pitchFamily="2" charset="0"/>
                <a:ea typeface="Segoe UI Emoji" panose="020B0502040204020203" pitchFamily="34" charset="0"/>
                <a:cs typeface="Segoe UI Light" panose="020B0502040204020203" pitchFamily="34" charset="0"/>
              </a:rPr>
              <a:t>THE ISSUE</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5" name="Rectangle 24">
            <a:extLst>
              <a:ext uri="{FF2B5EF4-FFF2-40B4-BE49-F238E27FC236}">
                <a16:creationId xmlns:a16="http://schemas.microsoft.com/office/drawing/2014/main" id="{13200C37-B67C-504C-89CA-DA99824181FA}"/>
              </a:ext>
            </a:extLst>
          </p:cNvPr>
          <p:cNvSpPr/>
          <p:nvPr/>
        </p:nvSpPr>
        <p:spPr>
          <a:xfrm>
            <a:off x="5584174" y="3219978"/>
            <a:ext cx="3348587" cy="969496"/>
          </a:xfrm>
          <a:prstGeom prst="rect">
            <a:avLst/>
          </a:prstGeom>
        </p:spPr>
        <p:txBody>
          <a:bodyPr wrap="square">
            <a:spAutoFit/>
          </a:bodyPr>
          <a:lstStyle/>
          <a:p>
            <a:r>
              <a:rPr lang="en-US" sz="3000" b="1" dirty="0">
                <a:solidFill>
                  <a:schemeClr val="tx1">
                    <a:lumMod val="85000"/>
                    <a:lumOff val="15000"/>
                  </a:schemeClr>
                </a:solidFill>
                <a:latin typeface="Gotham Book" panose="02000504050000020004" pitchFamily="2" charset="0"/>
              </a:rPr>
              <a:t>90%</a:t>
            </a:r>
            <a:endParaRPr lang="en-US" sz="1050" b="1" dirty="0">
              <a:solidFill>
                <a:schemeClr val="tx1">
                  <a:lumMod val="85000"/>
                  <a:lumOff val="15000"/>
                </a:schemeClr>
              </a:solidFill>
              <a:latin typeface="Gotham Book" panose="02000504050000020004" pitchFamily="2" charset="0"/>
            </a:endParaRPr>
          </a:p>
          <a:p>
            <a:r>
              <a:rPr lang="en-US" sz="1350" dirty="0">
                <a:solidFill>
                  <a:schemeClr val="tx1">
                    <a:lumMod val="85000"/>
                    <a:lumOff val="15000"/>
                  </a:schemeClr>
                </a:solidFill>
                <a:latin typeface="Gotham Book" panose="02000504050000020004" pitchFamily="2" charset="0"/>
              </a:rPr>
              <a:t>of the world’s agricultural land could be severely degraded by 2050 </a:t>
            </a:r>
          </a:p>
        </p:txBody>
      </p:sp>
      <p:sp>
        <p:nvSpPr>
          <p:cNvPr id="27" name="Shape 3950">
            <a:extLst>
              <a:ext uri="{FF2B5EF4-FFF2-40B4-BE49-F238E27FC236}">
                <a16:creationId xmlns:a16="http://schemas.microsoft.com/office/drawing/2014/main" id="{65D52A70-11FC-D048-BEFD-DFB6992E3E91}"/>
              </a:ext>
            </a:extLst>
          </p:cNvPr>
          <p:cNvSpPr/>
          <p:nvPr/>
        </p:nvSpPr>
        <p:spPr>
          <a:xfrm>
            <a:off x="2092452" y="2250958"/>
            <a:ext cx="989303" cy="1450975"/>
          </a:xfrm>
          <a:custGeom>
            <a:avLst/>
            <a:gdLst/>
            <a:ahLst/>
            <a:cxnLst>
              <a:cxn ang="0">
                <a:pos x="wd2" y="hd2"/>
              </a:cxn>
              <a:cxn ang="5400000">
                <a:pos x="wd2" y="hd2"/>
              </a:cxn>
              <a:cxn ang="10800000">
                <a:pos x="wd2" y="hd2"/>
              </a:cxn>
              <a:cxn ang="16200000">
                <a:pos x="wd2" y="hd2"/>
              </a:cxn>
            </a:cxnLst>
            <a:rect l="0" t="0" r="r" b="b"/>
            <a:pathLst>
              <a:path w="21600" h="21600" extrusionOk="0">
                <a:moveTo>
                  <a:pt x="12960" y="6873"/>
                </a:moveTo>
                <a:lnTo>
                  <a:pt x="12960" y="19636"/>
                </a:lnTo>
                <a:cubicBezTo>
                  <a:pt x="12960" y="20178"/>
                  <a:pt x="12315" y="20618"/>
                  <a:pt x="11520" y="20618"/>
                </a:cubicBezTo>
                <a:lnTo>
                  <a:pt x="10080" y="20618"/>
                </a:lnTo>
                <a:cubicBezTo>
                  <a:pt x="9285" y="20618"/>
                  <a:pt x="8640" y="20178"/>
                  <a:pt x="8640" y="19636"/>
                </a:cubicBezTo>
                <a:lnTo>
                  <a:pt x="8640" y="6873"/>
                </a:lnTo>
                <a:lnTo>
                  <a:pt x="2458" y="6873"/>
                </a:lnTo>
                <a:lnTo>
                  <a:pt x="10800" y="1185"/>
                </a:lnTo>
                <a:lnTo>
                  <a:pt x="19142" y="6873"/>
                </a:lnTo>
                <a:cubicBezTo>
                  <a:pt x="19142" y="6873"/>
                  <a:pt x="12960" y="6873"/>
                  <a:pt x="12960" y="6873"/>
                </a:cubicBezTo>
                <a:close/>
                <a:moveTo>
                  <a:pt x="21389" y="7017"/>
                </a:moveTo>
                <a:lnTo>
                  <a:pt x="11309" y="144"/>
                </a:lnTo>
                <a:cubicBezTo>
                  <a:pt x="11179" y="56"/>
                  <a:pt x="10999" y="0"/>
                  <a:pt x="10800" y="0"/>
                </a:cubicBezTo>
                <a:cubicBezTo>
                  <a:pt x="10601" y="0"/>
                  <a:pt x="10422" y="56"/>
                  <a:pt x="10291" y="144"/>
                </a:cubicBezTo>
                <a:lnTo>
                  <a:pt x="211" y="7017"/>
                </a:lnTo>
                <a:cubicBezTo>
                  <a:pt x="81" y="7106"/>
                  <a:pt x="0" y="7228"/>
                  <a:pt x="0" y="7364"/>
                </a:cubicBezTo>
                <a:cubicBezTo>
                  <a:pt x="0" y="7635"/>
                  <a:pt x="322" y="7855"/>
                  <a:pt x="720" y="7855"/>
                </a:cubicBezTo>
                <a:lnTo>
                  <a:pt x="7200" y="7855"/>
                </a:lnTo>
                <a:lnTo>
                  <a:pt x="7200" y="19636"/>
                </a:lnTo>
                <a:cubicBezTo>
                  <a:pt x="7200" y="20721"/>
                  <a:pt x="8490" y="21600"/>
                  <a:pt x="10080" y="21600"/>
                </a:cubicBezTo>
                <a:lnTo>
                  <a:pt x="11520" y="21600"/>
                </a:lnTo>
                <a:cubicBezTo>
                  <a:pt x="13110" y="21600"/>
                  <a:pt x="14400" y="20721"/>
                  <a:pt x="14400" y="19636"/>
                </a:cubicBezTo>
                <a:lnTo>
                  <a:pt x="14400" y="7855"/>
                </a:lnTo>
                <a:lnTo>
                  <a:pt x="20880" y="7855"/>
                </a:lnTo>
                <a:cubicBezTo>
                  <a:pt x="21278" y="7855"/>
                  <a:pt x="21600" y="7635"/>
                  <a:pt x="21600" y="7364"/>
                </a:cubicBezTo>
                <a:cubicBezTo>
                  <a:pt x="21600" y="7228"/>
                  <a:pt x="21519" y="7106"/>
                  <a:pt x="21389" y="7017"/>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pPr algn="ctr"/>
            <a:endParaRPr sz="1350">
              <a:solidFill>
                <a:prstClr val="black">
                  <a:alpha val="35000"/>
                </a:prstClr>
              </a:solidFill>
            </a:endParaRPr>
          </a:p>
        </p:txBody>
      </p:sp>
      <p:sp>
        <p:nvSpPr>
          <p:cNvPr id="28" name="Shape 3979">
            <a:extLst>
              <a:ext uri="{FF2B5EF4-FFF2-40B4-BE49-F238E27FC236}">
                <a16:creationId xmlns:a16="http://schemas.microsoft.com/office/drawing/2014/main" id="{B3B401A3-CB61-D24B-88B2-208BAB9CC813}"/>
              </a:ext>
            </a:extLst>
          </p:cNvPr>
          <p:cNvSpPr/>
          <p:nvPr/>
        </p:nvSpPr>
        <p:spPr>
          <a:xfrm>
            <a:off x="4971319" y="2385232"/>
            <a:ext cx="484212" cy="440194"/>
          </a:xfrm>
          <a:custGeom>
            <a:avLst/>
            <a:gdLst/>
            <a:ahLst/>
            <a:cxnLst>
              <a:cxn ang="0">
                <a:pos x="wd2" y="hd2"/>
              </a:cxn>
              <a:cxn ang="5400000">
                <a:pos x="wd2" y="hd2"/>
              </a:cxn>
              <a:cxn ang="10800000">
                <a:pos x="wd2" y="hd2"/>
              </a:cxn>
              <a:cxn ang="16200000">
                <a:pos x="wd2" y="hd2"/>
              </a:cxn>
            </a:cxnLst>
            <a:rect l="0" t="0" r="r" b="b"/>
            <a:pathLst>
              <a:path w="21600" h="21600" extrusionOk="0">
                <a:moveTo>
                  <a:pt x="18164" y="15120"/>
                </a:moveTo>
                <a:cubicBezTo>
                  <a:pt x="17893" y="15120"/>
                  <a:pt x="17673" y="15362"/>
                  <a:pt x="17673" y="15660"/>
                </a:cubicBezTo>
                <a:lnTo>
                  <a:pt x="17673" y="17820"/>
                </a:lnTo>
                <a:cubicBezTo>
                  <a:pt x="17673" y="18118"/>
                  <a:pt x="17893" y="18360"/>
                  <a:pt x="18164" y="18360"/>
                </a:cubicBezTo>
                <a:cubicBezTo>
                  <a:pt x="18434" y="18360"/>
                  <a:pt x="18655" y="18118"/>
                  <a:pt x="18655" y="17820"/>
                </a:cubicBezTo>
                <a:lnTo>
                  <a:pt x="18655" y="15660"/>
                </a:lnTo>
                <a:cubicBezTo>
                  <a:pt x="18655" y="15362"/>
                  <a:pt x="18434" y="15120"/>
                  <a:pt x="18164" y="15120"/>
                </a:cubicBezTo>
                <a:moveTo>
                  <a:pt x="15218" y="15120"/>
                </a:moveTo>
                <a:cubicBezTo>
                  <a:pt x="14947" y="15120"/>
                  <a:pt x="14727" y="15362"/>
                  <a:pt x="14727" y="15660"/>
                </a:cubicBezTo>
                <a:lnTo>
                  <a:pt x="14727" y="18900"/>
                </a:lnTo>
                <a:cubicBezTo>
                  <a:pt x="14727" y="19198"/>
                  <a:pt x="14947" y="19440"/>
                  <a:pt x="15218" y="19440"/>
                </a:cubicBezTo>
                <a:cubicBezTo>
                  <a:pt x="15489" y="19440"/>
                  <a:pt x="15709" y="19198"/>
                  <a:pt x="15709" y="18900"/>
                </a:cubicBezTo>
                <a:lnTo>
                  <a:pt x="15709" y="15660"/>
                </a:lnTo>
                <a:cubicBezTo>
                  <a:pt x="15709" y="15362"/>
                  <a:pt x="15489" y="15120"/>
                  <a:pt x="15218" y="15120"/>
                </a:cubicBezTo>
                <a:moveTo>
                  <a:pt x="17673" y="12960"/>
                </a:moveTo>
                <a:lnTo>
                  <a:pt x="3927" y="12960"/>
                </a:lnTo>
                <a:cubicBezTo>
                  <a:pt x="2303" y="12960"/>
                  <a:pt x="982" y="11507"/>
                  <a:pt x="982" y="9720"/>
                </a:cubicBezTo>
                <a:cubicBezTo>
                  <a:pt x="982" y="8215"/>
                  <a:pt x="1912" y="6921"/>
                  <a:pt x="3244" y="6572"/>
                </a:cubicBezTo>
                <a:cubicBezTo>
                  <a:pt x="3634" y="6471"/>
                  <a:pt x="3929" y="6117"/>
                  <a:pt x="3988" y="5681"/>
                </a:cubicBezTo>
                <a:cubicBezTo>
                  <a:pt x="4342" y="3058"/>
                  <a:pt x="6427" y="1080"/>
                  <a:pt x="8836" y="1080"/>
                </a:cubicBezTo>
                <a:cubicBezTo>
                  <a:pt x="10501" y="1080"/>
                  <a:pt x="11547" y="1464"/>
                  <a:pt x="12457" y="3010"/>
                </a:cubicBezTo>
                <a:cubicBezTo>
                  <a:pt x="12612" y="3273"/>
                  <a:pt x="13354" y="3989"/>
                  <a:pt x="13636" y="4032"/>
                </a:cubicBezTo>
                <a:cubicBezTo>
                  <a:pt x="13682" y="4039"/>
                  <a:pt x="13772" y="4043"/>
                  <a:pt x="13772" y="4043"/>
                </a:cubicBezTo>
                <a:cubicBezTo>
                  <a:pt x="14009" y="4043"/>
                  <a:pt x="14238" y="3950"/>
                  <a:pt x="14419" y="3776"/>
                </a:cubicBezTo>
                <a:cubicBezTo>
                  <a:pt x="14777" y="3431"/>
                  <a:pt x="15236" y="3240"/>
                  <a:pt x="15709" y="3240"/>
                </a:cubicBezTo>
                <a:cubicBezTo>
                  <a:pt x="16792" y="3240"/>
                  <a:pt x="17673" y="4209"/>
                  <a:pt x="17671" y="5412"/>
                </a:cubicBezTo>
                <a:lnTo>
                  <a:pt x="17667" y="5491"/>
                </a:lnTo>
                <a:cubicBezTo>
                  <a:pt x="17646" y="6002"/>
                  <a:pt x="17954" y="6459"/>
                  <a:pt x="18404" y="6587"/>
                </a:cubicBezTo>
                <a:cubicBezTo>
                  <a:pt x="19708" y="6954"/>
                  <a:pt x="20618" y="8242"/>
                  <a:pt x="20618" y="9720"/>
                </a:cubicBezTo>
                <a:cubicBezTo>
                  <a:pt x="20618" y="11507"/>
                  <a:pt x="19297" y="12960"/>
                  <a:pt x="17673" y="12960"/>
                </a:cubicBezTo>
                <a:moveTo>
                  <a:pt x="18648" y="5540"/>
                </a:moveTo>
                <a:cubicBezTo>
                  <a:pt x="18650" y="5494"/>
                  <a:pt x="18655" y="5447"/>
                  <a:pt x="18655" y="5400"/>
                </a:cubicBezTo>
                <a:cubicBezTo>
                  <a:pt x="18655" y="3611"/>
                  <a:pt x="17335" y="2160"/>
                  <a:pt x="15709" y="2160"/>
                </a:cubicBezTo>
                <a:cubicBezTo>
                  <a:pt x="14967" y="2160"/>
                  <a:pt x="14290" y="2465"/>
                  <a:pt x="13772" y="2963"/>
                </a:cubicBezTo>
                <a:cubicBezTo>
                  <a:pt x="12724" y="1182"/>
                  <a:pt x="10909" y="0"/>
                  <a:pt x="8836" y="0"/>
                </a:cubicBezTo>
                <a:cubicBezTo>
                  <a:pt x="5879" y="0"/>
                  <a:pt x="3439" y="2398"/>
                  <a:pt x="3017" y="5521"/>
                </a:cubicBezTo>
                <a:cubicBezTo>
                  <a:pt x="1288" y="5975"/>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moveTo>
                  <a:pt x="6382" y="16200"/>
                </a:moveTo>
                <a:cubicBezTo>
                  <a:pt x="6111" y="16200"/>
                  <a:pt x="5891" y="16443"/>
                  <a:pt x="5891" y="16740"/>
                </a:cubicBezTo>
                <a:lnTo>
                  <a:pt x="5891" y="18900"/>
                </a:lnTo>
                <a:cubicBezTo>
                  <a:pt x="5891" y="19198"/>
                  <a:pt x="6111" y="19440"/>
                  <a:pt x="6382" y="19440"/>
                </a:cubicBezTo>
                <a:cubicBezTo>
                  <a:pt x="6653" y="19440"/>
                  <a:pt x="6873" y="19198"/>
                  <a:pt x="6873" y="18900"/>
                </a:cubicBezTo>
                <a:lnTo>
                  <a:pt x="6873" y="16740"/>
                </a:lnTo>
                <a:cubicBezTo>
                  <a:pt x="6873" y="16443"/>
                  <a:pt x="6653" y="16200"/>
                  <a:pt x="6382" y="16200"/>
                </a:cubicBezTo>
                <a:moveTo>
                  <a:pt x="3436" y="15120"/>
                </a:moveTo>
                <a:cubicBezTo>
                  <a:pt x="3166" y="15120"/>
                  <a:pt x="2945" y="15362"/>
                  <a:pt x="2945" y="15660"/>
                </a:cubicBezTo>
                <a:lnTo>
                  <a:pt x="2945" y="18900"/>
                </a:lnTo>
                <a:cubicBezTo>
                  <a:pt x="2945" y="19198"/>
                  <a:pt x="3166" y="19440"/>
                  <a:pt x="3436" y="19440"/>
                </a:cubicBezTo>
                <a:cubicBezTo>
                  <a:pt x="3707" y="19440"/>
                  <a:pt x="3927" y="19198"/>
                  <a:pt x="3927" y="18900"/>
                </a:cubicBezTo>
                <a:lnTo>
                  <a:pt x="3927" y="15660"/>
                </a:lnTo>
                <a:cubicBezTo>
                  <a:pt x="3927" y="15362"/>
                  <a:pt x="3707" y="15120"/>
                  <a:pt x="3436" y="15120"/>
                </a:cubicBezTo>
                <a:moveTo>
                  <a:pt x="12273" y="16200"/>
                </a:moveTo>
                <a:cubicBezTo>
                  <a:pt x="12002" y="16200"/>
                  <a:pt x="11782" y="16443"/>
                  <a:pt x="11782" y="16740"/>
                </a:cubicBezTo>
                <a:lnTo>
                  <a:pt x="11782" y="19980"/>
                </a:lnTo>
                <a:cubicBezTo>
                  <a:pt x="11782" y="20278"/>
                  <a:pt x="12002" y="20520"/>
                  <a:pt x="12273" y="20520"/>
                </a:cubicBezTo>
                <a:cubicBezTo>
                  <a:pt x="12544" y="20520"/>
                  <a:pt x="12764" y="20278"/>
                  <a:pt x="12764" y="19980"/>
                </a:cubicBezTo>
                <a:lnTo>
                  <a:pt x="12764" y="16740"/>
                </a:lnTo>
                <a:cubicBezTo>
                  <a:pt x="12764" y="16443"/>
                  <a:pt x="12544" y="16200"/>
                  <a:pt x="12273" y="16200"/>
                </a:cubicBezTo>
                <a:moveTo>
                  <a:pt x="9327" y="17280"/>
                </a:moveTo>
                <a:cubicBezTo>
                  <a:pt x="9056" y="17280"/>
                  <a:pt x="8836" y="17522"/>
                  <a:pt x="8836" y="17820"/>
                </a:cubicBezTo>
                <a:lnTo>
                  <a:pt x="8836" y="21060"/>
                </a:lnTo>
                <a:cubicBezTo>
                  <a:pt x="8836" y="21358"/>
                  <a:pt x="9056" y="21600"/>
                  <a:pt x="9327" y="21600"/>
                </a:cubicBezTo>
                <a:cubicBezTo>
                  <a:pt x="9598" y="21600"/>
                  <a:pt x="9818" y="21358"/>
                  <a:pt x="9818" y="21060"/>
                </a:cubicBezTo>
                <a:lnTo>
                  <a:pt x="9818" y="17820"/>
                </a:lnTo>
                <a:cubicBezTo>
                  <a:pt x="9818" y="17522"/>
                  <a:pt x="9598" y="17280"/>
                  <a:pt x="9327" y="1728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dirty="0">
              <a:solidFill>
                <a:prstClr val="black"/>
              </a:solidFill>
            </a:endParaRPr>
          </a:p>
        </p:txBody>
      </p:sp>
      <p:sp>
        <p:nvSpPr>
          <p:cNvPr id="21" name="TextBox 20">
            <a:extLst>
              <a:ext uri="{FF2B5EF4-FFF2-40B4-BE49-F238E27FC236}">
                <a16:creationId xmlns:a16="http://schemas.microsoft.com/office/drawing/2014/main" id="{5633C7FD-51E1-8A49-BDC0-BE028985B059}"/>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THE CRISIS          </a:t>
            </a:r>
            <a:r>
              <a:rPr lang="en-US" sz="1200" spc="-60" dirty="0">
                <a:solidFill>
                  <a:schemeClr val="accent2">
                    <a:lumMod val="50000"/>
                    <a:alpha val="35000"/>
                  </a:schemeClr>
                </a:solidFill>
                <a:latin typeface="Gotham Book" panose="02000504050000020004" pitchFamily="2" charset="0"/>
              </a:rPr>
              <a:t>ORGANIZATION OVERVIEW          FINANCIAL OPERATIONS          IMPACT AND MERITS         CONCLUSION</a:t>
            </a:r>
          </a:p>
        </p:txBody>
      </p: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418909"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DEA4D88-673F-A340-ADB3-FEA414001DFB}"/>
              </a:ext>
            </a:extLst>
          </p:cNvPr>
          <p:cNvSpPr txBox="1"/>
          <p:nvPr/>
        </p:nvSpPr>
        <p:spPr>
          <a:xfrm>
            <a:off x="279355" y="5291159"/>
            <a:ext cx="7122392" cy="230832"/>
          </a:xfrm>
          <a:prstGeom prst="rect">
            <a:avLst/>
          </a:prstGeom>
          <a:noFill/>
        </p:spPr>
        <p:txBody>
          <a:bodyPr wrap="square" rtlCol="0">
            <a:spAutoFit/>
          </a:bodyPr>
          <a:lstStyle/>
          <a:p>
            <a:r>
              <a:rPr lang="en-US" sz="900" dirty="0">
                <a:solidFill>
                  <a:schemeClr val="tx1">
                    <a:lumMod val="65000"/>
                    <a:lumOff val="35000"/>
                  </a:schemeClr>
                </a:solidFill>
              </a:rPr>
              <a:t>Sources: UNICEF, Food and Agriculture Organization (UN), and University of South Wales</a:t>
            </a:r>
          </a:p>
        </p:txBody>
      </p:sp>
      <p:sp>
        <p:nvSpPr>
          <p:cNvPr id="23" name="Shape 3791">
            <a:extLst>
              <a:ext uri="{FF2B5EF4-FFF2-40B4-BE49-F238E27FC236}">
                <a16:creationId xmlns:a16="http://schemas.microsoft.com/office/drawing/2014/main" id="{B4057C60-C9EA-974B-AC0F-F04F6EAB4DFD}"/>
              </a:ext>
            </a:extLst>
          </p:cNvPr>
          <p:cNvSpPr/>
          <p:nvPr/>
        </p:nvSpPr>
        <p:spPr>
          <a:xfrm>
            <a:off x="4968594" y="3399253"/>
            <a:ext cx="486918" cy="486918"/>
          </a:xfrm>
          <a:custGeom>
            <a:avLst/>
            <a:gdLst/>
            <a:ahLst/>
            <a:cxnLst>
              <a:cxn ang="0">
                <a:pos x="wd2" y="hd2"/>
              </a:cxn>
              <a:cxn ang="5400000">
                <a:pos x="wd2" y="hd2"/>
              </a:cxn>
              <a:cxn ang="10800000">
                <a:pos x="wd2" y="hd2"/>
              </a:cxn>
              <a:cxn ang="16200000">
                <a:pos x="wd2" y="hd2"/>
              </a:cxn>
            </a:cxnLst>
            <a:rect l="0" t="0" r="r" b="b"/>
            <a:pathLst>
              <a:path w="21600" h="21600" extrusionOk="0">
                <a:moveTo>
                  <a:pt x="18367" y="17673"/>
                </a:moveTo>
                <a:lnTo>
                  <a:pt x="20127" y="17673"/>
                </a:lnTo>
                <a:cubicBezTo>
                  <a:pt x="20398" y="17673"/>
                  <a:pt x="20618" y="17453"/>
                  <a:pt x="20618" y="17182"/>
                </a:cubicBezTo>
                <a:cubicBezTo>
                  <a:pt x="20618" y="16910"/>
                  <a:pt x="20398" y="16691"/>
                  <a:pt x="20127" y="16691"/>
                </a:cubicBezTo>
                <a:lnTo>
                  <a:pt x="17182" y="16691"/>
                </a:lnTo>
                <a:cubicBezTo>
                  <a:pt x="16911" y="16691"/>
                  <a:pt x="16691" y="16910"/>
                  <a:pt x="16691" y="17182"/>
                </a:cubicBezTo>
                <a:lnTo>
                  <a:pt x="16691" y="20127"/>
                </a:lnTo>
                <a:cubicBezTo>
                  <a:pt x="16691" y="20399"/>
                  <a:pt x="16911" y="20618"/>
                  <a:pt x="17182" y="20618"/>
                </a:cubicBezTo>
                <a:cubicBezTo>
                  <a:pt x="17453" y="20618"/>
                  <a:pt x="17673" y="20399"/>
                  <a:pt x="17673" y="20127"/>
                </a:cubicBezTo>
                <a:lnTo>
                  <a:pt x="17673" y="18367"/>
                </a:lnTo>
                <a:lnTo>
                  <a:pt x="20762" y="21456"/>
                </a:lnTo>
                <a:cubicBezTo>
                  <a:pt x="20851" y="21545"/>
                  <a:pt x="20973" y="21600"/>
                  <a:pt x="21109" y="21600"/>
                </a:cubicBezTo>
                <a:cubicBezTo>
                  <a:pt x="21380" y="21600"/>
                  <a:pt x="21600" y="21380"/>
                  <a:pt x="21600" y="21109"/>
                </a:cubicBezTo>
                <a:cubicBezTo>
                  <a:pt x="21600" y="20974"/>
                  <a:pt x="21545" y="20851"/>
                  <a:pt x="21456" y="20762"/>
                </a:cubicBezTo>
                <a:cubicBezTo>
                  <a:pt x="21456" y="20762"/>
                  <a:pt x="18367" y="17673"/>
                  <a:pt x="18367" y="17673"/>
                </a:cubicBezTo>
                <a:close/>
                <a:moveTo>
                  <a:pt x="4418" y="16691"/>
                </a:moveTo>
                <a:lnTo>
                  <a:pt x="1473" y="16691"/>
                </a:lnTo>
                <a:cubicBezTo>
                  <a:pt x="1202" y="16691"/>
                  <a:pt x="982" y="16910"/>
                  <a:pt x="982" y="17182"/>
                </a:cubicBezTo>
                <a:cubicBezTo>
                  <a:pt x="982" y="17453"/>
                  <a:pt x="1202" y="17673"/>
                  <a:pt x="1473" y="17673"/>
                </a:cubicBezTo>
                <a:lnTo>
                  <a:pt x="3233" y="17673"/>
                </a:lnTo>
                <a:lnTo>
                  <a:pt x="144" y="20762"/>
                </a:lnTo>
                <a:cubicBezTo>
                  <a:pt x="55" y="20851"/>
                  <a:pt x="0" y="20974"/>
                  <a:pt x="0" y="21109"/>
                </a:cubicBezTo>
                <a:cubicBezTo>
                  <a:pt x="0" y="21380"/>
                  <a:pt x="220" y="21600"/>
                  <a:pt x="491" y="21600"/>
                </a:cubicBezTo>
                <a:cubicBezTo>
                  <a:pt x="627" y="21600"/>
                  <a:pt x="749" y="21545"/>
                  <a:pt x="838" y="21456"/>
                </a:cubicBezTo>
                <a:lnTo>
                  <a:pt x="3927" y="18367"/>
                </a:lnTo>
                <a:lnTo>
                  <a:pt x="3927" y="20127"/>
                </a:lnTo>
                <a:cubicBezTo>
                  <a:pt x="3927" y="20399"/>
                  <a:pt x="4147" y="20618"/>
                  <a:pt x="4418" y="20618"/>
                </a:cubicBezTo>
                <a:cubicBezTo>
                  <a:pt x="4689" y="20618"/>
                  <a:pt x="4909" y="20399"/>
                  <a:pt x="4909" y="20127"/>
                </a:cubicBezTo>
                <a:lnTo>
                  <a:pt x="4909" y="17182"/>
                </a:lnTo>
                <a:cubicBezTo>
                  <a:pt x="4909" y="16910"/>
                  <a:pt x="4689" y="16691"/>
                  <a:pt x="4418" y="16691"/>
                </a:cubicBezTo>
                <a:moveTo>
                  <a:pt x="14578" y="13923"/>
                </a:moveTo>
                <a:cubicBezTo>
                  <a:pt x="14365" y="13756"/>
                  <a:pt x="14123" y="13606"/>
                  <a:pt x="13863" y="13470"/>
                </a:cubicBezTo>
                <a:cubicBezTo>
                  <a:pt x="14060" y="12810"/>
                  <a:pt x="14189" y="12080"/>
                  <a:pt x="14228" y="11304"/>
                </a:cubicBezTo>
                <a:lnTo>
                  <a:pt x="15676" y="11304"/>
                </a:lnTo>
                <a:cubicBezTo>
                  <a:pt x="15574" y="12295"/>
                  <a:pt x="15177" y="13195"/>
                  <a:pt x="14578" y="13923"/>
                </a:cubicBezTo>
                <a:moveTo>
                  <a:pt x="13136" y="15120"/>
                </a:moveTo>
                <a:cubicBezTo>
                  <a:pt x="13280" y="14892"/>
                  <a:pt x="13409" y="14641"/>
                  <a:pt x="13529" y="14374"/>
                </a:cubicBezTo>
                <a:cubicBezTo>
                  <a:pt x="13660" y="14445"/>
                  <a:pt x="13781" y="14521"/>
                  <a:pt x="13893" y="14602"/>
                </a:cubicBezTo>
                <a:cubicBezTo>
                  <a:pt x="13656" y="14795"/>
                  <a:pt x="13407" y="14974"/>
                  <a:pt x="13136" y="15120"/>
                </a:cubicBezTo>
                <a:moveTo>
                  <a:pt x="11304" y="12785"/>
                </a:moveTo>
                <a:lnTo>
                  <a:pt x="11304" y="11304"/>
                </a:lnTo>
                <a:lnTo>
                  <a:pt x="13226" y="11304"/>
                </a:lnTo>
                <a:cubicBezTo>
                  <a:pt x="13193" y="11948"/>
                  <a:pt x="13093" y="12547"/>
                  <a:pt x="12949" y="13093"/>
                </a:cubicBezTo>
                <a:cubicBezTo>
                  <a:pt x="12443" y="12931"/>
                  <a:pt x="11891" y="12824"/>
                  <a:pt x="11304" y="12785"/>
                </a:cubicBezTo>
                <a:moveTo>
                  <a:pt x="11304" y="15606"/>
                </a:moveTo>
                <a:lnTo>
                  <a:pt x="11304" y="13766"/>
                </a:lnTo>
                <a:cubicBezTo>
                  <a:pt x="11784" y="13800"/>
                  <a:pt x="12233" y="13886"/>
                  <a:pt x="12642" y="14009"/>
                </a:cubicBezTo>
                <a:cubicBezTo>
                  <a:pt x="12301" y="14805"/>
                  <a:pt x="11837" y="15382"/>
                  <a:pt x="11304" y="15606"/>
                </a:cubicBezTo>
                <a:moveTo>
                  <a:pt x="11304" y="8815"/>
                </a:moveTo>
                <a:cubicBezTo>
                  <a:pt x="11891" y="8776"/>
                  <a:pt x="12443" y="8669"/>
                  <a:pt x="12949" y="8507"/>
                </a:cubicBezTo>
                <a:cubicBezTo>
                  <a:pt x="13093" y="9053"/>
                  <a:pt x="13193" y="9652"/>
                  <a:pt x="13226" y="10297"/>
                </a:cubicBezTo>
                <a:lnTo>
                  <a:pt x="11304" y="10297"/>
                </a:lnTo>
                <a:cubicBezTo>
                  <a:pt x="11304" y="10297"/>
                  <a:pt x="11304" y="8815"/>
                  <a:pt x="11304" y="8815"/>
                </a:cubicBezTo>
                <a:close/>
                <a:moveTo>
                  <a:pt x="11304" y="5995"/>
                </a:moveTo>
                <a:cubicBezTo>
                  <a:pt x="11837" y="6219"/>
                  <a:pt x="12301" y="6795"/>
                  <a:pt x="12642" y="7591"/>
                </a:cubicBezTo>
                <a:cubicBezTo>
                  <a:pt x="12233" y="7714"/>
                  <a:pt x="11784" y="7800"/>
                  <a:pt x="11304" y="7835"/>
                </a:cubicBezTo>
                <a:cubicBezTo>
                  <a:pt x="11304" y="7835"/>
                  <a:pt x="11304" y="5995"/>
                  <a:pt x="11304" y="5995"/>
                </a:cubicBezTo>
                <a:close/>
                <a:moveTo>
                  <a:pt x="13893" y="6998"/>
                </a:moveTo>
                <a:cubicBezTo>
                  <a:pt x="13781" y="7079"/>
                  <a:pt x="13660" y="7156"/>
                  <a:pt x="13529" y="7227"/>
                </a:cubicBezTo>
                <a:cubicBezTo>
                  <a:pt x="13409" y="6960"/>
                  <a:pt x="13280" y="6708"/>
                  <a:pt x="13136" y="6481"/>
                </a:cubicBezTo>
                <a:cubicBezTo>
                  <a:pt x="13407" y="6627"/>
                  <a:pt x="13656" y="6806"/>
                  <a:pt x="13893" y="6998"/>
                </a:cubicBezTo>
                <a:moveTo>
                  <a:pt x="15676" y="10297"/>
                </a:moveTo>
                <a:lnTo>
                  <a:pt x="14228" y="10297"/>
                </a:lnTo>
                <a:cubicBezTo>
                  <a:pt x="14189" y="9520"/>
                  <a:pt x="14060" y="8790"/>
                  <a:pt x="13863" y="8130"/>
                </a:cubicBezTo>
                <a:cubicBezTo>
                  <a:pt x="14123" y="7994"/>
                  <a:pt x="14365" y="7844"/>
                  <a:pt x="14578" y="7677"/>
                </a:cubicBezTo>
                <a:cubicBezTo>
                  <a:pt x="15177" y="8405"/>
                  <a:pt x="15574" y="9305"/>
                  <a:pt x="15676" y="10297"/>
                </a:cubicBezTo>
                <a:moveTo>
                  <a:pt x="10296" y="7835"/>
                </a:moveTo>
                <a:cubicBezTo>
                  <a:pt x="9816" y="7800"/>
                  <a:pt x="9367" y="7714"/>
                  <a:pt x="8958" y="7591"/>
                </a:cubicBezTo>
                <a:cubicBezTo>
                  <a:pt x="9299" y="6795"/>
                  <a:pt x="9764" y="6219"/>
                  <a:pt x="10296" y="5995"/>
                </a:cubicBezTo>
                <a:cubicBezTo>
                  <a:pt x="10296" y="5995"/>
                  <a:pt x="10296" y="7835"/>
                  <a:pt x="10296" y="7835"/>
                </a:cubicBezTo>
                <a:close/>
                <a:moveTo>
                  <a:pt x="10296" y="10297"/>
                </a:moveTo>
                <a:lnTo>
                  <a:pt x="8374" y="10297"/>
                </a:lnTo>
                <a:cubicBezTo>
                  <a:pt x="8407" y="9652"/>
                  <a:pt x="8507" y="9053"/>
                  <a:pt x="8651" y="8507"/>
                </a:cubicBezTo>
                <a:cubicBezTo>
                  <a:pt x="9158" y="8669"/>
                  <a:pt x="9710" y="8776"/>
                  <a:pt x="10296" y="8815"/>
                </a:cubicBezTo>
                <a:cubicBezTo>
                  <a:pt x="10296" y="8815"/>
                  <a:pt x="10296" y="10297"/>
                  <a:pt x="10296" y="10297"/>
                </a:cubicBezTo>
                <a:close/>
                <a:moveTo>
                  <a:pt x="10296" y="12785"/>
                </a:moveTo>
                <a:cubicBezTo>
                  <a:pt x="9710" y="12824"/>
                  <a:pt x="9158" y="12931"/>
                  <a:pt x="8651" y="13093"/>
                </a:cubicBezTo>
                <a:cubicBezTo>
                  <a:pt x="8507" y="12547"/>
                  <a:pt x="8407" y="11948"/>
                  <a:pt x="8374" y="11304"/>
                </a:cubicBezTo>
                <a:lnTo>
                  <a:pt x="10296" y="11304"/>
                </a:lnTo>
                <a:cubicBezTo>
                  <a:pt x="10296" y="11304"/>
                  <a:pt x="10296" y="12785"/>
                  <a:pt x="10296" y="12785"/>
                </a:cubicBezTo>
                <a:close/>
                <a:moveTo>
                  <a:pt x="10296" y="15606"/>
                </a:moveTo>
                <a:cubicBezTo>
                  <a:pt x="9764" y="15382"/>
                  <a:pt x="9299" y="14805"/>
                  <a:pt x="8958" y="14009"/>
                </a:cubicBezTo>
                <a:cubicBezTo>
                  <a:pt x="9367" y="13886"/>
                  <a:pt x="9816" y="13800"/>
                  <a:pt x="10296" y="13766"/>
                </a:cubicBezTo>
                <a:cubicBezTo>
                  <a:pt x="10296" y="13766"/>
                  <a:pt x="10296" y="15606"/>
                  <a:pt x="10296" y="15606"/>
                </a:cubicBezTo>
                <a:close/>
                <a:moveTo>
                  <a:pt x="7707" y="14602"/>
                </a:moveTo>
                <a:cubicBezTo>
                  <a:pt x="7820" y="14521"/>
                  <a:pt x="7940" y="14445"/>
                  <a:pt x="8071" y="14374"/>
                </a:cubicBezTo>
                <a:cubicBezTo>
                  <a:pt x="8191" y="14641"/>
                  <a:pt x="8321" y="14892"/>
                  <a:pt x="8464" y="15120"/>
                </a:cubicBezTo>
                <a:cubicBezTo>
                  <a:pt x="8193" y="14974"/>
                  <a:pt x="7944" y="14795"/>
                  <a:pt x="7707" y="14602"/>
                </a:cubicBezTo>
                <a:moveTo>
                  <a:pt x="5925" y="11304"/>
                </a:moveTo>
                <a:lnTo>
                  <a:pt x="7372" y="11304"/>
                </a:lnTo>
                <a:cubicBezTo>
                  <a:pt x="7411" y="12080"/>
                  <a:pt x="7540" y="12810"/>
                  <a:pt x="7737" y="13470"/>
                </a:cubicBezTo>
                <a:cubicBezTo>
                  <a:pt x="7477" y="13606"/>
                  <a:pt x="7235" y="13756"/>
                  <a:pt x="7022" y="13923"/>
                </a:cubicBezTo>
                <a:cubicBezTo>
                  <a:pt x="6423" y="13195"/>
                  <a:pt x="6027" y="12295"/>
                  <a:pt x="5925" y="11304"/>
                </a:cubicBezTo>
                <a:moveTo>
                  <a:pt x="7022" y="7677"/>
                </a:moveTo>
                <a:cubicBezTo>
                  <a:pt x="7235" y="7844"/>
                  <a:pt x="7477" y="7994"/>
                  <a:pt x="7737" y="8130"/>
                </a:cubicBezTo>
                <a:cubicBezTo>
                  <a:pt x="7540" y="8790"/>
                  <a:pt x="7411" y="9520"/>
                  <a:pt x="7372" y="10297"/>
                </a:cubicBezTo>
                <a:lnTo>
                  <a:pt x="5925" y="10297"/>
                </a:lnTo>
                <a:cubicBezTo>
                  <a:pt x="6026" y="9305"/>
                  <a:pt x="6423" y="8405"/>
                  <a:pt x="7022" y="7677"/>
                </a:cubicBezTo>
                <a:moveTo>
                  <a:pt x="8464" y="6481"/>
                </a:moveTo>
                <a:cubicBezTo>
                  <a:pt x="8321" y="6708"/>
                  <a:pt x="8191" y="6960"/>
                  <a:pt x="8071" y="7227"/>
                </a:cubicBezTo>
                <a:cubicBezTo>
                  <a:pt x="7940" y="7156"/>
                  <a:pt x="7820" y="7079"/>
                  <a:pt x="7707" y="6998"/>
                </a:cubicBezTo>
                <a:cubicBezTo>
                  <a:pt x="7944" y="6806"/>
                  <a:pt x="8193" y="6627"/>
                  <a:pt x="8464" y="6481"/>
                </a:cubicBezTo>
                <a:moveTo>
                  <a:pt x="10800" y="4909"/>
                </a:moveTo>
                <a:cubicBezTo>
                  <a:pt x="7546" y="4909"/>
                  <a:pt x="4909" y="7547"/>
                  <a:pt x="4909" y="10800"/>
                </a:cubicBezTo>
                <a:cubicBezTo>
                  <a:pt x="4909" y="14053"/>
                  <a:pt x="7546" y="16691"/>
                  <a:pt x="10800" y="16691"/>
                </a:cubicBezTo>
                <a:cubicBezTo>
                  <a:pt x="14053" y="16691"/>
                  <a:pt x="16691" y="14053"/>
                  <a:pt x="16691" y="10800"/>
                </a:cubicBezTo>
                <a:cubicBezTo>
                  <a:pt x="16691" y="7547"/>
                  <a:pt x="14053" y="4909"/>
                  <a:pt x="10800" y="4909"/>
                </a:cubicBezTo>
                <a:moveTo>
                  <a:pt x="3233" y="3927"/>
                </a:moveTo>
                <a:lnTo>
                  <a:pt x="1473" y="3927"/>
                </a:lnTo>
                <a:cubicBezTo>
                  <a:pt x="1202" y="3927"/>
                  <a:pt x="982" y="4147"/>
                  <a:pt x="982" y="4418"/>
                </a:cubicBezTo>
                <a:cubicBezTo>
                  <a:pt x="982" y="4690"/>
                  <a:pt x="1202" y="4909"/>
                  <a:pt x="1473" y="4909"/>
                </a:cubicBezTo>
                <a:lnTo>
                  <a:pt x="4418" y="4909"/>
                </a:lnTo>
                <a:cubicBezTo>
                  <a:pt x="4689" y="4909"/>
                  <a:pt x="4909" y="4690"/>
                  <a:pt x="4909" y="4418"/>
                </a:cubicBezTo>
                <a:lnTo>
                  <a:pt x="4909" y="1473"/>
                </a:lnTo>
                <a:cubicBezTo>
                  <a:pt x="4909" y="1201"/>
                  <a:pt x="4689" y="982"/>
                  <a:pt x="4418" y="982"/>
                </a:cubicBezTo>
                <a:cubicBezTo>
                  <a:pt x="4147" y="982"/>
                  <a:pt x="3927" y="1201"/>
                  <a:pt x="3927" y="1473"/>
                </a:cubicBezTo>
                <a:lnTo>
                  <a:pt x="3927" y="3233"/>
                </a:lnTo>
                <a:lnTo>
                  <a:pt x="838" y="144"/>
                </a:lnTo>
                <a:cubicBezTo>
                  <a:pt x="749" y="56"/>
                  <a:pt x="627" y="0"/>
                  <a:pt x="491" y="0"/>
                </a:cubicBezTo>
                <a:cubicBezTo>
                  <a:pt x="220" y="0"/>
                  <a:pt x="0" y="221"/>
                  <a:pt x="0" y="491"/>
                </a:cubicBezTo>
                <a:cubicBezTo>
                  <a:pt x="0" y="627"/>
                  <a:pt x="55" y="750"/>
                  <a:pt x="144" y="838"/>
                </a:cubicBezTo>
                <a:cubicBezTo>
                  <a:pt x="144" y="838"/>
                  <a:pt x="3233" y="3927"/>
                  <a:pt x="3233" y="3927"/>
                </a:cubicBezTo>
                <a:close/>
                <a:moveTo>
                  <a:pt x="17182" y="4909"/>
                </a:moveTo>
                <a:lnTo>
                  <a:pt x="20127" y="4909"/>
                </a:lnTo>
                <a:cubicBezTo>
                  <a:pt x="20398" y="4909"/>
                  <a:pt x="20618" y="4690"/>
                  <a:pt x="20618" y="4418"/>
                </a:cubicBezTo>
                <a:cubicBezTo>
                  <a:pt x="20618" y="4147"/>
                  <a:pt x="20398" y="3927"/>
                  <a:pt x="20127" y="3927"/>
                </a:cubicBezTo>
                <a:lnTo>
                  <a:pt x="18367" y="3927"/>
                </a:lnTo>
                <a:lnTo>
                  <a:pt x="21456" y="838"/>
                </a:lnTo>
                <a:cubicBezTo>
                  <a:pt x="21545" y="750"/>
                  <a:pt x="21600" y="627"/>
                  <a:pt x="21600" y="491"/>
                </a:cubicBezTo>
                <a:cubicBezTo>
                  <a:pt x="21600" y="221"/>
                  <a:pt x="21380" y="0"/>
                  <a:pt x="21109" y="0"/>
                </a:cubicBezTo>
                <a:cubicBezTo>
                  <a:pt x="20973" y="0"/>
                  <a:pt x="20851" y="56"/>
                  <a:pt x="20762" y="144"/>
                </a:cubicBezTo>
                <a:lnTo>
                  <a:pt x="17673" y="3233"/>
                </a:lnTo>
                <a:lnTo>
                  <a:pt x="17673" y="1473"/>
                </a:lnTo>
                <a:cubicBezTo>
                  <a:pt x="17673" y="1201"/>
                  <a:pt x="17453" y="982"/>
                  <a:pt x="17182" y="982"/>
                </a:cubicBezTo>
                <a:cubicBezTo>
                  <a:pt x="16911" y="982"/>
                  <a:pt x="16691" y="1201"/>
                  <a:pt x="16691" y="1473"/>
                </a:cubicBezTo>
                <a:lnTo>
                  <a:pt x="16691" y="4418"/>
                </a:lnTo>
                <a:cubicBezTo>
                  <a:pt x="16691" y="4690"/>
                  <a:pt x="16911" y="4909"/>
                  <a:pt x="17182" y="4909"/>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26" name="Rectangle 25">
            <a:extLst>
              <a:ext uri="{FF2B5EF4-FFF2-40B4-BE49-F238E27FC236}">
                <a16:creationId xmlns:a16="http://schemas.microsoft.com/office/drawing/2014/main" id="{2C5F90B6-75AF-1F4A-B51B-C15F67D4C706}"/>
              </a:ext>
            </a:extLst>
          </p:cNvPr>
          <p:cNvSpPr/>
          <p:nvPr/>
        </p:nvSpPr>
        <p:spPr>
          <a:xfrm>
            <a:off x="5584174" y="4288471"/>
            <a:ext cx="3348587" cy="969496"/>
          </a:xfrm>
          <a:prstGeom prst="rect">
            <a:avLst/>
          </a:prstGeom>
        </p:spPr>
        <p:txBody>
          <a:bodyPr wrap="square">
            <a:spAutoFit/>
          </a:bodyPr>
          <a:lstStyle/>
          <a:p>
            <a:r>
              <a:rPr lang="en-US" sz="3000" b="1" dirty="0">
                <a:solidFill>
                  <a:schemeClr val="tx1">
                    <a:lumMod val="85000"/>
                    <a:lumOff val="15000"/>
                  </a:schemeClr>
                </a:solidFill>
                <a:latin typeface="Gotham Book" panose="02000504050000020004" pitchFamily="2" charset="0"/>
              </a:rPr>
              <a:t>79.5%</a:t>
            </a:r>
            <a:endParaRPr lang="en-US" sz="1050" b="1" dirty="0">
              <a:solidFill>
                <a:schemeClr val="tx1">
                  <a:lumMod val="85000"/>
                  <a:lumOff val="15000"/>
                </a:schemeClr>
              </a:solidFill>
              <a:latin typeface="Gotham Book" panose="02000504050000020004" pitchFamily="2" charset="0"/>
            </a:endParaRPr>
          </a:p>
          <a:p>
            <a:r>
              <a:rPr lang="en-US" sz="1350" dirty="0">
                <a:solidFill>
                  <a:schemeClr val="tx1">
                    <a:lumMod val="85000"/>
                    <a:lumOff val="15000"/>
                  </a:schemeClr>
                </a:solidFill>
                <a:latin typeface="Gotham Book" panose="02000504050000020004" pitchFamily="2" charset="0"/>
              </a:rPr>
              <a:t>increase in Food Price Index between 2001 and September 2019</a:t>
            </a:r>
          </a:p>
        </p:txBody>
      </p:sp>
      <p:sp>
        <p:nvSpPr>
          <p:cNvPr id="29" name="Shape 3847">
            <a:extLst>
              <a:ext uri="{FF2B5EF4-FFF2-40B4-BE49-F238E27FC236}">
                <a16:creationId xmlns:a16="http://schemas.microsoft.com/office/drawing/2014/main" id="{3A4F3D10-2EEF-3E49-A627-5E96AA6953ED}"/>
              </a:ext>
            </a:extLst>
          </p:cNvPr>
          <p:cNvSpPr>
            <a:spLocks noChangeAspect="1"/>
          </p:cNvSpPr>
          <p:nvPr/>
        </p:nvSpPr>
        <p:spPr>
          <a:xfrm>
            <a:off x="4968594" y="4459305"/>
            <a:ext cx="486918" cy="442654"/>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4"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5" y="18643"/>
                  <a:pt x="19341" y="18315"/>
                </a:cubicBezTo>
                <a:cubicBezTo>
                  <a:pt x="19479" y="18248"/>
                  <a:pt x="19581" y="18113"/>
                  <a:pt x="19619" y="17951"/>
                </a:cubicBezTo>
                <a:moveTo>
                  <a:pt x="10800" y="3780"/>
                </a:moveTo>
                <a:lnTo>
                  <a:pt x="12764" y="3780"/>
                </a:lnTo>
                <a:lnTo>
                  <a:pt x="12764" y="5940"/>
                </a:lnTo>
                <a:cubicBezTo>
                  <a:pt x="12764" y="6238"/>
                  <a:pt x="12984" y="6480"/>
                  <a:pt x="13255" y="6480"/>
                </a:cubicBezTo>
                <a:cubicBezTo>
                  <a:pt x="13526" y="6480"/>
                  <a:pt x="13745" y="6238"/>
                  <a:pt x="13745" y="5940"/>
                </a:cubicBezTo>
                <a:lnTo>
                  <a:pt x="13745" y="3780"/>
                </a:lnTo>
                <a:lnTo>
                  <a:pt x="15709" y="3780"/>
                </a:lnTo>
                <a:cubicBezTo>
                  <a:pt x="15980" y="3780"/>
                  <a:pt x="16200" y="3538"/>
                  <a:pt x="16200" y="3240"/>
                </a:cubicBezTo>
                <a:cubicBezTo>
                  <a:pt x="16200" y="2942"/>
                  <a:pt x="15980" y="2700"/>
                  <a:pt x="15709" y="2700"/>
                </a:cubicBezTo>
                <a:lnTo>
                  <a:pt x="13745" y="2700"/>
                </a:lnTo>
                <a:lnTo>
                  <a:pt x="13745" y="540"/>
                </a:lnTo>
                <a:cubicBezTo>
                  <a:pt x="13745" y="243"/>
                  <a:pt x="13526" y="0"/>
                  <a:pt x="13255" y="0"/>
                </a:cubicBezTo>
                <a:cubicBezTo>
                  <a:pt x="12984" y="0"/>
                  <a:pt x="12764" y="243"/>
                  <a:pt x="12764" y="540"/>
                </a:cubicBezTo>
                <a:lnTo>
                  <a:pt x="12764" y="2700"/>
                </a:lnTo>
                <a:lnTo>
                  <a:pt x="10800" y="2700"/>
                </a:lnTo>
                <a:cubicBezTo>
                  <a:pt x="10529" y="2700"/>
                  <a:pt x="10309" y="2942"/>
                  <a:pt x="10309" y="3240"/>
                </a:cubicBezTo>
                <a:cubicBezTo>
                  <a:pt x="10309" y="3538"/>
                  <a:pt x="10529" y="3780"/>
                  <a:pt x="10800" y="378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38535439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338837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Food Insecurity</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1" name="TextBox 20">
            <a:extLst>
              <a:ext uri="{FF2B5EF4-FFF2-40B4-BE49-F238E27FC236}">
                <a16:creationId xmlns:a16="http://schemas.microsoft.com/office/drawing/2014/main" id="{5633C7FD-51E1-8A49-BDC0-BE028985B059}"/>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THE CRISIS          </a:t>
            </a:r>
            <a:r>
              <a:rPr lang="en-US" sz="1200" spc="-60" dirty="0">
                <a:solidFill>
                  <a:schemeClr val="accent2">
                    <a:lumMod val="50000"/>
                    <a:alpha val="35000"/>
                  </a:schemeClr>
                </a:solidFill>
                <a:latin typeface="Gotham Book" panose="02000504050000020004" pitchFamily="2" charset="0"/>
              </a:rPr>
              <a:t>ORGANIZATION OVERVIEW          FINANCIAL OPERATIONS          IMPACT AND MERITS         CONCLUSION</a:t>
            </a:r>
          </a:p>
        </p:txBody>
      </p: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418909"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D1FD667-51E8-B34E-904E-78B11C5B1178}"/>
              </a:ext>
            </a:extLst>
          </p:cNvPr>
          <p:cNvSpPr txBox="1"/>
          <p:nvPr/>
        </p:nvSpPr>
        <p:spPr>
          <a:xfrm>
            <a:off x="6138460" y="3321503"/>
            <a:ext cx="2735600" cy="1996700"/>
          </a:xfrm>
          <a:prstGeom prst="rect">
            <a:avLst/>
          </a:prstGeom>
          <a:noFill/>
        </p:spPr>
        <p:txBody>
          <a:bodyPr wrap="square" rtlCol="0" anchor="ctr">
            <a:spAutoFit/>
          </a:bodyPr>
          <a:lstStyle/>
          <a:p>
            <a:pPr algn="ctr"/>
            <a:r>
              <a:rPr lang="en-US" sz="1875" dirty="0">
                <a:solidFill>
                  <a:schemeClr val="tx1">
                    <a:alpha val="35000"/>
                  </a:schemeClr>
                </a:solidFill>
                <a:latin typeface="Gotham Book" panose="02000504050000020004" pitchFamily="2" charset="0"/>
              </a:rPr>
              <a:t>Farmers in developing nations almost always rely on </a:t>
            </a:r>
            <a:r>
              <a:rPr lang="en-US" sz="3000" b="1" dirty="0">
                <a:solidFill>
                  <a:schemeClr val="tx1">
                    <a:alpha val="35000"/>
                  </a:schemeClr>
                </a:solidFill>
                <a:latin typeface="Gotham Bold" panose="02000504050000020004" pitchFamily="2" charset="0"/>
              </a:rPr>
              <a:t>one buyer</a:t>
            </a:r>
          </a:p>
          <a:p>
            <a:pPr algn="ctr"/>
            <a:r>
              <a:rPr lang="en-US" sz="1875" dirty="0">
                <a:solidFill>
                  <a:schemeClr val="tx1">
                    <a:alpha val="35000"/>
                  </a:schemeClr>
                </a:solidFill>
              </a:rPr>
              <a:t>leaving them with no bargaining power</a:t>
            </a:r>
          </a:p>
        </p:txBody>
      </p:sp>
      <p:sp>
        <p:nvSpPr>
          <p:cNvPr id="41" name="Shape 3767">
            <a:extLst>
              <a:ext uri="{FF2B5EF4-FFF2-40B4-BE49-F238E27FC236}">
                <a16:creationId xmlns:a16="http://schemas.microsoft.com/office/drawing/2014/main" id="{30218FFD-99FE-BB48-88DE-EA977F9060A6}"/>
              </a:ext>
            </a:extLst>
          </p:cNvPr>
          <p:cNvSpPr/>
          <p:nvPr/>
        </p:nvSpPr>
        <p:spPr>
          <a:xfrm>
            <a:off x="7041022"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endParaRPr sz="1350">
              <a:solidFill>
                <a:prstClr val="black"/>
              </a:solidFill>
            </a:endParaRPr>
          </a:p>
        </p:txBody>
      </p:sp>
      <p:cxnSp>
        <p:nvCxnSpPr>
          <p:cNvPr id="45" name="Straight Connector 44">
            <a:extLst>
              <a:ext uri="{FF2B5EF4-FFF2-40B4-BE49-F238E27FC236}">
                <a16:creationId xmlns:a16="http://schemas.microsoft.com/office/drawing/2014/main" id="{247F88F4-8A27-4842-B32F-67ADFC3954B0}"/>
              </a:ext>
            </a:extLst>
          </p:cNvPr>
          <p:cNvCxnSpPr>
            <a:cxnSpLocks/>
          </p:cNvCxnSpPr>
          <p:nvPr/>
        </p:nvCxnSpPr>
        <p:spPr>
          <a:xfrm>
            <a:off x="3130121" y="2657319"/>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9E3B407-FC84-CF4D-A361-F1DFB94BC991}"/>
              </a:ext>
            </a:extLst>
          </p:cNvPr>
          <p:cNvCxnSpPr>
            <a:cxnSpLocks/>
          </p:cNvCxnSpPr>
          <p:nvPr/>
        </p:nvCxnSpPr>
        <p:spPr>
          <a:xfrm>
            <a:off x="6049118" y="2660270"/>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29F3E8A-192C-5143-A8EC-BEC70B2587B5}"/>
              </a:ext>
            </a:extLst>
          </p:cNvPr>
          <p:cNvSpPr txBox="1"/>
          <p:nvPr/>
        </p:nvSpPr>
        <p:spPr>
          <a:xfrm>
            <a:off x="279355" y="5291159"/>
            <a:ext cx="7122392" cy="230832"/>
          </a:xfrm>
          <a:prstGeom prst="rect">
            <a:avLst/>
          </a:prstGeom>
          <a:noFill/>
        </p:spPr>
        <p:txBody>
          <a:bodyPr wrap="square" rtlCol="0">
            <a:spAutoFit/>
          </a:bodyPr>
          <a:lstStyle/>
          <a:p>
            <a:r>
              <a:rPr lang="en-US" sz="900" dirty="0">
                <a:solidFill>
                  <a:schemeClr val="tx1">
                    <a:lumMod val="65000"/>
                    <a:lumOff val="35000"/>
                  </a:schemeClr>
                </a:solidFill>
              </a:rPr>
              <a:t>Sources: University of Pretoria and the World Bank</a:t>
            </a:r>
          </a:p>
        </p:txBody>
      </p:sp>
      <p:sp>
        <p:nvSpPr>
          <p:cNvPr id="19" name="TextBox 18">
            <a:extLst>
              <a:ext uri="{FF2B5EF4-FFF2-40B4-BE49-F238E27FC236}">
                <a16:creationId xmlns:a16="http://schemas.microsoft.com/office/drawing/2014/main" id="{35526ADB-1321-CB44-B429-6D56AE05DE62}"/>
              </a:ext>
            </a:extLst>
          </p:cNvPr>
          <p:cNvSpPr txBox="1"/>
          <p:nvPr/>
        </p:nvSpPr>
        <p:spPr>
          <a:xfrm>
            <a:off x="283083" y="967518"/>
            <a:ext cx="6738949" cy="669414"/>
          </a:xfrm>
          <a:prstGeom prst="rect">
            <a:avLst/>
          </a:prstGeom>
          <a:noFill/>
        </p:spPr>
        <p:txBody>
          <a:bodyPr wrap="square" rtlCol="0">
            <a:spAutoFit/>
          </a:bodyPr>
          <a:lstStyle/>
          <a:p>
            <a:r>
              <a:rPr lang="en-US" sz="3750" b="1" dirty="0">
                <a:solidFill>
                  <a:srgbClr val="015200"/>
                </a:solidFill>
                <a:latin typeface="Gotham Bold" panose="02000504050000020004" pitchFamily="2" charset="0"/>
                <a:ea typeface="Segoe UI Emoji" panose="020B0502040204020203" pitchFamily="34" charset="0"/>
                <a:cs typeface="Segoe UI Light" panose="020B0502040204020203" pitchFamily="34" charset="0"/>
              </a:rPr>
              <a:t>ISSUES FOR FARMERS</a:t>
            </a:r>
          </a:p>
        </p:txBody>
      </p:sp>
      <p:sp>
        <p:nvSpPr>
          <p:cNvPr id="20" name="TextBox 19">
            <a:extLst>
              <a:ext uri="{FF2B5EF4-FFF2-40B4-BE49-F238E27FC236}">
                <a16:creationId xmlns:a16="http://schemas.microsoft.com/office/drawing/2014/main" id="{545B747C-AFAD-654D-93C2-9D7442862FED}"/>
              </a:ext>
            </a:extLst>
          </p:cNvPr>
          <p:cNvSpPr txBox="1"/>
          <p:nvPr/>
        </p:nvSpPr>
        <p:spPr>
          <a:xfrm>
            <a:off x="252337" y="3316786"/>
            <a:ext cx="2735600" cy="1708160"/>
          </a:xfrm>
          <a:prstGeom prst="rect">
            <a:avLst/>
          </a:prstGeom>
          <a:noFill/>
        </p:spPr>
        <p:txBody>
          <a:bodyPr wrap="square" rtlCol="0" anchor="ctr">
            <a:spAutoFit/>
          </a:bodyPr>
          <a:lstStyle/>
          <a:p>
            <a:pPr algn="ctr"/>
            <a:r>
              <a:rPr lang="en-US" sz="3000" b="1" dirty="0">
                <a:latin typeface="Gotham Bold" panose="02000504050000020004" pitchFamily="2" charset="0"/>
              </a:rPr>
              <a:t>78%</a:t>
            </a:r>
          </a:p>
          <a:p>
            <a:pPr algn="ctr"/>
            <a:r>
              <a:rPr lang="en-US" sz="1875" dirty="0">
                <a:latin typeface="Gotham Book" panose="02000504050000020004" pitchFamily="2" charset="0"/>
              </a:rPr>
              <a:t>of the world's poor live in rural areas and work mainly in agriculture</a:t>
            </a:r>
          </a:p>
        </p:txBody>
      </p:sp>
      <p:sp>
        <p:nvSpPr>
          <p:cNvPr id="25" name="Shape 3790">
            <a:extLst>
              <a:ext uri="{FF2B5EF4-FFF2-40B4-BE49-F238E27FC236}">
                <a16:creationId xmlns:a16="http://schemas.microsoft.com/office/drawing/2014/main" id="{2A79DA11-0C49-9444-B070-D035AA51B057}"/>
              </a:ext>
            </a:extLst>
          </p:cNvPr>
          <p:cNvSpPr/>
          <p:nvPr/>
        </p:nvSpPr>
        <p:spPr>
          <a:xfrm>
            <a:off x="1149053" y="2395119"/>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9594" y="9980"/>
                </a:moveTo>
                <a:cubicBezTo>
                  <a:pt x="19587" y="9895"/>
                  <a:pt x="19575" y="9811"/>
                  <a:pt x="19564" y="9726"/>
                </a:cubicBezTo>
                <a:cubicBezTo>
                  <a:pt x="19542" y="9539"/>
                  <a:pt x="19514" y="9355"/>
                  <a:pt x="19480" y="9172"/>
                </a:cubicBezTo>
                <a:cubicBezTo>
                  <a:pt x="19462" y="9079"/>
                  <a:pt x="19444" y="8986"/>
                  <a:pt x="19424" y="8893"/>
                </a:cubicBezTo>
                <a:cubicBezTo>
                  <a:pt x="19384" y="8712"/>
                  <a:pt x="19337" y="8533"/>
                  <a:pt x="19286" y="8356"/>
                </a:cubicBezTo>
                <a:cubicBezTo>
                  <a:pt x="19263" y="8276"/>
                  <a:pt x="19243" y="8195"/>
                  <a:pt x="19218" y="8116"/>
                </a:cubicBezTo>
                <a:cubicBezTo>
                  <a:pt x="19143" y="7879"/>
                  <a:pt x="19057" y="7646"/>
                  <a:pt x="18962" y="7418"/>
                </a:cubicBezTo>
                <a:cubicBezTo>
                  <a:pt x="18922" y="7321"/>
                  <a:pt x="18876" y="7229"/>
                  <a:pt x="18832" y="7134"/>
                </a:cubicBezTo>
                <a:cubicBezTo>
                  <a:pt x="18771" y="6999"/>
                  <a:pt x="18708" y="6865"/>
                  <a:pt x="18640" y="6734"/>
                </a:cubicBezTo>
                <a:cubicBezTo>
                  <a:pt x="18579" y="6618"/>
                  <a:pt x="18516" y="6505"/>
                  <a:pt x="18450" y="6391"/>
                </a:cubicBezTo>
                <a:cubicBezTo>
                  <a:pt x="18392" y="6291"/>
                  <a:pt x="18331" y="6192"/>
                  <a:pt x="18269" y="6094"/>
                </a:cubicBezTo>
                <a:cubicBezTo>
                  <a:pt x="18192" y="5971"/>
                  <a:pt x="18114" y="5850"/>
                  <a:pt x="18031" y="5732"/>
                </a:cubicBezTo>
                <a:cubicBezTo>
                  <a:pt x="17985"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8" y="3252"/>
                  <a:pt x="14680" y="2821"/>
                  <a:pt x="13842" y="2513"/>
                </a:cubicBezTo>
                <a:cubicBezTo>
                  <a:pt x="13592" y="2912"/>
                  <a:pt x="13337" y="3420"/>
                  <a:pt x="13039" y="3590"/>
                </a:cubicBezTo>
                <a:cubicBezTo>
                  <a:pt x="12610" y="3835"/>
                  <a:pt x="12641" y="4817"/>
                  <a:pt x="13469" y="4725"/>
                </a:cubicBezTo>
                <a:cubicBezTo>
                  <a:pt x="13469" y="4725"/>
                  <a:pt x="13223" y="4970"/>
                  <a:pt x="13469" y="5860"/>
                </a:cubicBezTo>
                <a:cubicBezTo>
                  <a:pt x="13714" y="6750"/>
                  <a:pt x="14126" y="6944"/>
                  <a:pt x="15341" y="6443"/>
                </a:cubicBezTo>
                <a:cubicBezTo>
                  <a:pt x="15862" y="6228"/>
                  <a:pt x="16258" y="6341"/>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0" y="13153"/>
                  <a:pt x="19380" y="12917"/>
                  <a:pt x="19432" y="12677"/>
                </a:cubicBezTo>
                <a:cubicBezTo>
                  <a:pt x="19451" y="12587"/>
                  <a:pt x="19467" y="12494"/>
                  <a:pt x="19483" y="12402"/>
                </a:cubicBezTo>
                <a:cubicBezTo>
                  <a:pt x="19517" y="12224"/>
                  <a:pt x="19544" y="12045"/>
                  <a:pt x="19566" y="11862"/>
                </a:cubicBezTo>
                <a:cubicBezTo>
                  <a:pt x="19576" y="11776"/>
                  <a:pt x="19587" y="11691"/>
                  <a:pt x="19595" y="11604"/>
                </a:cubicBezTo>
                <a:cubicBezTo>
                  <a:pt x="19619" y="11340"/>
                  <a:pt x="19636" y="11072"/>
                  <a:pt x="19636" y="10800"/>
                </a:cubicBezTo>
                <a:cubicBezTo>
                  <a:pt x="19636" y="10523"/>
                  <a:pt x="19619" y="10251"/>
                  <a:pt x="19594" y="9980"/>
                </a:cubicBezTo>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7" y="5277"/>
                </a:cubicBezTo>
                <a:cubicBezTo>
                  <a:pt x="6373" y="5176"/>
                  <a:pt x="5613" y="4605"/>
                  <a:pt x="5109" y="4044"/>
                </a:cubicBezTo>
                <a:cubicBezTo>
                  <a:pt x="4094" y="4900"/>
                  <a:pt x="3276" y="5983"/>
                  <a:pt x="2729" y="7212"/>
                </a:cubicBezTo>
                <a:cubicBezTo>
                  <a:pt x="2875" y="8862"/>
                  <a:pt x="3773" y="9726"/>
                  <a:pt x="3773" y="9726"/>
                </a:cubicBezTo>
                <a:cubicBezTo>
                  <a:pt x="3773" y="9726"/>
                  <a:pt x="4234" y="10800"/>
                  <a:pt x="6995" y="12119"/>
                </a:cubicBezTo>
                <a:cubicBezTo>
                  <a:pt x="6995" y="12119"/>
                  <a:pt x="7517" y="12150"/>
                  <a:pt x="6903" y="11536"/>
                </a:cubicBezTo>
                <a:cubicBezTo>
                  <a:pt x="6289" y="10923"/>
                  <a:pt x="5614" y="10156"/>
                  <a:pt x="6382" y="9757"/>
                </a:cubicBezTo>
                <a:cubicBezTo>
                  <a:pt x="7148" y="9358"/>
                  <a:pt x="7364" y="9389"/>
                  <a:pt x="7548" y="10125"/>
                </a:cubicBezTo>
                <a:cubicBezTo>
                  <a:pt x="7732" y="10861"/>
                  <a:pt x="8345" y="10432"/>
                  <a:pt x="8407" y="9726"/>
                </a:cubicBezTo>
                <a:moveTo>
                  <a:pt x="16245" y="12871"/>
                </a:moveTo>
                <a:cubicBezTo>
                  <a:pt x="15893" y="13086"/>
                  <a:pt x="15908" y="13561"/>
                  <a:pt x="16200" y="13822"/>
                </a:cubicBezTo>
                <a:cubicBezTo>
                  <a:pt x="16491" y="14083"/>
                  <a:pt x="17074" y="14420"/>
                  <a:pt x="17258" y="13822"/>
                </a:cubicBezTo>
                <a:cubicBezTo>
                  <a:pt x="17442" y="13224"/>
                  <a:pt x="16598" y="12656"/>
                  <a:pt x="16245" y="12871"/>
                </a:cubicBezTo>
                <a:moveTo>
                  <a:pt x="12027" y="12948"/>
                </a:moveTo>
                <a:cubicBezTo>
                  <a:pt x="10984" y="12058"/>
                  <a:pt x="11107" y="11659"/>
                  <a:pt x="9787" y="11659"/>
                </a:cubicBezTo>
                <a:cubicBezTo>
                  <a:pt x="8468" y="11659"/>
                  <a:pt x="7639" y="11966"/>
                  <a:pt x="7977" y="13807"/>
                </a:cubicBezTo>
                <a:cubicBezTo>
                  <a:pt x="8314" y="15648"/>
                  <a:pt x="9296" y="14819"/>
                  <a:pt x="9205" y="16231"/>
                </a:cubicBezTo>
                <a:cubicBezTo>
                  <a:pt x="9112" y="17642"/>
                  <a:pt x="9450" y="17949"/>
                  <a:pt x="9664" y="18286"/>
                </a:cubicBezTo>
                <a:cubicBezTo>
                  <a:pt x="9880" y="18624"/>
                  <a:pt x="10523" y="19606"/>
                  <a:pt x="10769" y="18225"/>
                </a:cubicBezTo>
                <a:cubicBezTo>
                  <a:pt x="11014" y="16844"/>
                  <a:pt x="11475" y="16077"/>
                  <a:pt x="11996" y="15402"/>
                </a:cubicBezTo>
                <a:cubicBezTo>
                  <a:pt x="12518" y="14727"/>
                  <a:pt x="13070" y="13837"/>
                  <a:pt x="12027" y="12948"/>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dirty="0">
              <a:solidFill>
                <a:prstClr val="black"/>
              </a:solidFill>
            </a:endParaRPr>
          </a:p>
        </p:txBody>
      </p:sp>
      <p:sp>
        <p:nvSpPr>
          <p:cNvPr id="26" name="TextBox 25">
            <a:extLst>
              <a:ext uri="{FF2B5EF4-FFF2-40B4-BE49-F238E27FC236}">
                <a16:creationId xmlns:a16="http://schemas.microsoft.com/office/drawing/2014/main" id="{40E867B8-9A5C-634A-A2F9-86F95635AD9B}"/>
              </a:ext>
            </a:extLst>
          </p:cNvPr>
          <p:cNvSpPr txBox="1"/>
          <p:nvPr/>
        </p:nvSpPr>
        <p:spPr>
          <a:xfrm>
            <a:off x="3224177" y="3316786"/>
            <a:ext cx="2735600" cy="1708160"/>
          </a:xfrm>
          <a:prstGeom prst="rect">
            <a:avLst/>
          </a:prstGeom>
          <a:noFill/>
        </p:spPr>
        <p:txBody>
          <a:bodyPr wrap="square" rtlCol="0" anchor="ctr">
            <a:spAutoFit/>
          </a:bodyPr>
          <a:lstStyle/>
          <a:p>
            <a:pPr algn="ctr"/>
            <a:r>
              <a:rPr lang="en-US" sz="3000" b="1" dirty="0">
                <a:solidFill>
                  <a:schemeClr val="tx1">
                    <a:alpha val="35000"/>
                  </a:schemeClr>
                </a:solidFill>
                <a:latin typeface="Gotham Book" panose="02000504050000020004" pitchFamily="2" charset="0"/>
              </a:rPr>
              <a:t>85%</a:t>
            </a:r>
            <a:endParaRPr lang="en-US" sz="3000" dirty="0">
              <a:solidFill>
                <a:schemeClr val="tx1">
                  <a:alpha val="35000"/>
                </a:schemeClr>
              </a:solidFill>
              <a:latin typeface="Gotham Book" panose="02000504050000020004" pitchFamily="2" charset="0"/>
            </a:endParaRPr>
          </a:p>
          <a:p>
            <a:pPr algn="ctr"/>
            <a:r>
              <a:rPr lang="en-US" sz="1875" dirty="0">
                <a:solidFill>
                  <a:schemeClr val="tx1">
                    <a:alpha val="35000"/>
                  </a:schemeClr>
                </a:solidFill>
                <a:latin typeface="Gotham Book" panose="02000504050000020004" pitchFamily="2" charset="0"/>
              </a:rPr>
              <a:t>of farmers in developing nations cannot receive traditional financing</a:t>
            </a:r>
          </a:p>
        </p:txBody>
      </p:sp>
      <p:sp>
        <p:nvSpPr>
          <p:cNvPr id="27" name="Shape 3827">
            <a:extLst>
              <a:ext uri="{FF2B5EF4-FFF2-40B4-BE49-F238E27FC236}">
                <a16:creationId xmlns:a16="http://schemas.microsoft.com/office/drawing/2014/main" id="{CCB81617-00D9-0040-BB69-D7CE57DDBAA2}"/>
              </a:ext>
            </a:extLst>
          </p:cNvPr>
          <p:cNvSpPr/>
          <p:nvPr/>
        </p:nvSpPr>
        <p:spPr>
          <a:xfrm>
            <a:off x="4119288"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1949" y="13581"/>
                </a:moveTo>
                <a:cubicBezTo>
                  <a:pt x="11701" y="13785"/>
                  <a:pt x="11474" y="13902"/>
                  <a:pt x="11085" y="13931"/>
                </a:cubicBezTo>
                <a:lnTo>
                  <a:pt x="11085" y="11339"/>
                </a:lnTo>
                <a:cubicBezTo>
                  <a:pt x="11251" y="11384"/>
                  <a:pt x="11321" y="11436"/>
                  <a:pt x="11479" y="11494"/>
                </a:cubicBezTo>
                <a:cubicBezTo>
                  <a:pt x="11638" y="11555"/>
                  <a:pt x="11780" y="11632"/>
                  <a:pt x="11906" y="11728"/>
                </a:cubicBezTo>
                <a:cubicBezTo>
                  <a:pt x="12032" y="11825"/>
                  <a:pt x="12133" y="11944"/>
                  <a:pt x="12208" y="12085"/>
                </a:cubicBezTo>
                <a:cubicBezTo>
                  <a:pt x="12284" y="12225"/>
                  <a:pt x="12322" y="12399"/>
                  <a:pt x="12322" y="12607"/>
                </a:cubicBezTo>
                <a:cubicBezTo>
                  <a:pt x="12322" y="13052"/>
                  <a:pt x="12198" y="13376"/>
                  <a:pt x="11949" y="13581"/>
                </a:cubicBezTo>
                <a:moveTo>
                  <a:pt x="10437" y="9837"/>
                </a:moveTo>
                <a:cubicBezTo>
                  <a:pt x="10286" y="9800"/>
                  <a:pt x="10228" y="9754"/>
                  <a:pt x="10081" y="9698"/>
                </a:cubicBezTo>
                <a:cubicBezTo>
                  <a:pt x="9933" y="9643"/>
                  <a:pt x="9803" y="9570"/>
                  <a:pt x="9692" y="9482"/>
                </a:cubicBezTo>
                <a:cubicBezTo>
                  <a:pt x="9581" y="9392"/>
                  <a:pt x="9489" y="9285"/>
                  <a:pt x="9417" y="9159"/>
                </a:cubicBezTo>
                <a:cubicBezTo>
                  <a:pt x="9345" y="9033"/>
                  <a:pt x="9309" y="8880"/>
                  <a:pt x="9309" y="8702"/>
                </a:cubicBezTo>
                <a:cubicBezTo>
                  <a:pt x="9309" y="8310"/>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8"/>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8"/>
                  <a:pt x="12200" y="6833"/>
                  <a:pt x="11911" y="6744"/>
                </a:cubicBezTo>
                <a:cubicBezTo>
                  <a:pt x="11623" y="6656"/>
                  <a:pt x="11410" y="6611"/>
                  <a:pt x="11085" y="6611"/>
                </a:cubicBezTo>
                <a:lnTo>
                  <a:pt x="11085" y="5881"/>
                </a:lnTo>
                <a:lnTo>
                  <a:pt x="10437" y="5881"/>
                </a:lnTo>
                <a:lnTo>
                  <a:pt x="10437" y="6611"/>
                </a:lnTo>
                <a:cubicBezTo>
                  <a:pt x="10113" y="6611"/>
                  <a:pt x="9895" y="6660"/>
                  <a:pt x="9600" y="6756"/>
                </a:cubicBezTo>
                <a:cubicBezTo>
                  <a:pt x="9305" y="6853"/>
                  <a:pt x="9044" y="6992"/>
                  <a:pt x="8817" y="7173"/>
                </a:cubicBezTo>
                <a:cubicBezTo>
                  <a:pt x="8590" y="7355"/>
                  <a:pt x="8410" y="7581"/>
                  <a:pt x="8277" y="7852"/>
                </a:cubicBezTo>
                <a:cubicBezTo>
                  <a:pt x="8144" y="8122"/>
                  <a:pt x="8077" y="8436"/>
                  <a:pt x="8077" y="8791"/>
                </a:cubicBezTo>
                <a:cubicBezTo>
                  <a:pt x="8077" y="9200"/>
                  <a:pt x="8150" y="9541"/>
                  <a:pt x="8293" y="9815"/>
                </a:cubicBezTo>
                <a:cubicBezTo>
                  <a:pt x="8438" y="10090"/>
                  <a:pt x="8626" y="10318"/>
                  <a:pt x="8860" y="10499"/>
                </a:cubicBezTo>
                <a:cubicBezTo>
                  <a:pt x="9094" y="10681"/>
                  <a:pt x="9357" y="10829"/>
                  <a:pt x="9649" y="10944"/>
                </a:cubicBezTo>
                <a:cubicBezTo>
                  <a:pt x="9940" y="11059"/>
                  <a:pt x="10142" y="11158"/>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2"/>
                  <a:pt x="8094" y="13430"/>
                </a:cubicBezTo>
                <a:cubicBezTo>
                  <a:pt x="8220" y="13749"/>
                  <a:pt x="8397" y="14018"/>
                  <a:pt x="8628" y="14236"/>
                </a:cubicBezTo>
                <a:cubicBezTo>
                  <a:pt x="8858" y="14456"/>
                  <a:pt x="9136" y="14625"/>
                  <a:pt x="9460" y="14743"/>
                </a:cubicBezTo>
                <a:cubicBezTo>
                  <a:pt x="9784" y="14862"/>
                  <a:pt x="10048" y="14925"/>
                  <a:pt x="10437" y="14932"/>
                </a:cubicBezTo>
                <a:lnTo>
                  <a:pt x="10437" y="15693"/>
                </a:lnTo>
                <a:lnTo>
                  <a:pt x="11085" y="15693"/>
                </a:lnTo>
                <a:lnTo>
                  <a:pt x="11085" y="14932"/>
                </a:lnTo>
                <a:cubicBezTo>
                  <a:pt x="11446" y="14917"/>
                  <a:pt x="11688" y="14856"/>
                  <a:pt x="11998" y="14748"/>
                </a:cubicBezTo>
                <a:cubicBezTo>
                  <a:pt x="12307" y="14641"/>
                  <a:pt x="12578" y="14486"/>
                  <a:pt x="12808" y="14281"/>
                </a:cubicBezTo>
                <a:cubicBezTo>
                  <a:pt x="13038" y="14077"/>
                  <a:pt x="13220" y="13821"/>
                  <a:pt x="13353" y="13513"/>
                </a:cubicBezTo>
                <a:cubicBezTo>
                  <a:pt x="13486" y="13206"/>
                  <a:pt x="13553" y="12844"/>
                  <a:pt x="13553" y="12429"/>
                </a:cubicBezTo>
                <a:cubicBezTo>
                  <a:pt x="13553" y="12028"/>
                  <a:pt x="13481" y="11692"/>
                  <a:pt x="13337" y="11417"/>
                </a:cubicBezTo>
                <a:cubicBezTo>
                  <a:pt x="13193" y="11142"/>
                  <a:pt x="13002" y="10912"/>
                  <a:pt x="12765" y="10727"/>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3734907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338837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Food Insecurity</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1" name="TextBox 20">
            <a:extLst>
              <a:ext uri="{FF2B5EF4-FFF2-40B4-BE49-F238E27FC236}">
                <a16:creationId xmlns:a16="http://schemas.microsoft.com/office/drawing/2014/main" id="{5633C7FD-51E1-8A49-BDC0-BE028985B059}"/>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THE CRISIS          </a:t>
            </a:r>
            <a:r>
              <a:rPr lang="en-US" sz="1200" spc="-60" dirty="0">
                <a:solidFill>
                  <a:schemeClr val="accent2">
                    <a:lumMod val="50000"/>
                    <a:alpha val="35000"/>
                  </a:schemeClr>
                </a:solidFill>
                <a:latin typeface="Gotham Book" panose="02000504050000020004" pitchFamily="2" charset="0"/>
              </a:rPr>
              <a:t>ORGANIZATION OVERVIEW          FINANCIAL OPERATIONS          IMPACT AND MERITS         CONCLUSION</a:t>
            </a:r>
          </a:p>
        </p:txBody>
      </p: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418909"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D1FD667-51E8-B34E-904E-78B11C5B1178}"/>
              </a:ext>
            </a:extLst>
          </p:cNvPr>
          <p:cNvSpPr txBox="1"/>
          <p:nvPr/>
        </p:nvSpPr>
        <p:spPr>
          <a:xfrm>
            <a:off x="6138460" y="3321503"/>
            <a:ext cx="2735600" cy="1996700"/>
          </a:xfrm>
          <a:prstGeom prst="rect">
            <a:avLst/>
          </a:prstGeom>
          <a:noFill/>
        </p:spPr>
        <p:txBody>
          <a:bodyPr wrap="square" rtlCol="0" anchor="ctr">
            <a:spAutoFit/>
          </a:bodyPr>
          <a:lstStyle/>
          <a:p>
            <a:pPr algn="ctr"/>
            <a:r>
              <a:rPr lang="en-US" sz="1875" dirty="0">
                <a:solidFill>
                  <a:schemeClr val="tx1">
                    <a:alpha val="35000"/>
                  </a:schemeClr>
                </a:solidFill>
                <a:latin typeface="Gotham Book" panose="02000504050000020004" pitchFamily="2" charset="0"/>
              </a:rPr>
              <a:t>Farmers in developing nations almost always rely on </a:t>
            </a:r>
            <a:r>
              <a:rPr lang="en-US" sz="3000" b="1" dirty="0">
                <a:solidFill>
                  <a:schemeClr val="tx1">
                    <a:alpha val="35000"/>
                  </a:schemeClr>
                </a:solidFill>
                <a:latin typeface="Gotham Bold" panose="02000504050000020004" pitchFamily="2" charset="0"/>
              </a:rPr>
              <a:t>one buyer</a:t>
            </a:r>
          </a:p>
          <a:p>
            <a:pPr algn="ctr"/>
            <a:r>
              <a:rPr lang="en-US" sz="1875" dirty="0">
                <a:solidFill>
                  <a:schemeClr val="tx1">
                    <a:alpha val="35000"/>
                  </a:schemeClr>
                </a:solidFill>
              </a:rPr>
              <a:t>leaving them with no bargaining power</a:t>
            </a:r>
          </a:p>
        </p:txBody>
      </p:sp>
      <p:sp>
        <p:nvSpPr>
          <p:cNvPr id="41" name="Shape 3767">
            <a:extLst>
              <a:ext uri="{FF2B5EF4-FFF2-40B4-BE49-F238E27FC236}">
                <a16:creationId xmlns:a16="http://schemas.microsoft.com/office/drawing/2014/main" id="{30218FFD-99FE-BB48-88DE-EA977F9060A6}"/>
              </a:ext>
            </a:extLst>
          </p:cNvPr>
          <p:cNvSpPr/>
          <p:nvPr/>
        </p:nvSpPr>
        <p:spPr>
          <a:xfrm>
            <a:off x="7041022"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endParaRPr sz="1350">
              <a:solidFill>
                <a:prstClr val="black"/>
              </a:solidFill>
            </a:endParaRPr>
          </a:p>
        </p:txBody>
      </p:sp>
      <p:cxnSp>
        <p:nvCxnSpPr>
          <p:cNvPr id="45" name="Straight Connector 44">
            <a:extLst>
              <a:ext uri="{FF2B5EF4-FFF2-40B4-BE49-F238E27FC236}">
                <a16:creationId xmlns:a16="http://schemas.microsoft.com/office/drawing/2014/main" id="{247F88F4-8A27-4842-B32F-67ADFC3954B0}"/>
              </a:ext>
            </a:extLst>
          </p:cNvPr>
          <p:cNvCxnSpPr>
            <a:cxnSpLocks/>
          </p:cNvCxnSpPr>
          <p:nvPr/>
        </p:nvCxnSpPr>
        <p:spPr>
          <a:xfrm>
            <a:off x="3130121" y="2657319"/>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9E3B407-FC84-CF4D-A361-F1DFB94BC991}"/>
              </a:ext>
            </a:extLst>
          </p:cNvPr>
          <p:cNvCxnSpPr>
            <a:cxnSpLocks/>
          </p:cNvCxnSpPr>
          <p:nvPr/>
        </p:nvCxnSpPr>
        <p:spPr>
          <a:xfrm>
            <a:off x="6049118" y="2660270"/>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29F3E8A-192C-5143-A8EC-BEC70B2587B5}"/>
              </a:ext>
            </a:extLst>
          </p:cNvPr>
          <p:cNvSpPr txBox="1"/>
          <p:nvPr/>
        </p:nvSpPr>
        <p:spPr>
          <a:xfrm>
            <a:off x="279355" y="5291159"/>
            <a:ext cx="7122392" cy="230832"/>
          </a:xfrm>
          <a:prstGeom prst="rect">
            <a:avLst/>
          </a:prstGeom>
          <a:noFill/>
        </p:spPr>
        <p:txBody>
          <a:bodyPr wrap="square" rtlCol="0">
            <a:spAutoFit/>
          </a:bodyPr>
          <a:lstStyle/>
          <a:p>
            <a:r>
              <a:rPr lang="en-US" sz="900" dirty="0">
                <a:solidFill>
                  <a:schemeClr val="tx1">
                    <a:lumMod val="65000"/>
                    <a:lumOff val="35000"/>
                  </a:schemeClr>
                </a:solidFill>
              </a:rPr>
              <a:t>Sources: University of Pretoria and the World Bank</a:t>
            </a:r>
          </a:p>
        </p:txBody>
      </p:sp>
      <p:sp>
        <p:nvSpPr>
          <p:cNvPr id="19" name="TextBox 18">
            <a:extLst>
              <a:ext uri="{FF2B5EF4-FFF2-40B4-BE49-F238E27FC236}">
                <a16:creationId xmlns:a16="http://schemas.microsoft.com/office/drawing/2014/main" id="{35526ADB-1321-CB44-B429-6D56AE05DE62}"/>
              </a:ext>
            </a:extLst>
          </p:cNvPr>
          <p:cNvSpPr txBox="1"/>
          <p:nvPr/>
        </p:nvSpPr>
        <p:spPr>
          <a:xfrm>
            <a:off x="283083" y="967518"/>
            <a:ext cx="6738949" cy="669414"/>
          </a:xfrm>
          <a:prstGeom prst="rect">
            <a:avLst/>
          </a:prstGeom>
          <a:noFill/>
        </p:spPr>
        <p:txBody>
          <a:bodyPr wrap="square" rtlCol="0">
            <a:spAutoFit/>
          </a:bodyPr>
          <a:lstStyle/>
          <a:p>
            <a:r>
              <a:rPr lang="en-US" sz="3750" b="1" dirty="0">
                <a:solidFill>
                  <a:srgbClr val="015200"/>
                </a:solidFill>
                <a:latin typeface="Gotham Bold" panose="02000504050000020004" pitchFamily="2" charset="0"/>
                <a:ea typeface="Segoe UI Emoji" panose="020B0502040204020203" pitchFamily="34" charset="0"/>
                <a:cs typeface="Segoe UI Light" panose="020B0502040204020203" pitchFamily="34" charset="0"/>
              </a:rPr>
              <a:t>ISSUES FOR FARMERS</a:t>
            </a:r>
          </a:p>
        </p:txBody>
      </p:sp>
      <p:sp>
        <p:nvSpPr>
          <p:cNvPr id="20" name="TextBox 19">
            <a:extLst>
              <a:ext uri="{FF2B5EF4-FFF2-40B4-BE49-F238E27FC236}">
                <a16:creationId xmlns:a16="http://schemas.microsoft.com/office/drawing/2014/main" id="{545B747C-AFAD-654D-93C2-9D7442862FED}"/>
              </a:ext>
            </a:extLst>
          </p:cNvPr>
          <p:cNvSpPr txBox="1"/>
          <p:nvPr/>
        </p:nvSpPr>
        <p:spPr>
          <a:xfrm>
            <a:off x="252337" y="3316787"/>
            <a:ext cx="2735600" cy="1708160"/>
          </a:xfrm>
          <a:prstGeom prst="rect">
            <a:avLst/>
          </a:prstGeom>
          <a:noFill/>
        </p:spPr>
        <p:txBody>
          <a:bodyPr wrap="square" rtlCol="0" anchor="ctr">
            <a:spAutoFit/>
          </a:bodyPr>
          <a:lstStyle/>
          <a:p>
            <a:pPr algn="ctr"/>
            <a:r>
              <a:rPr lang="en-US" sz="3000" b="1" dirty="0">
                <a:solidFill>
                  <a:schemeClr val="tx1">
                    <a:alpha val="35000"/>
                  </a:schemeClr>
                </a:solidFill>
                <a:latin typeface="Gotham Bold" panose="02000504050000020004" pitchFamily="2" charset="0"/>
              </a:rPr>
              <a:t>78%</a:t>
            </a:r>
          </a:p>
          <a:p>
            <a:pPr algn="ctr"/>
            <a:r>
              <a:rPr lang="en-US" sz="1875" dirty="0">
                <a:solidFill>
                  <a:schemeClr val="tx1">
                    <a:alpha val="35000"/>
                  </a:schemeClr>
                </a:solidFill>
                <a:latin typeface="Gotham Book" panose="02000504050000020004" pitchFamily="2" charset="0"/>
              </a:rPr>
              <a:t>of the world's poor live in rural areas and work mainly in agriculture</a:t>
            </a:r>
          </a:p>
        </p:txBody>
      </p:sp>
      <p:sp>
        <p:nvSpPr>
          <p:cNvPr id="25" name="Shape 3790">
            <a:extLst>
              <a:ext uri="{FF2B5EF4-FFF2-40B4-BE49-F238E27FC236}">
                <a16:creationId xmlns:a16="http://schemas.microsoft.com/office/drawing/2014/main" id="{2A79DA11-0C49-9444-B070-D035AA51B057}"/>
              </a:ext>
            </a:extLst>
          </p:cNvPr>
          <p:cNvSpPr/>
          <p:nvPr/>
        </p:nvSpPr>
        <p:spPr>
          <a:xfrm>
            <a:off x="1149053" y="2395119"/>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9594" y="9980"/>
                </a:moveTo>
                <a:cubicBezTo>
                  <a:pt x="19587" y="9895"/>
                  <a:pt x="19575" y="9811"/>
                  <a:pt x="19564" y="9726"/>
                </a:cubicBezTo>
                <a:cubicBezTo>
                  <a:pt x="19542" y="9539"/>
                  <a:pt x="19514" y="9355"/>
                  <a:pt x="19480" y="9172"/>
                </a:cubicBezTo>
                <a:cubicBezTo>
                  <a:pt x="19462" y="9079"/>
                  <a:pt x="19444" y="8986"/>
                  <a:pt x="19424" y="8893"/>
                </a:cubicBezTo>
                <a:cubicBezTo>
                  <a:pt x="19384" y="8712"/>
                  <a:pt x="19337" y="8533"/>
                  <a:pt x="19286" y="8356"/>
                </a:cubicBezTo>
                <a:cubicBezTo>
                  <a:pt x="19263" y="8276"/>
                  <a:pt x="19243" y="8195"/>
                  <a:pt x="19218" y="8116"/>
                </a:cubicBezTo>
                <a:cubicBezTo>
                  <a:pt x="19143" y="7879"/>
                  <a:pt x="19057" y="7646"/>
                  <a:pt x="18962" y="7418"/>
                </a:cubicBezTo>
                <a:cubicBezTo>
                  <a:pt x="18922" y="7321"/>
                  <a:pt x="18876" y="7229"/>
                  <a:pt x="18832" y="7134"/>
                </a:cubicBezTo>
                <a:cubicBezTo>
                  <a:pt x="18771" y="6999"/>
                  <a:pt x="18708" y="6865"/>
                  <a:pt x="18640" y="6734"/>
                </a:cubicBezTo>
                <a:cubicBezTo>
                  <a:pt x="18579" y="6618"/>
                  <a:pt x="18516" y="6505"/>
                  <a:pt x="18450" y="6391"/>
                </a:cubicBezTo>
                <a:cubicBezTo>
                  <a:pt x="18392" y="6291"/>
                  <a:pt x="18331" y="6192"/>
                  <a:pt x="18269" y="6094"/>
                </a:cubicBezTo>
                <a:cubicBezTo>
                  <a:pt x="18192" y="5971"/>
                  <a:pt x="18114" y="5850"/>
                  <a:pt x="18031" y="5732"/>
                </a:cubicBezTo>
                <a:cubicBezTo>
                  <a:pt x="17985"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8" y="3252"/>
                  <a:pt x="14680" y="2821"/>
                  <a:pt x="13842" y="2513"/>
                </a:cubicBezTo>
                <a:cubicBezTo>
                  <a:pt x="13592" y="2912"/>
                  <a:pt x="13337" y="3420"/>
                  <a:pt x="13039" y="3590"/>
                </a:cubicBezTo>
                <a:cubicBezTo>
                  <a:pt x="12610" y="3835"/>
                  <a:pt x="12641" y="4817"/>
                  <a:pt x="13469" y="4725"/>
                </a:cubicBezTo>
                <a:cubicBezTo>
                  <a:pt x="13469" y="4725"/>
                  <a:pt x="13223" y="4970"/>
                  <a:pt x="13469" y="5860"/>
                </a:cubicBezTo>
                <a:cubicBezTo>
                  <a:pt x="13714" y="6750"/>
                  <a:pt x="14126" y="6944"/>
                  <a:pt x="15341" y="6443"/>
                </a:cubicBezTo>
                <a:cubicBezTo>
                  <a:pt x="15862" y="6228"/>
                  <a:pt x="16258" y="6341"/>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0" y="13153"/>
                  <a:pt x="19380" y="12917"/>
                  <a:pt x="19432" y="12677"/>
                </a:cubicBezTo>
                <a:cubicBezTo>
                  <a:pt x="19451" y="12587"/>
                  <a:pt x="19467" y="12494"/>
                  <a:pt x="19483" y="12402"/>
                </a:cubicBezTo>
                <a:cubicBezTo>
                  <a:pt x="19517" y="12224"/>
                  <a:pt x="19544" y="12045"/>
                  <a:pt x="19566" y="11862"/>
                </a:cubicBezTo>
                <a:cubicBezTo>
                  <a:pt x="19576" y="11776"/>
                  <a:pt x="19587" y="11691"/>
                  <a:pt x="19595" y="11604"/>
                </a:cubicBezTo>
                <a:cubicBezTo>
                  <a:pt x="19619" y="11340"/>
                  <a:pt x="19636" y="11072"/>
                  <a:pt x="19636" y="10800"/>
                </a:cubicBezTo>
                <a:cubicBezTo>
                  <a:pt x="19636" y="10523"/>
                  <a:pt x="19619" y="10251"/>
                  <a:pt x="19594" y="9980"/>
                </a:cubicBezTo>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7" y="5277"/>
                </a:cubicBezTo>
                <a:cubicBezTo>
                  <a:pt x="6373" y="5176"/>
                  <a:pt x="5613" y="4605"/>
                  <a:pt x="5109" y="4044"/>
                </a:cubicBezTo>
                <a:cubicBezTo>
                  <a:pt x="4094" y="4900"/>
                  <a:pt x="3276" y="5983"/>
                  <a:pt x="2729" y="7212"/>
                </a:cubicBezTo>
                <a:cubicBezTo>
                  <a:pt x="2875" y="8862"/>
                  <a:pt x="3773" y="9726"/>
                  <a:pt x="3773" y="9726"/>
                </a:cubicBezTo>
                <a:cubicBezTo>
                  <a:pt x="3773" y="9726"/>
                  <a:pt x="4234" y="10800"/>
                  <a:pt x="6995" y="12119"/>
                </a:cubicBezTo>
                <a:cubicBezTo>
                  <a:pt x="6995" y="12119"/>
                  <a:pt x="7517" y="12150"/>
                  <a:pt x="6903" y="11536"/>
                </a:cubicBezTo>
                <a:cubicBezTo>
                  <a:pt x="6289" y="10923"/>
                  <a:pt x="5614" y="10156"/>
                  <a:pt x="6382" y="9757"/>
                </a:cubicBezTo>
                <a:cubicBezTo>
                  <a:pt x="7148" y="9358"/>
                  <a:pt x="7364" y="9389"/>
                  <a:pt x="7548" y="10125"/>
                </a:cubicBezTo>
                <a:cubicBezTo>
                  <a:pt x="7732" y="10861"/>
                  <a:pt x="8345" y="10432"/>
                  <a:pt x="8407" y="9726"/>
                </a:cubicBezTo>
                <a:moveTo>
                  <a:pt x="16245" y="12871"/>
                </a:moveTo>
                <a:cubicBezTo>
                  <a:pt x="15893" y="13086"/>
                  <a:pt x="15908" y="13561"/>
                  <a:pt x="16200" y="13822"/>
                </a:cubicBezTo>
                <a:cubicBezTo>
                  <a:pt x="16491" y="14083"/>
                  <a:pt x="17074" y="14420"/>
                  <a:pt x="17258" y="13822"/>
                </a:cubicBezTo>
                <a:cubicBezTo>
                  <a:pt x="17442" y="13224"/>
                  <a:pt x="16598" y="12656"/>
                  <a:pt x="16245" y="12871"/>
                </a:cubicBezTo>
                <a:moveTo>
                  <a:pt x="12027" y="12948"/>
                </a:moveTo>
                <a:cubicBezTo>
                  <a:pt x="10984" y="12058"/>
                  <a:pt x="11107" y="11659"/>
                  <a:pt x="9787" y="11659"/>
                </a:cubicBezTo>
                <a:cubicBezTo>
                  <a:pt x="8468" y="11659"/>
                  <a:pt x="7639" y="11966"/>
                  <a:pt x="7977" y="13807"/>
                </a:cubicBezTo>
                <a:cubicBezTo>
                  <a:pt x="8314" y="15648"/>
                  <a:pt x="9296" y="14819"/>
                  <a:pt x="9205" y="16231"/>
                </a:cubicBezTo>
                <a:cubicBezTo>
                  <a:pt x="9112" y="17642"/>
                  <a:pt x="9450" y="17949"/>
                  <a:pt x="9664" y="18286"/>
                </a:cubicBezTo>
                <a:cubicBezTo>
                  <a:pt x="9880" y="18624"/>
                  <a:pt x="10523" y="19606"/>
                  <a:pt x="10769" y="18225"/>
                </a:cubicBezTo>
                <a:cubicBezTo>
                  <a:pt x="11014" y="16844"/>
                  <a:pt x="11475" y="16077"/>
                  <a:pt x="11996" y="15402"/>
                </a:cubicBezTo>
                <a:cubicBezTo>
                  <a:pt x="12518" y="14727"/>
                  <a:pt x="13070" y="13837"/>
                  <a:pt x="12027" y="12948"/>
                </a:cubicBezTo>
              </a:path>
            </a:pathLst>
          </a:custGeom>
          <a:gradFill>
            <a:gsLst>
              <a:gs pos="0">
                <a:schemeClr val="accent1">
                  <a:alpha val="35000"/>
                </a:schemeClr>
              </a:gs>
              <a:gs pos="99000">
                <a:schemeClr val="accent2">
                  <a:alpha val="35000"/>
                </a:schemeClr>
              </a:gs>
            </a:gsLst>
            <a:lin ang="2700000" scaled="0"/>
          </a:gradFill>
          <a:ln w="12700">
            <a:miter lim="400000"/>
          </a:ln>
        </p:spPr>
        <p:txBody>
          <a:bodyPr lIns="28575" tIns="28575" rIns="28575" bIns="28575" anchor="ctr"/>
          <a:lstStyle/>
          <a:p>
            <a:endParaRPr sz="1350" dirty="0">
              <a:solidFill>
                <a:prstClr val="black"/>
              </a:solidFill>
            </a:endParaRPr>
          </a:p>
        </p:txBody>
      </p:sp>
      <p:sp>
        <p:nvSpPr>
          <p:cNvPr id="26" name="TextBox 25">
            <a:extLst>
              <a:ext uri="{FF2B5EF4-FFF2-40B4-BE49-F238E27FC236}">
                <a16:creationId xmlns:a16="http://schemas.microsoft.com/office/drawing/2014/main" id="{40E867B8-9A5C-634A-A2F9-86F95635AD9B}"/>
              </a:ext>
            </a:extLst>
          </p:cNvPr>
          <p:cNvSpPr txBox="1"/>
          <p:nvPr/>
        </p:nvSpPr>
        <p:spPr>
          <a:xfrm>
            <a:off x="3224177" y="3316786"/>
            <a:ext cx="2735600" cy="1708160"/>
          </a:xfrm>
          <a:prstGeom prst="rect">
            <a:avLst/>
          </a:prstGeom>
          <a:noFill/>
        </p:spPr>
        <p:txBody>
          <a:bodyPr wrap="square" rtlCol="0" anchor="ctr">
            <a:spAutoFit/>
          </a:bodyPr>
          <a:lstStyle/>
          <a:p>
            <a:pPr algn="ctr"/>
            <a:r>
              <a:rPr lang="en-US" sz="3000" b="1" dirty="0">
                <a:latin typeface="Gotham Book" panose="02000504050000020004" pitchFamily="2" charset="0"/>
              </a:rPr>
              <a:t>85%</a:t>
            </a:r>
            <a:endParaRPr lang="en-US" sz="3000" dirty="0">
              <a:latin typeface="Gotham Book" panose="02000504050000020004" pitchFamily="2" charset="0"/>
            </a:endParaRPr>
          </a:p>
          <a:p>
            <a:pPr algn="ctr"/>
            <a:r>
              <a:rPr lang="en-US" sz="1875" dirty="0">
                <a:latin typeface="Gotham Book" panose="02000504050000020004" pitchFamily="2" charset="0"/>
              </a:rPr>
              <a:t>of farmers in developing nations cannot receive traditional financing</a:t>
            </a:r>
          </a:p>
        </p:txBody>
      </p:sp>
      <p:sp>
        <p:nvSpPr>
          <p:cNvPr id="27" name="Shape 3827">
            <a:extLst>
              <a:ext uri="{FF2B5EF4-FFF2-40B4-BE49-F238E27FC236}">
                <a16:creationId xmlns:a16="http://schemas.microsoft.com/office/drawing/2014/main" id="{CCB81617-00D9-0040-BB69-D7CE57DDBAA2}"/>
              </a:ext>
            </a:extLst>
          </p:cNvPr>
          <p:cNvSpPr/>
          <p:nvPr/>
        </p:nvSpPr>
        <p:spPr>
          <a:xfrm>
            <a:off x="4119288"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1949" y="13581"/>
                </a:moveTo>
                <a:cubicBezTo>
                  <a:pt x="11701" y="13785"/>
                  <a:pt x="11474" y="13902"/>
                  <a:pt x="11085" y="13931"/>
                </a:cubicBezTo>
                <a:lnTo>
                  <a:pt x="11085" y="11339"/>
                </a:lnTo>
                <a:cubicBezTo>
                  <a:pt x="11251" y="11384"/>
                  <a:pt x="11321" y="11436"/>
                  <a:pt x="11479" y="11494"/>
                </a:cubicBezTo>
                <a:cubicBezTo>
                  <a:pt x="11638" y="11555"/>
                  <a:pt x="11780" y="11632"/>
                  <a:pt x="11906" y="11728"/>
                </a:cubicBezTo>
                <a:cubicBezTo>
                  <a:pt x="12032" y="11825"/>
                  <a:pt x="12133" y="11944"/>
                  <a:pt x="12208" y="12085"/>
                </a:cubicBezTo>
                <a:cubicBezTo>
                  <a:pt x="12284" y="12225"/>
                  <a:pt x="12322" y="12399"/>
                  <a:pt x="12322" y="12607"/>
                </a:cubicBezTo>
                <a:cubicBezTo>
                  <a:pt x="12322" y="13052"/>
                  <a:pt x="12198" y="13376"/>
                  <a:pt x="11949" y="13581"/>
                </a:cubicBezTo>
                <a:moveTo>
                  <a:pt x="10437" y="9837"/>
                </a:moveTo>
                <a:cubicBezTo>
                  <a:pt x="10286" y="9800"/>
                  <a:pt x="10228" y="9754"/>
                  <a:pt x="10081" y="9698"/>
                </a:cubicBezTo>
                <a:cubicBezTo>
                  <a:pt x="9933" y="9643"/>
                  <a:pt x="9803" y="9570"/>
                  <a:pt x="9692" y="9482"/>
                </a:cubicBezTo>
                <a:cubicBezTo>
                  <a:pt x="9581" y="9392"/>
                  <a:pt x="9489" y="9285"/>
                  <a:pt x="9417" y="9159"/>
                </a:cubicBezTo>
                <a:cubicBezTo>
                  <a:pt x="9345" y="9033"/>
                  <a:pt x="9309" y="8880"/>
                  <a:pt x="9309" y="8702"/>
                </a:cubicBezTo>
                <a:cubicBezTo>
                  <a:pt x="9309" y="8310"/>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8"/>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8"/>
                  <a:pt x="12200" y="6833"/>
                  <a:pt x="11911" y="6744"/>
                </a:cubicBezTo>
                <a:cubicBezTo>
                  <a:pt x="11623" y="6656"/>
                  <a:pt x="11410" y="6611"/>
                  <a:pt x="11085" y="6611"/>
                </a:cubicBezTo>
                <a:lnTo>
                  <a:pt x="11085" y="5881"/>
                </a:lnTo>
                <a:lnTo>
                  <a:pt x="10437" y="5881"/>
                </a:lnTo>
                <a:lnTo>
                  <a:pt x="10437" y="6611"/>
                </a:lnTo>
                <a:cubicBezTo>
                  <a:pt x="10113" y="6611"/>
                  <a:pt x="9895" y="6660"/>
                  <a:pt x="9600" y="6756"/>
                </a:cubicBezTo>
                <a:cubicBezTo>
                  <a:pt x="9305" y="6853"/>
                  <a:pt x="9044" y="6992"/>
                  <a:pt x="8817" y="7173"/>
                </a:cubicBezTo>
                <a:cubicBezTo>
                  <a:pt x="8590" y="7355"/>
                  <a:pt x="8410" y="7581"/>
                  <a:pt x="8277" y="7852"/>
                </a:cubicBezTo>
                <a:cubicBezTo>
                  <a:pt x="8144" y="8122"/>
                  <a:pt x="8077" y="8436"/>
                  <a:pt x="8077" y="8791"/>
                </a:cubicBezTo>
                <a:cubicBezTo>
                  <a:pt x="8077" y="9200"/>
                  <a:pt x="8150" y="9541"/>
                  <a:pt x="8293" y="9815"/>
                </a:cubicBezTo>
                <a:cubicBezTo>
                  <a:pt x="8438" y="10090"/>
                  <a:pt x="8626" y="10318"/>
                  <a:pt x="8860" y="10499"/>
                </a:cubicBezTo>
                <a:cubicBezTo>
                  <a:pt x="9094" y="10681"/>
                  <a:pt x="9357" y="10829"/>
                  <a:pt x="9649" y="10944"/>
                </a:cubicBezTo>
                <a:cubicBezTo>
                  <a:pt x="9940" y="11059"/>
                  <a:pt x="10142" y="11158"/>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2"/>
                  <a:pt x="8094" y="13430"/>
                </a:cubicBezTo>
                <a:cubicBezTo>
                  <a:pt x="8220" y="13749"/>
                  <a:pt x="8397" y="14018"/>
                  <a:pt x="8628" y="14236"/>
                </a:cubicBezTo>
                <a:cubicBezTo>
                  <a:pt x="8858" y="14456"/>
                  <a:pt x="9136" y="14625"/>
                  <a:pt x="9460" y="14743"/>
                </a:cubicBezTo>
                <a:cubicBezTo>
                  <a:pt x="9784" y="14862"/>
                  <a:pt x="10048" y="14925"/>
                  <a:pt x="10437" y="14932"/>
                </a:cubicBezTo>
                <a:lnTo>
                  <a:pt x="10437" y="15693"/>
                </a:lnTo>
                <a:lnTo>
                  <a:pt x="11085" y="15693"/>
                </a:lnTo>
                <a:lnTo>
                  <a:pt x="11085" y="14932"/>
                </a:lnTo>
                <a:cubicBezTo>
                  <a:pt x="11446" y="14917"/>
                  <a:pt x="11688" y="14856"/>
                  <a:pt x="11998" y="14748"/>
                </a:cubicBezTo>
                <a:cubicBezTo>
                  <a:pt x="12307" y="14641"/>
                  <a:pt x="12578" y="14486"/>
                  <a:pt x="12808" y="14281"/>
                </a:cubicBezTo>
                <a:cubicBezTo>
                  <a:pt x="13038" y="14077"/>
                  <a:pt x="13220" y="13821"/>
                  <a:pt x="13353" y="13513"/>
                </a:cubicBezTo>
                <a:cubicBezTo>
                  <a:pt x="13486" y="13206"/>
                  <a:pt x="13553" y="12844"/>
                  <a:pt x="13553" y="12429"/>
                </a:cubicBezTo>
                <a:cubicBezTo>
                  <a:pt x="13553" y="12028"/>
                  <a:pt x="13481" y="11692"/>
                  <a:pt x="13337" y="11417"/>
                </a:cubicBezTo>
                <a:cubicBezTo>
                  <a:pt x="13193" y="11142"/>
                  <a:pt x="13002" y="10912"/>
                  <a:pt x="12765" y="10727"/>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771195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2989659" y="3386669"/>
            <a:ext cx="2646760" cy="438582"/>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INTRODUCTION</a:t>
            </a:r>
          </a:p>
        </p:txBody>
      </p:sp>
      <p:pic>
        <p:nvPicPr>
          <p:cNvPr id="2" name="Picture 1">
            <a:extLst>
              <a:ext uri="{FF2B5EF4-FFF2-40B4-BE49-F238E27FC236}">
                <a16:creationId xmlns:a16="http://schemas.microsoft.com/office/drawing/2014/main" id="{686C41C7-CA8D-1A48-B354-C527218BA6FE}"/>
              </a:ext>
            </a:extLst>
          </p:cNvPr>
          <p:cNvPicPr>
            <a:picLocks noChangeAspect="1"/>
          </p:cNvPicPr>
          <p:nvPr/>
        </p:nvPicPr>
        <p:blipFill>
          <a:blip r:embed="rId2"/>
          <a:stretch>
            <a:fillRect/>
          </a:stretch>
        </p:blipFill>
        <p:spPr>
          <a:xfrm>
            <a:off x="8319015" y="179173"/>
            <a:ext cx="661086" cy="661086"/>
          </a:xfrm>
          <a:prstGeom prst="rect">
            <a:avLst/>
          </a:prstGeom>
        </p:spPr>
      </p:pic>
      <p:sp>
        <p:nvSpPr>
          <p:cNvPr id="13" name="TextBox 12">
            <a:extLst>
              <a:ext uri="{FF2B5EF4-FFF2-40B4-BE49-F238E27FC236}">
                <a16:creationId xmlns:a16="http://schemas.microsoft.com/office/drawing/2014/main" id="{B6B1F19A-F566-2642-92AD-A6A98330AD59}"/>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bg1"/>
                </a:solidFill>
                <a:latin typeface="Gotham Book" panose="02000504050000020004" pitchFamily="2" charset="0"/>
              </a:rPr>
              <a:t>INTRODUCTION		COLLECTING DATA		PROCESSING DATA		ANALYSIS		TAKEAWAYS</a:t>
            </a:r>
          </a:p>
        </p:txBody>
      </p:sp>
      <p:cxnSp>
        <p:nvCxnSpPr>
          <p:cNvPr id="14" name="Straight Connector 13">
            <a:extLst>
              <a:ext uri="{FF2B5EF4-FFF2-40B4-BE49-F238E27FC236}">
                <a16:creationId xmlns:a16="http://schemas.microsoft.com/office/drawing/2014/main" id="{AD90A747-B8CE-1A4E-A08E-8FF00110E059}"/>
              </a:ext>
            </a:extLst>
          </p:cNvPr>
          <p:cNvCxnSpPr>
            <a:cxnSpLocks/>
          </p:cNvCxnSpPr>
          <p:nvPr/>
        </p:nvCxnSpPr>
        <p:spPr>
          <a:xfrm>
            <a:off x="537114" y="6757973"/>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19690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338837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Food Insecurity</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1" name="TextBox 20">
            <a:extLst>
              <a:ext uri="{FF2B5EF4-FFF2-40B4-BE49-F238E27FC236}">
                <a16:creationId xmlns:a16="http://schemas.microsoft.com/office/drawing/2014/main" id="{5633C7FD-51E1-8A49-BDC0-BE028985B059}"/>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THE CRISIS          </a:t>
            </a:r>
            <a:r>
              <a:rPr lang="en-US" sz="1200" spc="-60" dirty="0">
                <a:solidFill>
                  <a:schemeClr val="accent2">
                    <a:lumMod val="50000"/>
                    <a:alpha val="35000"/>
                  </a:schemeClr>
                </a:solidFill>
                <a:latin typeface="Gotham Book" panose="02000504050000020004" pitchFamily="2" charset="0"/>
              </a:rPr>
              <a:t>ORGANIZATION OVERVIEW          FINANCIAL OPERATIONS          IMPACT AND MERITS         CONCLUSION</a:t>
            </a:r>
          </a:p>
        </p:txBody>
      </p: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418909"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3D1FD667-51E8-B34E-904E-78B11C5B1178}"/>
              </a:ext>
            </a:extLst>
          </p:cNvPr>
          <p:cNvSpPr txBox="1"/>
          <p:nvPr/>
        </p:nvSpPr>
        <p:spPr>
          <a:xfrm>
            <a:off x="6138460" y="3321503"/>
            <a:ext cx="2735600" cy="1996700"/>
          </a:xfrm>
          <a:prstGeom prst="rect">
            <a:avLst/>
          </a:prstGeom>
          <a:noFill/>
        </p:spPr>
        <p:txBody>
          <a:bodyPr wrap="square" rtlCol="0" anchor="ctr">
            <a:spAutoFit/>
          </a:bodyPr>
          <a:lstStyle/>
          <a:p>
            <a:pPr algn="ctr"/>
            <a:r>
              <a:rPr lang="en-US" sz="1875" dirty="0">
                <a:latin typeface="Gotham Book" panose="02000504050000020004" pitchFamily="2" charset="0"/>
              </a:rPr>
              <a:t>Farmers in developing nations almost always rely on </a:t>
            </a:r>
            <a:r>
              <a:rPr lang="en-US" sz="3000" b="1" dirty="0">
                <a:latin typeface="Gotham Bold" panose="02000504050000020004" pitchFamily="2" charset="0"/>
              </a:rPr>
              <a:t>one buyer</a:t>
            </a:r>
          </a:p>
          <a:p>
            <a:pPr algn="ctr"/>
            <a:r>
              <a:rPr lang="en-US" sz="1875" dirty="0"/>
              <a:t>leaving them with no bargaining power</a:t>
            </a:r>
          </a:p>
        </p:txBody>
      </p:sp>
      <p:sp>
        <p:nvSpPr>
          <p:cNvPr id="41" name="Shape 3767">
            <a:extLst>
              <a:ext uri="{FF2B5EF4-FFF2-40B4-BE49-F238E27FC236}">
                <a16:creationId xmlns:a16="http://schemas.microsoft.com/office/drawing/2014/main" id="{30218FFD-99FE-BB48-88DE-EA977F9060A6}"/>
              </a:ext>
            </a:extLst>
          </p:cNvPr>
          <p:cNvSpPr/>
          <p:nvPr/>
        </p:nvSpPr>
        <p:spPr>
          <a:xfrm>
            <a:off x="7041022"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cxnSp>
        <p:nvCxnSpPr>
          <p:cNvPr id="45" name="Straight Connector 44">
            <a:extLst>
              <a:ext uri="{FF2B5EF4-FFF2-40B4-BE49-F238E27FC236}">
                <a16:creationId xmlns:a16="http://schemas.microsoft.com/office/drawing/2014/main" id="{247F88F4-8A27-4842-B32F-67ADFC3954B0}"/>
              </a:ext>
            </a:extLst>
          </p:cNvPr>
          <p:cNvCxnSpPr>
            <a:cxnSpLocks/>
          </p:cNvCxnSpPr>
          <p:nvPr/>
        </p:nvCxnSpPr>
        <p:spPr>
          <a:xfrm>
            <a:off x="3130121" y="2657319"/>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B9E3B407-FC84-CF4D-A361-F1DFB94BC991}"/>
              </a:ext>
            </a:extLst>
          </p:cNvPr>
          <p:cNvCxnSpPr>
            <a:cxnSpLocks/>
          </p:cNvCxnSpPr>
          <p:nvPr/>
        </p:nvCxnSpPr>
        <p:spPr>
          <a:xfrm>
            <a:off x="6049118" y="2660270"/>
            <a:ext cx="0" cy="2235106"/>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29F3E8A-192C-5143-A8EC-BEC70B2587B5}"/>
              </a:ext>
            </a:extLst>
          </p:cNvPr>
          <p:cNvSpPr txBox="1"/>
          <p:nvPr/>
        </p:nvSpPr>
        <p:spPr>
          <a:xfrm>
            <a:off x="279355" y="5291159"/>
            <a:ext cx="7122392" cy="230832"/>
          </a:xfrm>
          <a:prstGeom prst="rect">
            <a:avLst/>
          </a:prstGeom>
          <a:noFill/>
        </p:spPr>
        <p:txBody>
          <a:bodyPr wrap="square" rtlCol="0">
            <a:spAutoFit/>
          </a:bodyPr>
          <a:lstStyle/>
          <a:p>
            <a:r>
              <a:rPr lang="en-US" sz="900" dirty="0">
                <a:solidFill>
                  <a:schemeClr val="tx1">
                    <a:lumMod val="65000"/>
                    <a:lumOff val="35000"/>
                  </a:schemeClr>
                </a:solidFill>
              </a:rPr>
              <a:t>Sources: University of Pretoria and the World Bank</a:t>
            </a:r>
          </a:p>
        </p:txBody>
      </p:sp>
      <p:sp>
        <p:nvSpPr>
          <p:cNvPr id="19" name="TextBox 18">
            <a:extLst>
              <a:ext uri="{FF2B5EF4-FFF2-40B4-BE49-F238E27FC236}">
                <a16:creationId xmlns:a16="http://schemas.microsoft.com/office/drawing/2014/main" id="{35526ADB-1321-CB44-B429-6D56AE05DE62}"/>
              </a:ext>
            </a:extLst>
          </p:cNvPr>
          <p:cNvSpPr txBox="1"/>
          <p:nvPr/>
        </p:nvSpPr>
        <p:spPr>
          <a:xfrm>
            <a:off x="283083" y="967518"/>
            <a:ext cx="6738949" cy="669414"/>
          </a:xfrm>
          <a:prstGeom prst="rect">
            <a:avLst/>
          </a:prstGeom>
          <a:noFill/>
        </p:spPr>
        <p:txBody>
          <a:bodyPr wrap="square" rtlCol="0">
            <a:spAutoFit/>
          </a:bodyPr>
          <a:lstStyle/>
          <a:p>
            <a:r>
              <a:rPr lang="en-US" sz="3750" b="1" dirty="0">
                <a:solidFill>
                  <a:srgbClr val="015200"/>
                </a:solidFill>
                <a:latin typeface="Gotham Bold" panose="02000504050000020004" pitchFamily="2" charset="0"/>
                <a:ea typeface="Segoe UI Emoji" panose="020B0502040204020203" pitchFamily="34" charset="0"/>
                <a:cs typeface="Segoe UI Light" panose="020B0502040204020203" pitchFamily="34" charset="0"/>
              </a:rPr>
              <a:t>ISSUES FOR FARMERS</a:t>
            </a:r>
          </a:p>
        </p:txBody>
      </p:sp>
      <p:sp>
        <p:nvSpPr>
          <p:cNvPr id="20" name="TextBox 19">
            <a:extLst>
              <a:ext uri="{FF2B5EF4-FFF2-40B4-BE49-F238E27FC236}">
                <a16:creationId xmlns:a16="http://schemas.microsoft.com/office/drawing/2014/main" id="{545B747C-AFAD-654D-93C2-9D7442862FED}"/>
              </a:ext>
            </a:extLst>
          </p:cNvPr>
          <p:cNvSpPr txBox="1"/>
          <p:nvPr/>
        </p:nvSpPr>
        <p:spPr>
          <a:xfrm>
            <a:off x="252337" y="3316787"/>
            <a:ext cx="2735600" cy="1708160"/>
          </a:xfrm>
          <a:prstGeom prst="rect">
            <a:avLst/>
          </a:prstGeom>
          <a:noFill/>
        </p:spPr>
        <p:txBody>
          <a:bodyPr wrap="square" rtlCol="0" anchor="ctr">
            <a:spAutoFit/>
          </a:bodyPr>
          <a:lstStyle/>
          <a:p>
            <a:pPr algn="ctr"/>
            <a:r>
              <a:rPr lang="en-US" sz="3000" b="1" dirty="0">
                <a:solidFill>
                  <a:schemeClr val="tx1">
                    <a:alpha val="35000"/>
                  </a:schemeClr>
                </a:solidFill>
                <a:latin typeface="Gotham Bold" panose="02000504050000020004" pitchFamily="2" charset="0"/>
              </a:rPr>
              <a:t>78%</a:t>
            </a:r>
          </a:p>
          <a:p>
            <a:pPr algn="ctr"/>
            <a:r>
              <a:rPr lang="en-US" sz="1875" dirty="0">
                <a:solidFill>
                  <a:schemeClr val="tx1">
                    <a:alpha val="35000"/>
                  </a:schemeClr>
                </a:solidFill>
                <a:latin typeface="Gotham Book" panose="02000504050000020004" pitchFamily="2" charset="0"/>
              </a:rPr>
              <a:t>of the world's poor live in rural areas and work mainly in agriculture</a:t>
            </a:r>
          </a:p>
        </p:txBody>
      </p:sp>
      <p:sp>
        <p:nvSpPr>
          <p:cNvPr id="25" name="Shape 3790">
            <a:extLst>
              <a:ext uri="{FF2B5EF4-FFF2-40B4-BE49-F238E27FC236}">
                <a16:creationId xmlns:a16="http://schemas.microsoft.com/office/drawing/2014/main" id="{2A79DA11-0C49-9444-B070-D035AA51B057}"/>
              </a:ext>
            </a:extLst>
          </p:cNvPr>
          <p:cNvSpPr/>
          <p:nvPr/>
        </p:nvSpPr>
        <p:spPr>
          <a:xfrm>
            <a:off x="1149053" y="2395119"/>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9594" y="9980"/>
                </a:moveTo>
                <a:cubicBezTo>
                  <a:pt x="19587" y="9895"/>
                  <a:pt x="19575" y="9811"/>
                  <a:pt x="19564" y="9726"/>
                </a:cubicBezTo>
                <a:cubicBezTo>
                  <a:pt x="19542" y="9539"/>
                  <a:pt x="19514" y="9355"/>
                  <a:pt x="19480" y="9172"/>
                </a:cubicBezTo>
                <a:cubicBezTo>
                  <a:pt x="19462" y="9079"/>
                  <a:pt x="19444" y="8986"/>
                  <a:pt x="19424" y="8893"/>
                </a:cubicBezTo>
                <a:cubicBezTo>
                  <a:pt x="19384" y="8712"/>
                  <a:pt x="19337" y="8533"/>
                  <a:pt x="19286" y="8356"/>
                </a:cubicBezTo>
                <a:cubicBezTo>
                  <a:pt x="19263" y="8276"/>
                  <a:pt x="19243" y="8195"/>
                  <a:pt x="19218" y="8116"/>
                </a:cubicBezTo>
                <a:cubicBezTo>
                  <a:pt x="19143" y="7879"/>
                  <a:pt x="19057" y="7646"/>
                  <a:pt x="18962" y="7418"/>
                </a:cubicBezTo>
                <a:cubicBezTo>
                  <a:pt x="18922" y="7321"/>
                  <a:pt x="18876" y="7229"/>
                  <a:pt x="18832" y="7134"/>
                </a:cubicBezTo>
                <a:cubicBezTo>
                  <a:pt x="18771" y="6999"/>
                  <a:pt x="18708" y="6865"/>
                  <a:pt x="18640" y="6734"/>
                </a:cubicBezTo>
                <a:cubicBezTo>
                  <a:pt x="18579" y="6618"/>
                  <a:pt x="18516" y="6505"/>
                  <a:pt x="18450" y="6391"/>
                </a:cubicBezTo>
                <a:cubicBezTo>
                  <a:pt x="18392" y="6291"/>
                  <a:pt x="18331" y="6192"/>
                  <a:pt x="18269" y="6094"/>
                </a:cubicBezTo>
                <a:cubicBezTo>
                  <a:pt x="18192" y="5971"/>
                  <a:pt x="18114" y="5850"/>
                  <a:pt x="18031" y="5732"/>
                </a:cubicBezTo>
                <a:cubicBezTo>
                  <a:pt x="17985"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8" y="3252"/>
                  <a:pt x="14680" y="2821"/>
                  <a:pt x="13842" y="2513"/>
                </a:cubicBezTo>
                <a:cubicBezTo>
                  <a:pt x="13592" y="2912"/>
                  <a:pt x="13337" y="3420"/>
                  <a:pt x="13039" y="3590"/>
                </a:cubicBezTo>
                <a:cubicBezTo>
                  <a:pt x="12610" y="3835"/>
                  <a:pt x="12641" y="4817"/>
                  <a:pt x="13469" y="4725"/>
                </a:cubicBezTo>
                <a:cubicBezTo>
                  <a:pt x="13469" y="4725"/>
                  <a:pt x="13223" y="4970"/>
                  <a:pt x="13469" y="5860"/>
                </a:cubicBezTo>
                <a:cubicBezTo>
                  <a:pt x="13714" y="6750"/>
                  <a:pt x="14126" y="6944"/>
                  <a:pt x="15341" y="6443"/>
                </a:cubicBezTo>
                <a:cubicBezTo>
                  <a:pt x="15862" y="6228"/>
                  <a:pt x="16258" y="6341"/>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0" y="13153"/>
                  <a:pt x="19380" y="12917"/>
                  <a:pt x="19432" y="12677"/>
                </a:cubicBezTo>
                <a:cubicBezTo>
                  <a:pt x="19451" y="12587"/>
                  <a:pt x="19467" y="12494"/>
                  <a:pt x="19483" y="12402"/>
                </a:cubicBezTo>
                <a:cubicBezTo>
                  <a:pt x="19517" y="12224"/>
                  <a:pt x="19544" y="12045"/>
                  <a:pt x="19566" y="11862"/>
                </a:cubicBezTo>
                <a:cubicBezTo>
                  <a:pt x="19576" y="11776"/>
                  <a:pt x="19587" y="11691"/>
                  <a:pt x="19595" y="11604"/>
                </a:cubicBezTo>
                <a:cubicBezTo>
                  <a:pt x="19619" y="11340"/>
                  <a:pt x="19636" y="11072"/>
                  <a:pt x="19636" y="10800"/>
                </a:cubicBezTo>
                <a:cubicBezTo>
                  <a:pt x="19636" y="10523"/>
                  <a:pt x="19619" y="10251"/>
                  <a:pt x="19594" y="9980"/>
                </a:cubicBezTo>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7" y="5277"/>
                </a:cubicBezTo>
                <a:cubicBezTo>
                  <a:pt x="6373" y="5176"/>
                  <a:pt x="5613" y="4605"/>
                  <a:pt x="5109" y="4044"/>
                </a:cubicBezTo>
                <a:cubicBezTo>
                  <a:pt x="4094" y="4900"/>
                  <a:pt x="3276" y="5983"/>
                  <a:pt x="2729" y="7212"/>
                </a:cubicBezTo>
                <a:cubicBezTo>
                  <a:pt x="2875" y="8862"/>
                  <a:pt x="3773" y="9726"/>
                  <a:pt x="3773" y="9726"/>
                </a:cubicBezTo>
                <a:cubicBezTo>
                  <a:pt x="3773" y="9726"/>
                  <a:pt x="4234" y="10800"/>
                  <a:pt x="6995" y="12119"/>
                </a:cubicBezTo>
                <a:cubicBezTo>
                  <a:pt x="6995" y="12119"/>
                  <a:pt x="7517" y="12150"/>
                  <a:pt x="6903" y="11536"/>
                </a:cubicBezTo>
                <a:cubicBezTo>
                  <a:pt x="6289" y="10923"/>
                  <a:pt x="5614" y="10156"/>
                  <a:pt x="6382" y="9757"/>
                </a:cubicBezTo>
                <a:cubicBezTo>
                  <a:pt x="7148" y="9358"/>
                  <a:pt x="7364" y="9389"/>
                  <a:pt x="7548" y="10125"/>
                </a:cubicBezTo>
                <a:cubicBezTo>
                  <a:pt x="7732" y="10861"/>
                  <a:pt x="8345" y="10432"/>
                  <a:pt x="8407" y="9726"/>
                </a:cubicBezTo>
                <a:moveTo>
                  <a:pt x="16245" y="12871"/>
                </a:moveTo>
                <a:cubicBezTo>
                  <a:pt x="15893" y="13086"/>
                  <a:pt x="15908" y="13561"/>
                  <a:pt x="16200" y="13822"/>
                </a:cubicBezTo>
                <a:cubicBezTo>
                  <a:pt x="16491" y="14083"/>
                  <a:pt x="17074" y="14420"/>
                  <a:pt x="17258" y="13822"/>
                </a:cubicBezTo>
                <a:cubicBezTo>
                  <a:pt x="17442" y="13224"/>
                  <a:pt x="16598" y="12656"/>
                  <a:pt x="16245" y="12871"/>
                </a:cubicBezTo>
                <a:moveTo>
                  <a:pt x="12027" y="12948"/>
                </a:moveTo>
                <a:cubicBezTo>
                  <a:pt x="10984" y="12058"/>
                  <a:pt x="11107" y="11659"/>
                  <a:pt x="9787" y="11659"/>
                </a:cubicBezTo>
                <a:cubicBezTo>
                  <a:pt x="8468" y="11659"/>
                  <a:pt x="7639" y="11966"/>
                  <a:pt x="7977" y="13807"/>
                </a:cubicBezTo>
                <a:cubicBezTo>
                  <a:pt x="8314" y="15648"/>
                  <a:pt x="9296" y="14819"/>
                  <a:pt x="9205" y="16231"/>
                </a:cubicBezTo>
                <a:cubicBezTo>
                  <a:pt x="9112" y="17642"/>
                  <a:pt x="9450" y="17949"/>
                  <a:pt x="9664" y="18286"/>
                </a:cubicBezTo>
                <a:cubicBezTo>
                  <a:pt x="9880" y="18624"/>
                  <a:pt x="10523" y="19606"/>
                  <a:pt x="10769" y="18225"/>
                </a:cubicBezTo>
                <a:cubicBezTo>
                  <a:pt x="11014" y="16844"/>
                  <a:pt x="11475" y="16077"/>
                  <a:pt x="11996" y="15402"/>
                </a:cubicBezTo>
                <a:cubicBezTo>
                  <a:pt x="12518" y="14727"/>
                  <a:pt x="13070" y="13837"/>
                  <a:pt x="12027" y="12948"/>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endParaRPr sz="1350" dirty="0">
              <a:solidFill>
                <a:prstClr val="black"/>
              </a:solidFill>
            </a:endParaRPr>
          </a:p>
        </p:txBody>
      </p:sp>
      <p:sp>
        <p:nvSpPr>
          <p:cNvPr id="26" name="TextBox 25">
            <a:extLst>
              <a:ext uri="{FF2B5EF4-FFF2-40B4-BE49-F238E27FC236}">
                <a16:creationId xmlns:a16="http://schemas.microsoft.com/office/drawing/2014/main" id="{40E867B8-9A5C-634A-A2F9-86F95635AD9B}"/>
              </a:ext>
            </a:extLst>
          </p:cNvPr>
          <p:cNvSpPr txBox="1"/>
          <p:nvPr/>
        </p:nvSpPr>
        <p:spPr>
          <a:xfrm>
            <a:off x="3224177" y="3316786"/>
            <a:ext cx="2735600" cy="1708160"/>
          </a:xfrm>
          <a:prstGeom prst="rect">
            <a:avLst/>
          </a:prstGeom>
          <a:noFill/>
        </p:spPr>
        <p:txBody>
          <a:bodyPr wrap="square" rtlCol="0" anchor="ctr">
            <a:spAutoFit/>
          </a:bodyPr>
          <a:lstStyle/>
          <a:p>
            <a:pPr algn="ctr"/>
            <a:r>
              <a:rPr lang="en-US" sz="3000" b="1" dirty="0">
                <a:solidFill>
                  <a:schemeClr val="tx1">
                    <a:alpha val="35000"/>
                  </a:schemeClr>
                </a:solidFill>
                <a:latin typeface="Gotham Book" panose="02000504050000020004" pitchFamily="2" charset="0"/>
              </a:rPr>
              <a:t>85%</a:t>
            </a:r>
            <a:endParaRPr lang="en-US" sz="3000" dirty="0">
              <a:solidFill>
                <a:schemeClr val="tx1">
                  <a:alpha val="35000"/>
                </a:schemeClr>
              </a:solidFill>
              <a:latin typeface="Gotham Book" panose="02000504050000020004" pitchFamily="2" charset="0"/>
            </a:endParaRPr>
          </a:p>
          <a:p>
            <a:pPr algn="ctr"/>
            <a:r>
              <a:rPr lang="en-US" sz="1875" dirty="0">
                <a:solidFill>
                  <a:schemeClr val="tx1">
                    <a:alpha val="35000"/>
                  </a:schemeClr>
                </a:solidFill>
                <a:latin typeface="Gotham Book" panose="02000504050000020004" pitchFamily="2" charset="0"/>
              </a:rPr>
              <a:t>of farmers in developing nations cannot receive traditional financing</a:t>
            </a:r>
          </a:p>
        </p:txBody>
      </p:sp>
      <p:sp>
        <p:nvSpPr>
          <p:cNvPr id="27" name="Shape 3827">
            <a:extLst>
              <a:ext uri="{FF2B5EF4-FFF2-40B4-BE49-F238E27FC236}">
                <a16:creationId xmlns:a16="http://schemas.microsoft.com/office/drawing/2014/main" id="{CCB81617-00D9-0040-BB69-D7CE57DDBAA2}"/>
              </a:ext>
            </a:extLst>
          </p:cNvPr>
          <p:cNvSpPr/>
          <p:nvPr/>
        </p:nvSpPr>
        <p:spPr>
          <a:xfrm>
            <a:off x="4119288" y="2395118"/>
            <a:ext cx="937927" cy="93792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1949" y="13581"/>
                </a:moveTo>
                <a:cubicBezTo>
                  <a:pt x="11701" y="13785"/>
                  <a:pt x="11474" y="13902"/>
                  <a:pt x="11085" y="13931"/>
                </a:cubicBezTo>
                <a:lnTo>
                  <a:pt x="11085" y="11339"/>
                </a:lnTo>
                <a:cubicBezTo>
                  <a:pt x="11251" y="11384"/>
                  <a:pt x="11321" y="11436"/>
                  <a:pt x="11479" y="11494"/>
                </a:cubicBezTo>
                <a:cubicBezTo>
                  <a:pt x="11638" y="11555"/>
                  <a:pt x="11780" y="11632"/>
                  <a:pt x="11906" y="11728"/>
                </a:cubicBezTo>
                <a:cubicBezTo>
                  <a:pt x="12032" y="11825"/>
                  <a:pt x="12133" y="11944"/>
                  <a:pt x="12208" y="12085"/>
                </a:cubicBezTo>
                <a:cubicBezTo>
                  <a:pt x="12284" y="12225"/>
                  <a:pt x="12322" y="12399"/>
                  <a:pt x="12322" y="12607"/>
                </a:cubicBezTo>
                <a:cubicBezTo>
                  <a:pt x="12322" y="13052"/>
                  <a:pt x="12198" y="13376"/>
                  <a:pt x="11949" y="13581"/>
                </a:cubicBezTo>
                <a:moveTo>
                  <a:pt x="10437" y="9837"/>
                </a:moveTo>
                <a:cubicBezTo>
                  <a:pt x="10286" y="9800"/>
                  <a:pt x="10228" y="9754"/>
                  <a:pt x="10081" y="9698"/>
                </a:cubicBezTo>
                <a:cubicBezTo>
                  <a:pt x="9933" y="9643"/>
                  <a:pt x="9803" y="9570"/>
                  <a:pt x="9692" y="9482"/>
                </a:cubicBezTo>
                <a:cubicBezTo>
                  <a:pt x="9581" y="9392"/>
                  <a:pt x="9489" y="9285"/>
                  <a:pt x="9417" y="9159"/>
                </a:cubicBezTo>
                <a:cubicBezTo>
                  <a:pt x="9345" y="9033"/>
                  <a:pt x="9309" y="8880"/>
                  <a:pt x="9309" y="8702"/>
                </a:cubicBezTo>
                <a:cubicBezTo>
                  <a:pt x="9309" y="8310"/>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8"/>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8"/>
                  <a:pt x="12200" y="6833"/>
                  <a:pt x="11911" y="6744"/>
                </a:cubicBezTo>
                <a:cubicBezTo>
                  <a:pt x="11623" y="6656"/>
                  <a:pt x="11410" y="6611"/>
                  <a:pt x="11085" y="6611"/>
                </a:cubicBezTo>
                <a:lnTo>
                  <a:pt x="11085" y="5881"/>
                </a:lnTo>
                <a:lnTo>
                  <a:pt x="10437" y="5881"/>
                </a:lnTo>
                <a:lnTo>
                  <a:pt x="10437" y="6611"/>
                </a:lnTo>
                <a:cubicBezTo>
                  <a:pt x="10113" y="6611"/>
                  <a:pt x="9895" y="6660"/>
                  <a:pt x="9600" y="6756"/>
                </a:cubicBezTo>
                <a:cubicBezTo>
                  <a:pt x="9305" y="6853"/>
                  <a:pt x="9044" y="6992"/>
                  <a:pt x="8817" y="7173"/>
                </a:cubicBezTo>
                <a:cubicBezTo>
                  <a:pt x="8590" y="7355"/>
                  <a:pt x="8410" y="7581"/>
                  <a:pt x="8277" y="7852"/>
                </a:cubicBezTo>
                <a:cubicBezTo>
                  <a:pt x="8144" y="8122"/>
                  <a:pt x="8077" y="8436"/>
                  <a:pt x="8077" y="8791"/>
                </a:cubicBezTo>
                <a:cubicBezTo>
                  <a:pt x="8077" y="9200"/>
                  <a:pt x="8150" y="9541"/>
                  <a:pt x="8293" y="9815"/>
                </a:cubicBezTo>
                <a:cubicBezTo>
                  <a:pt x="8438" y="10090"/>
                  <a:pt x="8626" y="10318"/>
                  <a:pt x="8860" y="10499"/>
                </a:cubicBezTo>
                <a:cubicBezTo>
                  <a:pt x="9094" y="10681"/>
                  <a:pt x="9357" y="10829"/>
                  <a:pt x="9649" y="10944"/>
                </a:cubicBezTo>
                <a:cubicBezTo>
                  <a:pt x="9940" y="11059"/>
                  <a:pt x="10142" y="11158"/>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2"/>
                  <a:pt x="8094" y="13430"/>
                </a:cubicBezTo>
                <a:cubicBezTo>
                  <a:pt x="8220" y="13749"/>
                  <a:pt x="8397" y="14018"/>
                  <a:pt x="8628" y="14236"/>
                </a:cubicBezTo>
                <a:cubicBezTo>
                  <a:pt x="8858" y="14456"/>
                  <a:pt x="9136" y="14625"/>
                  <a:pt x="9460" y="14743"/>
                </a:cubicBezTo>
                <a:cubicBezTo>
                  <a:pt x="9784" y="14862"/>
                  <a:pt x="10048" y="14925"/>
                  <a:pt x="10437" y="14932"/>
                </a:cubicBezTo>
                <a:lnTo>
                  <a:pt x="10437" y="15693"/>
                </a:lnTo>
                <a:lnTo>
                  <a:pt x="11085" y="15693"/>
                </a:lnTo>
                <a:lnTo>
                  <a:pt x="11085" y="14932"/>
                </a:lnTo>
                <a:cubicBezTo>
                  <a:pt x="11446" y="14917"/>
                  <a:pt x="11688" y="14856"/>
                  <a:pt x="11998" y="14748"/>
                </a:cubicBezTo>
                <a:cubicBezTo>
                  <a:pt x="12307" y="14641"/>
                  <a:pt x="12578" y="14486"/>
                  <a:pt x="12808" y="14281"/>
                </a:cubicBezTo>
                <a:cubicBezTo>
                  <a:pt x="13038" y="14077"/>
                  <a:pt x="13220" y="13821"/>
                  <a:pt x="13353" y="13513"/>
                </a:cubicBezTo>
                <a:cubicBezTo>
                  <a:pt x="13486" y="13206"/>
                  <a:pt x="13553" y="12844"/>
                  <a:pt x="13553" y="12429"/>
                </a:cubicBezTo>
                <a:cubicBezTo>
                  <a:pt x="13553" y="12028"/>
                  <a:pt x="13481" y="11692"/>
                  <a:pt x="13337" y="11417"/>
                </a:cubicBezTo>
                <a:cubicBezTo>
                  <a:pt x="13193" y="11142"/>
                  <a:pt x="13002" y="10912"/>
                  <a:pt x="12765" y="10727"/>
                </a:cubicBezTo>
              </a:path>
            </a:pathLst>
          </a:custGeom>
          <a:gradFill>
            <a:gsLst>
              <a:gs pos="0">
                <a:schemeClr val="accent1">
                  <a:alpha val="35000"/>
                </a:schemeClr>
              </a:gs>
              <a:gs pos="100000">
                <a:schemeClr val="accent2">
                  <a:alpha val="35000"/>
                </a:schemeClr>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4255474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58E4F9BA-82D7-A846-9A71-1F71939E3ED2}"/>
              </a:ext>
            </a:extLst>
          </p:cNvPr>
          <p:cNvPicPr>
            <a:picLocks noGrp="1" noChangeAspect="1"/>
          </p:cNvPicPr>
          <p:nvPr>
            <p:ph type="pic" sz="quarter" idx="13"/>
          </p:nvPr>
        </p:nvPicPr>
        <p:blipFill rotWithShape="1">
          <a:blip r:embed="rId2"/>
          <a:srcRect l="5556" r="5556"/>
          <a:stretch/>
        </p:blipFill>
        <p:spPr/>
      </p:pic>
      <p:sp>
        <p:nvSpPr>
          <p:cNvPr id="4" name="Rectangle 3"/>
          <p:cNvSpPr/>
          <p:nvPr/>
        </p:nvSpPr>
        <p:spPr>
          <a:xfrm>
            <a:off x="0" y="85725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3000376" y="3255556"/>
            <a:ext cx="2646760" cy="784830"/>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NONPROFIT</a:t>
            </a:r>
          </a:p>
          <a:p>
            <a:pPr algn="ctr"/>
            <a:r>
              <a:rPr lang="en-US" sz="2250" spc="-113" dirty="0">
                <a:solidFill>
                  <a:schemeClr val="bg1"/>
                </a:solidFill>
                <a:latin typeface="Gotham Light" panose="02000504020000020004" pitchFamily="2" charset="0"/>
              </a:rPr>
              <a:t>OVERVIEW</a:t>
            </a:r>
          </a:p>
        </p:txBody>
      </p:sp>
      <p:pic>
        <p:nvPicPr>
          <p:cNvPr id="9" name="Picture 8">
            <a:extLst>
              <a:ext uri="{FF2B5EF4-FFF2-40B4-BE49-F238E27FC236}">
                <a16:creationId xmlns:a16="http://schemas.microsoft.com/office/drawing/2014/main" id="{C3C4A10F-0A22-B843-B23E-87249EA90133}"/>
              </a:ext>
            </a:extLst>
          </p:cNvPr>
          <p:cNvPicPr>
            <a:picLocks noChangeAspect="1"/>
          </p:cNvPicPr>
          <p:nvPr/>
        </p:nvPicPr>
        <p:blipFill>
          <a:blip r:embed="rId3">
            <a:biLevel thresh="50000"/>
          </a:blip>
          <a:stretch>
            <a:fillRect/>
          </a:stretch>
        </p:blipFill>
        <p:spPr>
          <a:xfrm>
            <a:off x="7401747" y="1147950"/>
            <a:ext cx="1450975" cy="314922"/>
          </a:xfrm>
          <a:prstGeom prst="rect">
            <a:avLst/>
          </a:prstGeom>
        </p:spPr>
      </p:pic>
    </p:spTree>
    <p:extLst>
      <p:ext uri="{BB962C8B-B14F-4D97-AF65-F5344CB8AC3E}">
        <p14:creationId xmlns:p14="http://schemas.microsoft.com/office/powerpoint/2010/main" val="970270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4" name="Rectangle 3">
            <a:extLst>
              <a:ext uri="{FF2B5EF4-FFF2-40B4-BE49-F238E27FC236}">
                <a16:creationId xmlns:a16="http://schemas.microsoft.com/office/drawing/2014/main" id="{AD66E277-984E-4543-A8B2-87E11B3B0188}"/>
              </a:ext>
            </a:extLst>
          </p:cNvPr>
          <p:cNvSpPr/>
          <p:nvPr/>
        </p:nvSpPr>
        <p:spPr>
          <a:xfrm>
            <a:off x="4945254" y="3690504"/>
            <a:ext cx="3654029" cy="1477328"/>
          </a:xfrm>
          <a:prstGeom prst="rect">
            <a:avLst/>
          </a:prstGeom>
        </p:spPr>
        <p:txBody>
          <a:bodyPr wrap="square">
            <a:spAutoFit/>
          </a:bodyPr>
          <a:lstStyle/>
          <a:p>
            <a:pPr algn="ctr"/>
            <a:r>
              <a:rPr lang="en-US" dirty="0">
                <a:latin typeface="Gotham Book" panose="02000504050000020004" pitchFamily="2" charset="0"/>
              </a:rPr>
              <a:t>Root Capital invests in the growth of agricultural enterprises so they become </a:t>
            </a:r>
            <a:r>
              <a:rPr lang="en-US" b="1" dirty="0">
                <a:solidFill>
                  <a:schemeClr val="accent1"/>
                </a:solidFill>
                <a:latin typeface="Gotham Book" panose="02000504050000020004" pitchFamily="2" charset="0"/>
              </a:rPr>
              <a:t>engines of impact </a:t>
            </a:r>
            <a:r>
              <a:rPr lang="en-US" dirty="0">
                <a:latin typeface="Gotham Book" panose="02000504050000020004" pitchFamily="2" charset="0"/>
              </a:rPr>
              <a:t>that </a:t>
            </a:r>
            <a:r>
              <a:rPr lang="en-US" b="1" dirty="0">
                <a:latin typeface="Gotham Book" panose="02000504050000020004" pitchFamily="2" charset="0"/>
              </a:rPr>
              <a:t>transform rural communities</a:t>
            </a:r>
            <a:r>
              <a:rPr lang="en-US" dirty="0">
                <a:latin typeface="Gotham Book" panose="02000504050000020004" pitchFamily="2" charset="0"/>
              </a:rPr>
              <a:t>.</a:t>
            </a:r>
            <a:endParaRPr lang="en-US" sz="1350" dirty="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Organization Overview</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ROOT CAPITAL</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pic>
        <p:nvPicPr>
          <p:cNvPr id="2" name="Picture 1">
            <a:extLst>
              <a:ext uri="{FF2B5EF4-FFF2-40B4-BE49-F238E27FC236}">
                <a16:creationId xmlns:a16="http://schemas.microsoft.com/office/drawing/2014/main" id="{9B2AE8B8-6C2F-AB46-BE85-4D840079E4CC}"/>
              </a:ext>
            </a:extLst>
          </p:cNvPr>
          <p:cNvPicPr>
            <a:picLocks noChangeAspect="1"/>
          </p:cNvPicPr>
          <p:nvPr/>
        </p:nvPicPr>
        <p:blipFill rotWithShape="1">
          <a:blip r:embed="rId3"/>
          <a:srcRect r="78188"/>
          <a:stretch/>
        </p:blipFill>
        <p:spPr>
          <a:xfrm>
            <a:off x="6109517" y="2276061"/>
            <a:ext cx="1292230" cy="1285875"/>
          </a:xfrm>
          <a:prstGeom prst="rect">
            <a:avLst/>
          </a:prstGeom>
          <a:noFill/>
        </p:spPr>
      </p:pic>
      <p:cxnSp>
        <p:nvCxnSpPr>
          <p:cNvPr id="20" name="Straight Connector 19">
            <a:extLst>
              <a:ext uri="{FF2B5EF4-FFF2-40B4-BE49-F238E27FC236}">
                <a16:creationId xmlns:a16="http://schemas.microsoft.com/office/drawing/2014/main" id="{0608EE6F-9D66-9C41-83F9-48DFC2A47031}"/>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A02696B-F887-6B4E-A97F-55A069EC78BC}"/>
              </a:ext>
            </a:extLst>
          </p:cNvPr>
          <p:cNvPicPr>
            <a:picLocks noChangeAspect="1"/>
          </p:cNvPicPr>
          <p:nvPr/>
        </p:nvPicPr>
        <p:blipFill>
          <a:blip r:embed="rId4"/>
          <a:stretch>
            <a:fillRect/>
          </a:stretch>
        </p:blipFill>
        <p:spPr>
          <a:xfrm>
            <a:off x="521282" y="2481923"/>
            <a:ext cx="3611897" cy="2414931"/>
          </a:xfrm>
          <a:prstGeom prst="rect">
            <a:avLst/>
          </a:prstGeom>
        </p:spPr>
      </p:pic>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F4C8FAA-2FBE-0740-A447-C58E9846F0FC}"/>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2407201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Organization Overview</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ROOT CAPITAL</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F4C8FAA-2FBE-0740-A447-C58E9846F0FC}"/>
              </a:ext>
            </a:extLst>
          </p:cNvPr>
          <p:cNvSpPr txBox="1"/>
          <p:nvPr/>
        </p:nvSpPr>
        <p:spPr>
          <a:xfrm>
            <a:off x="279355" y="5291159"/>
            <a:ext cx="2220686" cy="230832"/>
          </a:xfrm>
          <a:prstGeom prst="rect">
            <a:avLst/>
          </a:prstGeom>
          <a:noFill/>
        </p:spPr>
        <p:txBody>
          <a:bodyPr wrap="square" rtlCol="0">
            <a:spAutoFit/>
          </a:bodyPr>
          <a:lstStyle/>
          <a:p>
            <a:r>
              <a:rPr lang="en-US" sz="900" dirty="0">
                <a:solidFill>
                  <a:schemeClr val="tx1">
                    <a:lumMod val="65000"/>
                    <a:lumOff val="35000"/>
                  </a:schemeClr>
                </a:solidFill>
              </a:rPr>
              <a:t>Sources: Lorem Ipsum</a:t>
            </a:r>
          </a:p>
        </p:txBody>
      </p:sp>
      <p:sp>
        <p:nvSpPr>
          <p:cNvPr id="18" name="AutoShape 3">
            <a:extLst>
              <a:ext uri="{FF2B5EF4-FFF2-40B4-BE49-F238E27FC236}">
                <a16:creationId xmlns:a16="http://schemas.microsoft.com/office/drawing/2014/main" id="{56D02CC6-F6BA-B844-BD9E-9286D6A40F04}"/>
              </a:ext>
            </a:extLst>
          </p:cNvPr>
          <p:cNvSpPr>
            <a:spLocks/>
          </p:cNvSpPr>
          <p:nvPr/>
        </p:nvSpPr>
        <p:spPr bwMode="auto">
          <a:xfrm>
            <a:off x="5387500" y="2454215"/>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25400">
            <a:gradFill>
              <a:gsLst>
                <a:gs pos="0">
                  <a:schemeClr val="accent1"/>
                </a:gs>
                <a:gs pos="100000">
                  <a:schemeClr val="accent2"/>
                </a:gs>
              </a:gsLst>
              <a:lin ang="2700000" scaled="0"/>
            </a:gradFill>
          </a:ln>
        </p:spPr>
        <p:txBody>
          <a:bodyPr lIns="0" tIns="0" rIns="0" bIns="0"/>
          <a:lstStyle/>
          <a:p>
            <a:endParaRPr lang="en-US" sz="1350"/>
          </a:p>
        </p:txBody>
      </p:sp>
      <p:sp>
        <p:nvSpPr>
          <p:cNvPr id="19" name="AutoShape 3">
            <a:extLst>
              <a:ext uri="{FF2B5EF4-FFF2-40B4-BE49-F238E27FC236}">
                <a16:creationId xmlns:a16="http://schemas.microsoft.com/office/drawing/2014/main" id="{99BCFBD3-640F-7146-A2CE-3D71F3C04626}"/>
              </a:ext>
            </a:extLst>
          </p:cNvPr>
          <p:cNvSpPr>
            <a:spLocks/>
          </p:cNvSpPr>
          <p:nvPr/>
        </p:nvSpPr>
        <p:spPr bwMode="auto">
          <a:xfrm>
            <a:off x="1572450" y="2454215"/>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25400">
            <a:gradFill>
              <a:gsLst>
                <a:gs pos="0">
                  <a:schemeClr val="accent1"/>
                </a:gs>
                <a:gs pos="100000">
                  <a:schemeClr val="accent2"/>
                </a:gs>
              </a:gsLst>
              <a:lin ang="2700000" scaled="0"/>
            </a:gradFill>
          </a:ln>
        </p:spPr>
        <p:txBody>
          <a:bodyPr lIns="0" tIns="0" rIns="0" bIns="0"/>
          <a:lstStyle/>
          <a:p>
            <a:pPr algn="ctr"/>
            <a:endParaRPr lang="en-US" sz="1350"/>
          </a:p>
        </p:txBody>
      </p:sp>
      <p:sp>
        <p:nvSpPr>
          <p:cNvPr id="21" name="AutoShape 3">
            <a:extLst>
              <a:ext uri="{FF2B5EF4-FFF2-40B4-BE49-F238E27FC236}">
                <a16:creationId xmlns:a16="http://schemas.microsoft.com/office/drawing/2014/main" id="{8E1D72B5-5B48-5542-9610-0BCCD5E75797}"/>
              </a:ext>
            </a:extLst>
          </p:cNvPr>
          <p:cNvSpPr>
            <a:spLocks/>
          </p:cNvSpPr>
          <p:nvPr/>
        </p:nvSpPr>
        <p:spPr bwMode="auto">
          <a:xfrm>
            <a:off x="3476015" y="2454215"/>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gs>
              <a:gs pos="100000">
                <a:schemeClr val="accent2"/>
              </a:gs>
            </a:gsLst>
            <a:lin ang="2700000" scaled="0"/>
          </a:gradFill>
          <a:ln>
            <a:noFill/>
          </a:ln>
        </p:spPr>
        <p:txBody>
          <a:bodyPr lIns="0" tIns="0" rIns="0" bIns="0"/>
          <a:lstStyle/>
          <a:p>
            <a:endParaRPr lang="en-US" sz="1350"/>
          </a:p>
        </p:txBody>
      </p:sp>
      <p:sp>
        <p:nvSpPr>
          <p:cNvPr id="22" name="TextBox 21">
            <a:extLst>
              <a:ext uri="{FF2B5EF4-FFF2-40B4-BE49-F238E27FC236}">
                <a16:creationId xmlns:a16="http://schemas.microsoft.com/office/drawing/2014/main" id="{540F5E81-1E08-314C-99F0-78F57CB86058}"/>
              </a:ext>
            </a:extLst>
          </p:cNvPr>
          <p:cNvSpPr txBox="1"/>
          <p:nvPr/>
        </p:nvSpPr>
        <p:spPr>
          <a:xfrm>
            <a:off x="3914111" y="3548020"/>
            <a:ext cx="1315779" cy="147733"/>
          </a:xfrm>
          <a:prstGeom prst="rect">
            <a:avLst/>
          </a:prstGeom>
          <a:noFill/>
        </p:spPr>
        <p:txBody>
          <a:bodyPr wrap="square" lIns="0" tIns="0" rIns="0" bIns="0" rtlCol="0">
            <a:spAutoFit/>
          </a:bodyPr>
          <a:lstStyle/>
          <a:p>
            <a:pPr algn="ctr">
              <a:lnSpc>
                <a:spcPct val="80000"/>
              </a:lnSpc>
            </a:pPr>
            <a:r>
              <a:rPr lang="en-US" sz="1200" b="1" spc="150" dirty="0">
                <a:solidFill>
                  <a:schemeClr val="bg1"/>
                </a:solidFill>
                <a:latin typeface="Gotham Book" panose="02000504050000020004" pitchFamily="2" charset="0"/>
                <a:ea typeface="Titillium" charset="0"/>
                <a:cs typeface="Titillium" charset="0"/>
              </a:rPr>
              <a:t>LENDING</a:t>
            </a:r>
          </a:p>
        </p:txBody>
      </p:sp>
      <p:sp>
        <p:nvSpPr>
          <p:cNvPr id="28" name="TextBox 27">
            <a:extLst>
              <a:ext uri="{FF2B5EF4-FFF2-40B4-BE49-F238E27FC236}">
                <a16:creationId xmlns:a16="http://schemas.microsoft.com/office/drawing/2014/main" id="{29620880-EAC2-1142-BA28-086DEF234653}"/>
              </a:ext>
            </a:extLst>
          </p:cNvPr>
          <p:cNvSpPr txBox="1"/>
          <p:nvPr/>
        </p:nvSpPr>
        <p:spPr>
          <a:xfrm>
            <a:off x="1869361" y="3371488"/>
            <a:ext cx="1576444" cy="212246"/>
          </a:xfrm>
          <a:prstGeom prst="rect">
            <a:avLst/>
          </a:prstGeom>
          <a:noFill/>
        </p:spPr>
        <p:txBody>
          <a:bodyPr wrap="square" lIns="0" tIns="0" rIns="0" bIns="0" rtlCol="0">
            <a:noAutofit/>
          </a:bodyPr>
          <a:lstStyle/>
          <a:p>
            <a:pPr algn="ctr">
              <a:lnSpc>
                <a:spcPct val="80000"/>
              </a:lnSpc>
            </a:pPr>
            <a:r>
              <a:rPr lang="en-US" sz="1200" b="1" spc="150" dirty="0">
                <a:latin typeface="Gotham Book" panose="02000504050000020004" pitchFamily="2" charset="0"/>
                <a:ea typeface="Titillium" charset="0"/>
                <a:cs typeface="Titillium" charset="0"/>
              </a:rPr>
              <a:t>ADVISORY SERVICES</a:t>
            </a:r>
          </a:p>
        </p:txBody>
      </p:sp>
      <p:sp>
        <p:nvSpPr>
          <p:cNvPr id="30" name="TextBox 29">
            <a:extLst>
              <a:ext uri="{FF2B5EF4-FFF2-40B4-BE49-F238E27FC236}">
                <a16:creationId xmlns:a16="http://schemas.microsoft.com/office/drawing/2014/main" id="{606BE62D-AAB8-E444-888C-184D9129A563}"/>
              </a:ext>
            </a:extLst>
          </p:cNvPr>
          <p:cNvSpPr txBox="1"/>
          <p:nvPr/>
        </p:nvSpPr>
        <p:spPr>
          <a:xfrm>
            <a:off x="5951929" y="3369840"/>
            <a:ext cx="1063112" cy="295466"/>
          </a:xfrm>
          <a:prstGeom prst="rect">
            <a:avLst/>
          </a:prstGeom>
          <a:noFill/>
        </p:spPr>
        <p:txBody>
          <a:bodyPr wrap="square" lIns="0" tIns="0" rIns="0" bIns="0" rtlCol="0">
            <a:spAutoFit/>
          </a:bodyPr>
          <a:lstStyle/>
          <a:p>
            <a:pPr algn="ctr">
              <a:lnSpc>
                <a:spcPct val="80000"/>
              </a:lnSpc>
            </a:pPr>
            <a:r>
              <a:rPr lang="en-US" sz="1200" b="1" spc="150" dirty="0">
                <a:latin typeface="Gotham Book" panose="02000504050000020004" pitchFamily="2" charset="0"/>
                <a:ea typeface="Titillium" charset="0"/>
                <a:cs typeface="Titillium" charset="0"/>
              </a:rPr>
              <a:t>FIELD BUILDING</a:t>
            </a:r>
          </a:p>
        </p:txBody>
      </p:sp>
      <p:sp>
        <p:nvSpPr>
          <p:cNvPr id="34" name="Shape 3686">
            <a:extLst>
              <a:ext uri="{FF2B5EF4-FFF2-40B4-BE49-F238E27FC236}">
                <a16:creationId xmlns:a16="http://schemas.microsoft.com/office/drawing/2014/main" id="{B7A22EEB-9BC9-BB40-B110-A8D5B95C64FD}"/>
              </a:ext>
            </a:extLst>
          </p:cNvPr>
          <p:cNvSpPr>
            <a:spLocks noChangeAspect="1"/>
          </p:cNvSpPr>
          <p:nvPr/>
        </p:nvSpPr>
        <p:spPr>
          <a:xfrm>
            <a:off x="6296841" y="2838809"/>
            <a:ext cx="373288" cy="370332"/>
          </a:xfrm>
          <a:custGeom>
            <a:avLst/>
            <a:gdLst/>
            <a:ahLst/>
            <a:cxnLst>
              <a:cxn ang="0">
                <a:pos x="wd2" y="hd2"/>
              </a:cxn>
              <a:cxn ang="5400000">
                <a:pos x="wd2" y="hd2"/>
              </a:cxn>
              <a:cxn ang="10800000">
                <a:pos x="wd2" y="hd2"/>
              </a:cxn>
              <a:cxn ang="16200000">
                <a:pos x="wd2" y="hd2"/>
              </a:cxn>
            </a:cxnLst>
            <a:rect l="0" t="0" r="r" b="b"/>
            <a:pathLst>
              <a:path w="21600" h="21600" extrusionOk="0">
                <a:moveTo>
                  <a:pt x="19636" y="1965"/>
                </a:moveTo>
                <a:lnTo>
                  <a:pt x="10800" y="1965"/>
                </a:lnTo>
                <a:cubicBezTo>
                  <a:pt x="8836" y="1964"/>
                  <a:pt x="8836" y="0"/>
                  <a:pt x="6873" y="0"/>
                </a:cubicBezTo>
                <a:lnTo>
                  <a:pt x="1964" y="0"/>
                </a:lnTo>
                <a:cubicBezTo>
                  <a:pt x="879" y="0"/>
                  <a:pt x="0" y="879"/>
                  <a:pt x="0" y="1965"/>
                </a:cubicBezTo>
                <a:lnTo>
                  <a:pt x="0" y="15709"/>
                </a:lnTo>
                <a:cubicBezTo>
                  <a:pt x="0" y="16794"/>
                  <a:pt x="879" y="17673"/>
                  <a:pt x="1964" y="17673"/>
                </a:cubicBezTo>
                <a:lnTo>
                  <a:pt x="6599" y="17673"/>
                </a:lnTo>
                <a:cubicBezTo>
                  <a:pt x="6257" y="17373"/>
                  <a:pt x="5941" y="17047"/>
                  <a:pt x="5656" y="16691"/>
                </a:cubicBezTo>
                <a:lnTo>
                  <a:pt x="1964" y="16691"/>
                </a:lnTo>
                <a:cubicBezTo>
                  <a:pt x="1422" y="16691"/>
                  <a:pt x="982" y="16252"/>
                  <a:pt x="982" y="15709"/>
                </a:cubicBezTo>
                <a:lnTo>
                  <a:pt x="982" y="5891"/>
                </a:lnTo>
                <a:lnTo>
                  <a:pt x="6599" y="5891"/>
                </a:lnTo>
                <a:cubicBezTo>
                  <a:pt x="7023" y="5518"/>
                  <a:pt x="7484" y="5185"/>
                  <a:pt x="7982" y="4909"/>
                </a:cubicBezTo>
                <a:lnTo>
                  <a:pt x="982" y="4909"/>
                </a:lnTo>
                <a:lnTo>
                  <a:pt x="982" y="1965"/>
                </a:lnTo>
                <a:cubicBezTo>
                  <a:pt x="982" y="1422"/>
                  <a:pt x="1422" y="982"/>
                  <a:pt x="1964" y="982"/>
                </a:cubicBezTo>
                <a:lnTo>
                  <a:pt x="6873" y="982"/>
                </a:lnTo>
                <a:cubicBezTo>
                  <a:pt x="8345" y="982"/>
                  <a:pt x="8345" y="2946"/>
                  <a:pt x="10800" y="2946"/>
                </a:cubicBezTo>
                <a:lnTo>
                  <a:pt x="19636" y="2946"/>
                </a:lnTo>
                <a:cubicBezTo>
                  <a:pt x="20178" y="2946"/>
                  <a:pt x="20618" y="3386"/>
                  <a:pt x="20618" y="3927"/>
                </a:cubicBezTo>
                <a:lnTo>
                  <a:pt x="20618" y="4909"/>
                </a:lnTo>
                <a:lnTo>
                  <a:pt x="15582" y="4909"/>
                </a:lnTo>
                <a:cubicBezTo>
                  <a:pt x="16080" y="5185"/>
                  <a:pt x="16541" y="5518"/>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5"/>
                  <a:pt x="19636" y="1965"/>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9"/>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8"/>
                  <a:pt x="16278" y="16973"/>
                </a:cubicBezTo>
                <a:lnTo>
                  <a:pt x="16972" y="17667"/>
                </a:lnTo>
                <a:cubicBezTo>
                  <a:pt x="16969" y="17669"/>
                  <a:pt x="16967" y="17671"/>
                  <a:pt x="16965" y="17673"/>
                </a:cubicBezTo>
                <a:lnTo>
                  <a:pt x="16979" y="17673"/>
                </a:lnTo>
                <a:lnTo>
                  <a:pt x="20762" y="21457"/>
                </a:lnTo>
                <a:cubicBezTo>
                  <a:pt x="20851" y="21545"/>
                  <a:pt x="20974" y="21600"/>
                  <a:pt x="21109" y="21600"/>
                </a:cubicBezTo>
                <a:cubicBezTo>
                  <a:pt x="21380" y="21600"/>
                  <a:pt x="21600" y="21380"/>
                  <a:pt x="21600" y="21109"/>
                </a:cubicBezTo>
                <a:cubicBezTo>
                  <a:pt x="21600" y="20974"/>
                  <a:pt x="21545" y="20851"/>
                  <a:pt x="21456" y="20762"/>
                </a:cubicBezTo>
                <a:cubicBezTo>
                  <a:pt x="21456" y="20762"/>
                  <a:pt x="16972" y="16279"/>
                  <a:pt x="16972" y="1627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5" name="Shape 3761">
            <a:extLst>
              <a:ext uri="{FF2B5EF4-FFF2-40B4-BE49-F238E27FC236}">
                <a16:creationId xmlns:a16="http://schemas.microsoft.com/office/drawing/2014/main" id="{7C01D46B-0D8A-AD40-B18A-4C444A23A18E}"/>
              </a:ext>
            </a:extLst>
          </p:cNvPr>
          <p:cNvSpPr>
            <a:spLocks noChangeAspect="1"/>
          </p:cNvSpPr>
          <p:nvPr/>
        </p:nvSpPr>
        <p:spPr>
          <a:xfrm>
            <a:off x="2483270" y="2874332"/>
            <a:ext cx="370332" cy="336666"/>
          </a:xfrm>
          <a:custGeom>
            <a:avLst/>
            <a:gdLst/>
            <a:ahLst/>
            <a:cxnLst>
              <a:cxn ang="0">
                <a:pos x="wd2" y="hd2"/>
              </a:cxn>
              <a:cxn ang="5400000">
                <a:pos x="wd2" y="hd2"/>
              </a:cxn>
              <a:cxn ang="10800000">
                <a:pos x="wd2" y="hd2"/>
              </a:cxn>
              <a:cxn ang="16200000">
                <a:pos x="wd2" y="hd2"/>
              </a:cxn>
            </a:cxnLst>
            <a:rect l="0" t="0" r="r" b="b"/>
            <a:pathLst>
              <a:path w="21600" h="21600" extrusionOk="0">
                <a:moveTo>
                  <a:pt x="20618" y="11880"/>
                </a:moveTo>
                <a:cubicBezTo>
                  <a:pt x="20618" y="12476"/>
                  <a:pt x="20179" y="12960"/>
                  <a:pt x="19636" y="12960"/>
                </a:cubicBezTo>
                <a:lnTo>
                  <a:pt x="19636" y="8640"/>
                </a:lnTo>
                <a:cubicBezTo>
                  <a:pt x="20179" y="8640"/>
                  <a:pt x="20618" y="9124"/>
                  <a:pt x="20618" y="9720"/>
                </a:cubicBezTo>
                <a:cubicBezTo>
                  <a:pt x="20618" y="9720"/>
                  <a:pt x="20618" y="11880"/>
                  <a:pt x="20618" y="11880"/>
                </a:cubicBezTo>
                <a:close/>
                <a:moveTo>
                  <a:pt x="18655" y="19980"/>
                </a:moveTo>
                <a:cubicBezTo>
                  <a:pt x="18655" y="20278"/>
                  <a:pt x="18434" y="20520"/>
                  <a:pt x="18164" y="20520"/>
                </a:cubicBezTo>
                <a:cubicBezTo>
                  <a:pt x="17893" y="20520"/>
                  <a:pt x="17673" y="20278"/>
                  <a:pt x="17673" y="19980"/>
                </a:cubicBezTo>
                <a:lnTo>
                  <a:pt x="17673" y="1620"/>
                </a:lnTo>
                <a:cubicBezTo>
                  <a:pt x="17673" y="1323"/>
                  <a:pt x="17893" y="1080"/>
                  <a:pt x="18164" y="1080"/>
                </a:cubicBezTo>
                <a:cubicBezTo>
                  <a:pt x="18434" y="1080"/>
                  <a:pt x="18655" y="1323"/>
                  <a:pt x="18655" y="1620"/>
                </a:cubicBezTo>
                <a:cubicBezTo>
                  <a:pt x="18655" y="1620"/>
                  <a:pt x="18655" y="19980"/>
                  <a:pt x="18655" y="19980"/>
                </a:cubicBezTo>
                <a:close/>
                <a:moveTo>
                  <a:pt x="16691" y="18404"/>
                </a:moveTo>
                <a:lnTo>
                  <a:pt x="2944" y="13512"/>
                </a:lnTo>
                <a:cubicBezTo>
                  <a:pt x="2944" y="13507"/>
                  <a:pt x="2945" y="13504"/>
                  <a:pt x="2945" y="13500"/>
                </a:cubicBezTo>
                <a:lnTo>
                  <a:pt x="2945" y="8100"/>
                </a:lnTo>
                <a:cubicBezTo>
                  <a:pt x="2945" y="8097"/>
                  <a:pt x="2944" y="8093"/>
                  <a:pt x="2944" y="8088"/>
                </a:cubicBezTo>
                <a:lnTo>
                  <a:pt x="16691" y="3197"/>
                </a:lnTo>
                <a:cubicBezTo>
                  <a:pt x="16691" y="3197"/>
                  <a:pt x="16691" y="18404"/>
                  <a:pt x="16691" y="18404"/>
                </a:cubicBezTo>
                <a:close/>
                <a:moveTo>
                  <a:pt x="12480" y="18726"/>
                </a:moveTo>
                <a:cubicBezTo>
                  <a:pt x="12316" y="19293"/>
                  <a:pt x="11764" y="19609"/>
                  <a:pt x="11247" y="19427"/>
                </a:cubicBezTo>
                <a:lnTo>
                  <a:pt x="6101" y="17625"/>
                </a:lnTo>
                <a:cubicBezTo>
                  <a:pt x="5585" y="17445"/>
                  <a:pt x="5299" y="16837"/>
                  <a:pt x="5464" y="16269"/>
                </a:cubicBezTo>
                <a:lnTo>
                  <a:pt x="5655" y="15610"/>
                </a:lnTo>
                <a:lnTo>
                  <a:pt x="12661" y="18104"/>
                </a:lnTo>
                <a:cubicBezTo>
                  <a:pt x="12661" y="18104"/>
                  <a:pt x="12480" y="18726"/>
                  <a:pt x="12480" y="18726"/>
                </a:cubicBezTo>
                <a:close/>
                <a:moveTo>
                  <a:pt x="1964" y="13500"/>
                </a:moveTo>
                <a:lnTo>
                  <a:pt x="982" y="13500"/>
                </a:lnTo>
                <a:lnTo>
                  <a:pt x="982" y="8100"/>
                </a:lnTo>
                <a:lnTo>
                  <a:pt x="1964" y="8100"/>
                </a:lnTo>
                <a:cubicBezTo>
                  <a:pt x="1964" y="8100"/>
                  <a:pt x="1964" y="13500"/>
                  <a:pt x="1964" y="13500"/>
                </a:cubicBezTo>
                <a:close/>
                <a:moveTo>
                  <a:pt x="19636" y="7560"/>
                </a:moveTo>
                <a:lnTo>
                  <a:pt x="19636" y="1620"/>
                </a:lnTo>
                <a:cubicBezTo>
                  <a:pt x="19636" y="726"/>
                  <a:pt x="18977" y="0"/>
                  <a:pt x="18164" y="0"/>
                </a:cubicBezTo>
                <a:cubicBezTo>
                  <a:pt x="17350" y="0"/>
                  <a:pt x="16691" y="726"/>
                  <a:pt x="16691" y="1620"/>
                </a:cubicBezTo>
                <a:lnTo>
                  <a:pt x="16691" y="2062"/>
                </a:lnTo>
                <a:lnTo>
                  <a:pt x="2411" y="7143"/>
                </a:lnTo>
                <a:cubicBezTo>
                  <a:pt x="2277" y="7067"/>
                  <a:pt x="2126" y="7020"/>
                  <a:pt x="1964" y="7020"/>
                </a:cubicBezTo>
                <a:lnTo>
                  <a:pt x="982" y="7020"/>
                </a:lnTo>
                <a:cubicBezTo>
                  <a:pt x="440" y="7020"/>
                  <a:pt x="0" y="7504"/>
                  <a:pt x="0" y="8100"/>
                </a:cubicBezTo>
                <a:lnTo>
                  <a:pt x="0" y="13500"/>
                </a:lnTo>
                <a:cubicBezTo>
                  <a:pt x="0" y="14097"/>
                  <a:pt x="440" y="14580"/>
                  <a:pt x="982" y="14580"/>
                </a:cubicBezTo>
                <a:lnTo>
                  <a:pt x="1964" y="14580"/>
                </a:lnTo>
                <a:cubicBezTo>
                  <a:pt x="2126" y="14580"/>
                  <a:pt x="2277" y="14533"/>
                  <a:pt x="2411" y="14457"/>
                </a:cubicBezTo>
                <a:lnTo>
                  <a:pt x="4720" y="15278"/>
                </a:lnTo>
                <a:lnTo>
                  <a:pt x="4529" y="15941"/>
                </a:lnTo>
                <a:cubicBezTo>
                  <a:pt x="4199" y="17078"/>
                  <a:pt x="4770" y="18292"/>
                  <a:pt x="5803" y="18654"/>
                </a:cubicBezTo>
                <a:lnTo>
                  <a:pt x="10949" y="20457"/>
                </a:lnTo>
                <a:cubicBezTo>
                  <a:pt x="11983" y="20818"/>
                  <a:pt x="13087" y="20190"/>
                  <a:pt x="13416" y="19053"/>
                </a:cubicBezTo>
                <a:lnTo>
                  <a:pt x="13594" y="18437"/>
                </a:lnTo>
                <a:lnTo>
                  <a:pt x="16691" y="19538"/>
                </a:lnTo>
                <a:lnTo>
                  <a:pt x="16691" y="19980"/>
                </a:lnTo>
                <a:cubicBezTo>
                  <a:pt x="16691" y="20875"/>
                  <a:pt x="17350" y="21600"/>
                  <a:pt x="18164" y="21600"/>
                </a:cubicBezTo>
                <a:cubicBezTo>
                  <a:pt x="18977" y="21600"/>
                  <a:pt x="19636" y="20875"/>
                  <a:pt x="19636" y="19980"/>
                </a:cubicBezTo>
                <a:lnTo>
                  <a:pt x="19636" y="14040"/>
                </a:lnTo>
                <a:cubicBezTo>
                  <a:pt x="20721" y="14040"/>
                  <a:pt x="21600" y="13073"/>
                  <a:pt x="21600" y="11880"/>
                </a:cubicBezTo>
                <a:lnTo>
                  <a:pt x="21600" y="9720"/>
                </a:lnTo>
                <a:cubicBezTo>
                  <a:pt x="21600" y="8527"/>
                  <a:pt x="20721" y="7560"/>
                  <a:pt x="19636" y="756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6" name="Shape 3834">
            <a:extLst>
              <a:ext uri="{FF2B5EF4-FFF2-40B4-BE49-F238E27FC236}">
                <a16:creationId xmlns:a16="http://schemas.microsoft.com/office/drawing/2014/main" id="{031B8908-DDE8-6344-9423-EC755BA132A2}"/>
              </a:ext>
            </a:extLst>
          </p:cNvPr>
          <p:cNvSpPr>
            <a:spLocks noChangeAspect="1"/>
          </p:cNvSpPr>
          <p:nvPr/>
        </p:nvSpPr>
        <p:spPr>
          <a:xfrm>
            <a:off x="4321357" y="3032894"/>
            <a:ext cx="509207" cy="370332"/>
          </a:xfrm>
          <a:custGeom>
            <a:avLst/>
            <a:gdLst/>
            <a:ahLst/>
            <a:cxnLst>
              <a:cxn ang="0">
                <a:pos x="wd2" y="hd2"/>
              </a:cxn>
              <a:cxn ang="5400000">
                <a:pos x="wd2" y="hd2"/>
              </a:cxn>
              <a:cxn ang="10800000">
                <a:pos x="wd2" y="hd2"/>
              </a:cxn>
              <a:cxn ang="16200000">
                <a:pos x="wd2" y="hd2"/>
              </a:cxn>
            </a:cxnLst>
            <a:rect l="0" t="0" r="r" b="b"/>
            <a:pathLst>
              <a:path w="21600" h="21600" extrusionOk="0">
                <a:moveTo>
                  <a:pt x="9916" y="11782"/>
                </a:moveTo>
                <a:cubicBezTo>
                  <a:pt x="9916" y="11930"/>
                  <a:pt x="9939" y="12055"/>
                  <a:pt x="9982" y="12159"/>
                </a:cubicBezTo>
                <a:cubicBezTo>
                  <a:pt x="10026" y="12263"/>
                  <a:pt x="10082" y="12352"/>
                  <a:pt x="10151" y="12426"/>
                </a:cubicBezTo>
                <a:cubicBezTo>
                  <a:pt x="10219" y="12498"/>
                  <a:pt x="10298" y="12557"/>
                  <a:pt x="10388" y="12604"/>
                </a:cubicBezTo>
                <a:cubicBezTo>
                  <a:pt x="10478" y="12650"/>
                  <a:pt x="10513" y="12688"/>
                  <a:pt x="10605" y="12718"/>
                </a:cubicBezTo>
                <a:lnTo>
                  <a:pt x="10605" y="10883"/>
                </a:lnTo>
                <a:cubicBezTo>
                  <a:pt x="10368" y="10883"/>
                  <a:pt x="10241" y="10952"/>
                  <a:pt x="10111" y="11090"/>
                </a:cubicBezTo>
                <a:cubicBezTo>
                  <a:pt x="9981" y="11227"/>
                  <a:pt x="9916" y="11458"/>
                  <a:pt x="9916" y="11782"/>
                </a:cubicBezTo>
                <a:moveTo>
                  <a:pt x="11501" y="14279"/>
                </a:moveTo>
                <a:cubicBezTo>
                  <a:pt x="11425" y="14199"/>
                  <a:pt x="11338" y="14135"/>
                  <a:pt x="11242" y="14087"/>
                </a:cubicBezTo>
                <a:cubicBezTo>
                  <a:pt x="11145" y="14037"/>
                  <a:pt x="11102" y="13994"/>
                  <a:pt x="11001" y="13957"/>
                </a:cubicBezTo>
                <a:lnTo>
                  <a:pt x="11001" y="16096"/>
                </a:lnTo>
                <a:cubicBezTo>
                  <a:pt x="11238" y="16071"/>
                  <a:pt x="11377" y="15976"/>
                  <a:pt x="11528" y="15807"/>
                </a:cubicBezTo>
                <a:cubicBezTo>
                  <a:pt x="11680" y="15638"/>
                  <a:pt x="11756" y="15371"/>
                  <a:pt x="11756" y="15004"/>
                </a:cubicBezTo>
                <a:cubicBezTo>
                  <a:pt x="11756" y="14833"/>
                  <a:pt x="11733" y="14689"/>
                  <a:pt x="11686" y="14572"/>
                </a:cubicBezTo>
                <a:cubicBezTo>
                  <a:pt x="11640" y="14456"/>
                  <a:pt x="11579" y="14358"/>
                  <a:pt x="11501" y="14279"/>
                </a:cubicBezTo>
                <a:moveTo>
                  <a:pt x="12385" y="15752"/>
                </a:moveTo>
                <a:cubicBezTo>
                  <a:pt x="12304" y="16006"/>
                  <a:pt x="12193" y="16217"/>
                  <a:pt x="12052" y="16385"/>
                </a:cubicBezTo>
                <a:cubicBezTo>
                  <a:pt x="11911" y="16553"/>
                  <a:pt x="11747" y="16681"/>
                  <a:pt x="11558" y="16770"/>
                </a:cubicBezTo>
                <a:cubicBezTo>
                  <a:pt x="11369" y="16859"/>
                  <a:pt x="11221" y="16909"/>
                  <a:pt x="11001" y="16922"/>
                </a:cubicBezTo>
                <a:lnTo>
                  <a:pt x="11001" y="17549"/>
                </a:lnTo>
                <a:lnTo>
                  <a:pt x="10605" y="17549"/>
                </a:lnTo>
                <a:lnTo>
                  <a:pt x="10605" y="16922"/>
                </a:lnTo>
                <a:cubicBezTo>
                  <a:pt x="10368" y="16915"/>
                  <a:pt x="10206" y="16863"/>
                  <a:pt x="10009" y="16766"/>
                </a:cubicBezTo>
                <a:cubicBezTo>
                  <a:pt x="9811" y="16668"/>
                  <a:pt x="9642" y="16528"/>
                  <a:pt x="9501" y="16348"/>
                </a:cubicBezTo>
                <a:cubicBezTo>
                  <a:pt x="9361" y="16168"/>
                  <a:pt x="9252" y="15946"/>
                  <a:pt x="9175" y="15683"/>
                </a:cubicBezTo>
                <a:cubicBezTo>
                  <a:pt x="9098" y="15420"/>
                  <a:pt x="9062" y="15118"/>
                  <a:pt x="9066" y="14775"/>
                </a:cubicBezTo>
                <a:lnTo>
                  <a:pt x="9818" y="14775"/>
                </a:lnTo>
                <a:cubicBezTo>
                  <a:pt x="9813" y="15178"/>
                  <a:pt x="9877" y="15496"/>
                  <a:pt x="10009" y="15729"/>
                </a:cubicBezTo>
                <a:cubicBezTo>
                  <a:pt x="10140" y="15961"/>
                  <a:pt x="10302" y="16084"/>
                  <a:pt x="10605" y="16096"/>
                </a:cubicBezTo>
                <a:lnTo>
                  <a:pt x="10605" y="13874"/>
                </a:lnTo>
                <a:cubicBezTo>
                  <a:pt x="10425" y="13807"/>
                  <a:pt x="10302" y="13727"/>
                  <a:pt x="10124" y="13632"/>
                </a:cubicBezTo>
                <a:cubicBezTo>
                  <a:pt x="9946" y="13537"/>
                  <a:pt x="9786" y="13414"/>
                  <a:pt x="9643" y="13264"/>
                </a:cubicBezTo>
                <a:cubicBezTo>
                  <a:pt x="9500" y="13115"/>
                  <a:pt x="9385" y="12927"/>
                  <a:pt x="9297" y="12700"/>
                </a:cubicBezTo>
                <a:cubicBezTo>
                  <a:pt x="9209" y="12474"/>
                  <a:pt x="9165" y="12192"/>
                  <a:pt x="9165" y="11856"/>
                </a:cubicBezTo>
                <a:cubicBezTo>
                  <a:pt x="9165" y="11562"/>
                  <a:pt x="9206" y="11304"/>
                  <a:pt x="9287" y="11081"/>
                </a:cubicBezTo>
                <a:cubicBezTo>
                  <a:pt x="9369" y="10857"/>
                  <a:pt x="9478" y="10671"/>
                  <a:pt x="9617" y="10521"/>
                </a:cubicBezTo>
                <a:cubicBezTo>
                  <a:pt x="9755" y="10370"/>
                  <a:pt x="9914" y="10256"/>
                  <a:pt x="10094" y="10176"/>
                </a:cubicBezTo>
                <a:cubicBezTo>
                  <a:pt x="10274" y="10097"/>
                  <a:pt x="10407" y="10058"/>
                  <a:pt x="10605" y="10058"/>
                </a:cubicBezTo>
                <a:lnTo>
                  <a:pt x="10605" y="9455"/>
                </a:lnTo>
                <a:lnTo>
                  <a:pt x="11001" y="9455"/>
                </a:lnTo>
                <a:lnTo>
                  <a:pt x="11001" y="10058"/>
                </a:lnTo>
                <a:cubicBezTo>
                  <a:pt x="11199" y="10058"/>
                  <a:pt x="11329" y="10093"/>
                  <a:pt x="11505" y="10167"/>
                </a:cubicBezTo>
                <a:cubicBezTo>
                  <a:pt x="11681" y="10241"/>
                  <a:pt x="11834" y="10350"/>
                  <a:pt x="11963" y="10498"/>
                </a:cubicBezTo>
                <a:cubicBezTo>
                  <a:pt x="12093" y="10644"/>
                  <a:pt x="12196" y="10832"/>
                  <a:pt x="12273" y="11057"/>
                </a:cubicBezTo>
                <a:cubicBezTo>
                  <a:pt x="12350" y="11284"/>
                  <a:pt x="12388" y="11548"/>
                  <a:pt x="12388" y="11847"/>
                </a:cubicBezTo>
                <a:lnTo>
                  <a:pt x="11637" y="11847"/>
                </a:lnTo>
                <a:cubicBezTo>
                  <a:pt x="11628" y="11534"/>
                  <a:pt x="11570" y="11296"/>
                  <a:pt x="11463" y="11131"/>
                </a:cubicBezTo>
                <a:cubicBezTo>
                  <a:pt x="11355" y="10966"/>
                  <a:pt x="11238" y="10883"/>
                  <a:pt x="11001" y="10883"/>
                </a:cubicBezTo>
                <a:lnTo>
                  <a:pt x="11001" y="12820"/>
                </a:lnTo>
                <a:cubicBezTo>
                  <a:pt x="11199" y="12894"/>
                  <a:pt x="11336" y="12978"/>
                  <a:pt x="11525" y="13077"/>
                </a:cubicBezTo>
                <a:cubicBezTo>
                  <a:pt x="11714" y="13176"/>
                  <a:pt x="11881" y="13300"/>
                  <a:pt x="12026" y="13453"/>
                </a:cubicBezTo>
                <a:cubicBezTo>
                  <a:pt x="12171" y="13605"/>
                  <a:pt x="12287" y="13795"/>
                  <a:pt x="12375" y="14022"/>
                </a:cubicBezTo>
                <a:cubicBezTo>
                  <a:pt x="12463" y="14248"/>
                  <a:pt x="12507" y="14527"/>
                  <a:pt x="12507" y="14857"/>
                </a:cubicBezTo>
                <a:cubicBezTo>
                  <a:pt x="12507" y="15199"/>
                  <a:pt x="12466" y="15497"/>
                  <a:pt x="12385" y="15752"/>
                </a:cubicBezTo>
                <a:moveTo>
                  <a:pt x="10800" y="8100"/>
                </a:moveTo>
                <a:cubicBezTo>
                  <a:pt x="8631" y="8100"/>
                  <a:pt x="6873" y="10518"/>
                  <a:pt x="6873" y="13500"/>
                </a:cubicBezTo>
                <a:cubicBezTo>
                  <a:pt x="6873" y="16483"/>
                  <a:pt x="8631" y="18900"/>
                  <a:pt x="10800" y="18900"/>
                </a:cubicBezTo>
                <a:cubicBezTo>
                  <a:pt x="12969" y="18900"/>
                  <a:pt x="14727" y="16483"/>
                  <a:pt x="14727" y="13500"/>
                </a:cubicBezTo>
                <a:cubicBezTo>
                  <a:pt x="14727" y="10518"/>
                  <a:pt x="12969" y="8100"/>
                  <a:pt x="10800" y="81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4"/>
                  <a:pt x="18690" y="20038"/>
                  <a:pt x="18745" y="20250"/>
                </a:cubicBezTo>
                <a:lnTo>
                  <a:pt x="2855" y="20250"/>
                </a:lnTo>
                <a:cubicBezTo>
                  <a:pt x="2910" y="20038"/>
                  <a:pt x="2945" y="19814"/>
                  <a:pt x="2945" y="19575"/>
                </a:cubicBezTo>
                <a:cubicBezTo>
                  <a:pt x="2945" y="18457"/>
                  <a:pt x="2286" y="17550"/>
                  <a:pt x="1473" y="17550"/>
                </a:cubicBezTo>
                <a:cubicBezTo>
                  <a:pt x="1300" y="17550"/>
                  <a:pt x="1136" y="17599"/>
                  <a:pt x="982" y="17674"/>
                </a:cubicBezTo>
                <a:lnTo>
                  <a:pt x="982" y="9326"/>
                </a:lnTo>
                <a:cubicBezTo>
                  <a:pt x="1136" y="9401"/>
                  <a:pt x="1300"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1"/>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2455" y="4050"/>
                </a:moveTo>
                <a:lnTo>
                  <a:pt x="19145" y="4050"/>
                </a:lnTo>
                <a:cubicBezTo>
                  <a:pt x="19417" y="4050"/>
                  <a:pt x="19636" y="3748"/>
                  <a:pt x="19636" y="3376"/>
                </a:cubicBezTo>
                <a:cubicBezTo>
                  <a:pt x="19636" y="3002"/>
                  <a:pt x="19417" y="2700"/>
                  <a:pt x="19145" y="2700"/>
                </a:cubicBezTo>
                <a:lnTo>
                  <a:pt x="2455" y="2700"/>
                </a:lnTo>
                <a:cubicBezTo>
                  <a:pt x="2183" y="2700"/>
                  <a:pt x="1964" y="3002"/>
                  <a:pt x="1964" y="3376"/>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path>
            </a:pathLst>
          </a:custGeom>
          <a:solidFill>
            <a:schemeClr val="bg2"/>
          </a:solidFill>
          <a:ln w="12700">
            <a:miter lim="400000"/>
          </a:ln>
        </p:spPr>
        <p:txBody>
          <a:bodyPr lIns="28575" tIns="28575" rIns="28575" bIns="28575" anchor="ctr"/>
          <a:lstStyle/>
          <a:p>
            <a:endParaRPr sz="1350">
              <a:solidFill>
                <a:schemeClr val="bg2"/>
              </a:solidFill>
            </a:endParaRPr>
          </a:p>
        </p:txBody>
      </p:sp>
      <p:sp>
        <p:nvSpPr>
          <p:cNvPr id="20" name="TextBox 19">
            <a:extLst>
              <a:ext uri="{FF2B5EF4-FFF2-40B4-BE49-F238E27FC236}">
                <a16:creationId xmlns:a16="http://schemas.microsoft.com/office/drawing/2014/main" id="{37FB0B78-6C98-064B-BB14-BD90C83C7FB9}"/>
              </a:ext>
            </a:extLst>
          </p:cNvPr>
          <p:cNvSpPr txBox="1"/>
          <p:nvPr/>
        </p:nvSpPr>
        <p:spPr>
          <a:xfrm>
            <a:off x="3823619" y="3692000"/>
            <a:ext cx="1496763" cy="384657"/>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Gotham Book" panose="02000504050000020004" pitchFamily="2" charset="0"/>
                <a:ea typeface="Titillium" charset="0"/>
                <a:cs typeface="Titillium" charset="0"/>
              </a:rPr>
              <a:t>Finances underfunded farmers</a:t>
            </a:r>
          </a:p>
        </p:txBody>
      </p:sp>
      <p:sp>
        <p:nvSpPr>
          <p:cNvPr id="25" name="TextBox 24">
            <a:extLst>
              <a:ext uri="{FF2B5EF4-FFF2-40B4-BE49-F238E27FC236}">
                <a16:creationId xmlns:a16="http://schemas.microsoft.com/office/drawing/2014/main" id="{A89AA95F-3395-3B40-BF28-B21E3A48D087}"/>
              </a:ext>
            </a:extLst>
          </p:cNvPr>
          <p:cNvSpPr txBox="1"/>
          <p:nvPr/>
        </p:nvSpPr>
        <p:spPr>
          <a:xfrm>
            <a:off x="1920054" y="3678934"/>
            <a:ext cx="1496763" cy="592406"/>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Book" panose="02000504050000020004" pitchFamily="2" charset="0"/>
                <a:ea typeface="Titillium" charset="0"/>
                <a:cs typeface="Titillium" charset="0"/>
              </a:rPr>
              <a:t>Increasing financial literacy and sustainable practices</a:t>
            </a:r>
          </a:p>
        </p:txBody>
      </p:sp>
      <p:sp>
        <p:nvSpPr>
          <p:cNvPr id="27" name="TextBox 26">
            <a:extLst>
              <a:ext uri="{FF2B5EF4-FFF2-40B4-BE49-F238E27FC236}">
                <a16:creationId xmlns:a16="http://schemas.microsoft.com/office/drawing/2014/main" id="{5DBD0056-AB3D-F44D-88C5-4986EA0A3EDE}"/>
              </a:ext>
            </a:extLst>
          </p:cNvPr>
          <p:cNvSpPr txBox="1"/>
          <p:nvPr/>
        </p:nvSpPr>
        <p:spPr>
          <a:xfrm>
            <a:off x="5735104" y="3669381"/>
            <a:ext cx="1496763" cy="592406"/>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Book" panose="02000504050000020004" pitchFamily="2" charset="0"/>
                <a:ea typeface="Titillium" charset="0"/>
                <a:cs typeface="Titillium" charset="0"/>
              </a:rPr>
              <a:t>Spearheading the impact investing field through research</a:t>
            </a:r>
          </a:p>
        </p:txBody>
      </p:sp>
    </p:spTree>
    <p:extLst>
      <p:ext uri="{BB962C8B-B14F-4D97-AF65-F5344CB8AC3E}">
        <p14:creationId xmlns:p14="http://schemas.microsoft.com/office/powerpoint/2010/main" val="457448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Organization Overview </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LENDING</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F4C8FAA-2FBE-0740-A447-C58E9846F0FC}"/>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cxnSp>
        <p:nvCxnSpPr>
          <p:cNvPr id="19" name="Straight Connector 18">
            <a:extLst>
              <a:ext uri="{FF2B5EF4-FFF2-40B4-BE49-F238E27FC236}">
                <a16:creationId xmlns:a16="http://schemas.microsoft.com/office/drawing/2014/main" id="{C2118330-2345-EC44-BB74-8F38539D083C}"/>
              </a:ext>
            </a:extLst>
          </p:cNvPr>
          <p:cNvCxnSpPr>
            <a:cxnSpLocks/>
          </p:cNvCxnSpPr>
          <p:nvPr/>
        </p:nvCxnSpPr>
        <p:spPr>
          <a:xfrm>
            <a:off x="3124200" y="2725582"/>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720632B-B3F1-FF47-AE95-8A43E993E2BA}"/>
              </a:ext>
            </a:extLst>
          </p:cNvPr>
          <p:cNvCxnSpPr>
            <a:cxnSpLocks/>
          </p:cNvCxnSpPr>
          <p:nvPr/>
        </p:nvCxnSpPr>
        <p:spPr>
          <a:xfrm>
            <a:off x="6019802" y="2701383"/>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F17B5E92-63EC-274D-AF14-85CFC9E5FD53}"/>
              </a:ext>
            </a:extLst>
          </p:cNvPr>
          <p:cNvSpPr/>
          <p:nvPr/>
        </p:nvSpPr>
        <p:spPr>
          <a:xfrm>
            <a:off x="293969" y="3017709"/>
            <a:ext cx="2735600" cy="738664"/>
          </a:xfrm>
          <a:prstGeom prst="rect">
            <a:avLst/>
          </a:prstGeom>
        </p:spPr>
        <p:txBody>
          <a:bodyPr wrap="square">
            <a:spAutoFit/>
          </a:bodyPr>
          <a:lstStyle/>
          <a:p>
            <a:pPr algn="ctr"/>
            <a:r>
              <a:rPr lang="en-US" sz="2100" b="1" dirty="0">
                <a:latin typeface="Gotham Book" panose="02000504050000020004" pitchFamily="2" charset="0"/>
              </a:rPr>
              <a:t>How is risk leveraged?</a:t>
            </a:r>
          </a:p>
        </p:txBody>
      </p:sp>
      <p:sp>
        <p:nvSpPr>
          <p:cNvPr id="31" name="TextBox 30">
            <a:extLst>
              <a:ext uri="{FF2B5EF4-FFF2-40B4-BE49-F238E27FC236}">
                <a16:creationId xmlns:a16="http://schemas.microsoft.com/office/drawing/2014/main" id="{0757663F-57FA-B944-8A71-D5E434FCA670}"/>
              </a:ext>
            </a:extLst>
          </p:cNvPr>
          <p:cNvSpPr txBox="1"/>
          <p:nvPr/>
        </p:nvSpPr>
        <p:spPr>
          <a:xfrm>
            <a:off x="279355" y="3726457"/>
            <a:ext cx="2735600" cy="1661993"/>
          </a:xfrm>
          <a:prstGeom prst="rect">
            <a:avLst/>
          </a:prstGeom>
          <a:noFill/>
        </p:spPr>
        <p:txBody>
          <a:bodyPr wrap="square" rtlCol="0">
            <a:spAutoFit/>
          </a:bodyPr>
          <a:lstStyle/>
          <a:p>
            <a:pPr algn="ctr"/>
            <a:r>
              <a:rPr lang="en-US" sz="1275" dirty="0">
                <a:latin typeface="Gotham Book" panose="02000504050000020004" pitchFamily="2" charset="0"/>
              </a:rPr>
              <a:t>Root Capital intentionally invests in </a:t>
            </a:r>
            <a:r>
              <a:rPr lang="en-US" sz="1275" b="1" dirty="0">
                <a:latin typeface="Gotham Book" panose="02000504050000020004" pitchFamily="2" charset="0"/>
              </a:rPr>
              <a:t>high impact, high risk </a:t>
            </a:r>
            <a:r>
              <a:rPr lang="en-US" sz="1275" dirty="0">
                <a:latin typeface="Gotham Book" panose="02000504050000020004" pitchFamily="2" charset="0"/>
              </a:rPr>
              <a:t>businesses they know will not pay them back. They leverage this loss by giving loans to low risk, high return companies to help subsidize this loss. </a:t>
            </a:r>
          </a:p>
        </p:txBody>
      </p:sp>
      <p:sp>
        <p:nvSpPr>
          <p:cNvPr id="20" name="Rectangle 19">
            <a:extLst>
              <a:ext uri="{FF2B5EF4-FFF2-40B4-BE49-F238E27FC236}">
                <a16:creationId xmlns:a16="http://schemas.microsoft.com/office/drawing/2014/main" id="{778CEFA8-C298-494D-A8B8-D342242F92EE}"/>
              </a:ext>
            </a:extLst>
          </p:cNvPr>
          <p:cNvSpPr/>
          <p:nvPr/>
        </p:nvSpPr>
        <p:spPr>
          <a:xfrm>
            <a:off x="3211508" y="3017770"/>
            <a:ext cx="2735600" cy="738664"/>
          </a:xfrm>
          <a:prstGeom prst="rect">
            <a:avLst/>
          </a:prstGeom>
        </p:spPr>
        <p:txBody>
          <a:bodyPr wrap="square">
            <a:spAutoFit/>
          </a:bodyPr>
          <a:lstStyle/>
          <a:p>
            <a:pPr algn="ctr"/>
            <a:r>
              <a:rPr lang="en-US" sz="2100" b="1" dirty="0">
                <a:solidFill>
                  <a:schemeClr val="tx1">
                    <a:lumMod val="85000"/>
                    <a:lumOff val="15000"/>
                    <a:alpha val="35000"/>
                  </a:schemeClr>
                </a:solidFill>
                <a:latin typeface="Gotham Book" panose="02000504050000020004" pitchFamily="2" charset="0"/>
              </a:rPr>
              <a:t>Why do investors invest?</a:t>
            </a:r>
          </a:p>
        </p:txBody>
      </p:sp>
      <p:sp>
        <p:nvSpPr>
          <p:cNvPr id="22" name="TextBox 21">
            <a:extLst>
              <a:ext uri="{FF2B5EF4-FFF2-40B4-BE49-F238E27FC236}">
                <a16:creationId xmlns:a16="http://schemas.microsoft.com/office/drawing/2014/main" id="{6EE97D41-62B4-0A4B-8945-67B4C8ABEA1F}"/>
              </a:ext>
            </a:extLst>
          </p:cNvPr>
          <p:cNvSpPr txBox="1"/>
          <p:nvPr/>
        </p:nvSpPr>
        <p:spPr>
          <a:xfrm>
            <a:off x="3196894" y="3726518"/>
            <a:ext cx="2735600" cy="1465786"/>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2" name="Rectangle 31">
            <a:extLst>
              <a:ext uri="{FF2B5EF4-FFF2-40B4-BE49-F238E27FC236}">
                <a16:creationId xmlns:a16="http://schemas.microsoft.com/office/drawing/2014/main" id="{9BC6AA2F-1BA0-7043-9663-0EC32C0D359A}"/>
              </a:ext>
            </a:extLst>
          </p:cNvPr>
          <p:cNvSpPr/>
          <p:nvPr/>
        </p:nvSpPr>
        <p:spPr>
          <a:xfrm>
            <a:off x="6179804" y="3017709"/>
            <a:ext cx="2735600" cy="738664"/>
          </a:xfrm>
          <a:prstGeom prst="rect">
            <a:avLst/>
          </a:prstGeom>
        </p:spPr>
        <p:txBody>
          <a:bodyPr wrap="square">
            <a:spAutoFit/>
          </a:bodyPr>
          <a:lstStyle/>
          <a:p>
            <a:pPr algn="ctr"/>
            <a:r>
              <a:rPr lang="en-US" sz="2100" b="1" dirty="0">
                <a:solidFill>
                  <a:schemeClr val="tx1">
                    <a:lumMod val="85000"/>
                    <a:lumOff val="15000"/>
                    <a:alpha val="35000"/>
                  </a:schemeClr>
                </a:solidFill>
                <a:latin typeface="Gotham Book" panose="02000504050000020004" pitchFamily="2" charset="0"/>
              </a:rPr>
              <a:t>Where do donations go?</a:t>
            </a:r>
          </a:p>
        </p:txBody>
      </p:sp>
      <p:sp>
        <p:nvSpPr>
          <p:cNvPr id="33" name="TextBox 32">
            <a:extLst>
              <a:ext uri="{FF2B5EF4-FFF2-40B4-BE49-F238E27FC236}">
                <a16:creationId xmlns:a16="http://schemas.microsoft.com/office/drawing/2014/main" id="{6C6DD110-C40B-2A4F-8D37-7E2E6EB67A94}"/>
              </a:ext>
            </a:extLst>
          </p:cNvPr>
          <p:cNvSpPr txBox="1"/>
          <p:nvPr/>
        </p:nvSpPr>
        <p:spPr>
          <a:xfrm>
            <a:off x="6165190" y="3726457"/>
            <a:ext cx="2735600" cy="1465786"/>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5" name="Shape 3859">
            <a:extLst>
              <a:ext uri="{FF2B5EF4-FFF2-40B4-BE49-F238E27FC236}">
                <a16:creationId xmlns:a16="http://schemas.microsoft.com/office/drawing/2014/main" id="{154E48A9-9953-E94A-A9DB-20228301357A}"/>
              </a:ext>
            </a:extLst>
          </p:cNvPr>
          <p:cNvSpPr/>
          <p:nvPr/>
        </p:nvSpPr>
        <p:spPr>
          <a:xfrm>
            <a:off x="4267399" y="2372000"/>
            <a:ext cx="619487" cy="619390"/>
          </a:xfrm>
          <a:custGeom>
            <a:avLst/>
            <a:gdLst/>
            <a:ahLst/>
            <a:cxnLst>
              <a:cxn ang="0">
                <a:pos x="wd2" y="hd2"/>
              </a:cxn>
              <a:cxn ang="5400000">
                <a:pos x="wd2" y="hd2"/>
              </a:cxn>
              <a:cxn ang="10800000">
                <a:pos x="wd2" y="hd2"/>
              </a:cxn>
              <a:cxn ang="16200000">
                <a:pos x="wd2" y="hd2"/>
              </a:cxn>
            </a:cxnLst>
            <a:rect l="0" t="0" r="r" b="b"/>
            <a:pathLst>
              <a:path w="21600" h="21389" extrusionOk="0">
                <a:moveTo>
                  <a:pt x="10309" y="9721"/>
                </a:moveTo>
                <a:lnTo>
                  <a:pt x="9327" y="9721"/>
                </a:lnTo>
                <a:cubicBezTo>
                  <a:pt x="9056" y="9721"/>
                  <a:pt x="8836" y="9938"/>
                  <a:pt x="8836" y="10207"/>
                </a:cubicBezTo>
                <a:cubicBezTo>
                  <a:pt x="8836" y="10476"/>
                  <a:pt x="9056" y="10693"/>
                  <a:pt x="9327" y="10693"/>
                </a:cubicBezTo>
                <a:lnTo>
                  <a:pt x="10309" y="10693"/>
                </a:lnTo>
                <a:cubicBezTo>
                  <a:pt x="10580" y="10693"/>
                  <a:pt x="10800" y="10476"/>
                  <a:pt x="10800" y="10207"/>
                </a:cubicBezTo>
                <a:cubicBezTo>
                  <a:pt x="10800" y="9938"/>
                  <a:pt x="10580" y="9721"/>
                  <a:pt x="10309" y="9721"/>
                </a:cubicBezTo>
                <a:moveTo>
                  <a:pt x="13255" y="18472"/>
                </a:moveTo>
                <a:lnTo>
                  <a:pt x="12273" y="18472"/>
                </a:lnTo>
                <a:cubicBezTo>
                  <a:pt x="12002" y="18472"/>
                  <a:pt x="11782" y="18690"/>
                  <a:pt x="11782" y="18958"/>
                </a:cubicBezTo>
                <a:cubicBezTo>
                  <a:pt x="11782" y="19227"/>
                  <a:pt x="12002" y="19444"/>
                  <a:pt x="12273" y="19444"/>
                </a:cubicBezTo>
                <a:lnTo>
                  <a:pt x="13255" y="19444"/>
                </a:lnTo>
                <a:cubicBezTo>
                  <a:pt x="13525" y="19444"/>
                  <a:pt x="13745" y="19227"/>
                  <a:pt x="13745" y="18958"/>
                </a:cubicBezTo>
                <a:cubicBezTo>
                  <a:pt x="13745" y="18690"/>
                  <a:pt x="13525" y="18472"/>
                  <a:pt x="13255" y="18472"/>
                </a:cubicBezTo>
                <a:moveTo>
                  <a:pt x="10309" y="18472"/>
                </a:moveTo>
                <a:lnTo>
                  <a:pt x="9327" y="18472"/>
                </a:lnTo>
                <a:cubicBezTo>
                  <a:pt x="9056" y="18472"/>
                  <a:pt x="8836" y="18690"/>
                  <a:pt x="8836" y="18958"/>
                </a:cubicBezTo>
                <a:cubicBezTo>
                  <a:pt x="8836" y="19227"/>
                  <a:pt x="9056" y="19444"/>
                  <a:pt x="9327" y="19444"/>
                </a:cubicBezTo>
                <a:lnTo>
                  <a:pt x="10309" y="19444"/>
                </a:lnTo>
                <a:cubicBezTo>
                  <a:pt x="10580" y="19444"/>
                  <a:pt x="10800" y="19227"/>
                  <a:pt x="10800" y="18958"/>
                </a:cubicBezTo>
                <a:cubicBezTo>
                  <a:pt x="10800" y="18690"/>
                  <a:pt x="10580" y="18472"/>
                  <a:pt x="10309" y="18472"/>
                </a:cubicBezTo>
                <a:moveTo>
                  <a:pt x="20618" y="15555"/>
                </a:moveTo>
                <a:cubicBezTo>
                  <a:pt x="20618" y="16091"/>
                  <a:pt x="20178" y="16527"/>
                  <a:pt x="19636" y="16527"/>
                </a:cubicBezTo>
                <a:lnTo>
                  <a:pt x="16691" y="16527"/>
                </a:lnTo>
                <a:cubicBezTo>
                  <a:pt x="16149" y="16527"/>
                  <a:pt x="15709" y="16091"/>
                  <a:pt x="15709" y="15555"/>
                </a:cubicBezTo>
                <a:lnTo>
                  <a:pt x="15709" y="13610"/>
                </a:lnTo>
                <a:cubicBezTo>
                  <a:pt x="15709" y="13074"/>
                  <a:pt x="16149" y="12638"/>
                  <a:pt x="16691" y="12638"/>
                </a:cubicBezTo>
                <a:lnTo>
                  <a:pt x="19636" y="12638"/>
                </a:lnTo>
                <a:cubicBezTo>
                  <a:pt x="20178" y="12638"/>
                  <a:pt x="20618" y="13074"/>
                  <a:pt x="20618" y="13610"/>
                </a:cubicBezTo>
                <a:cubicBezTo>
                  <a:pt x="20618" y="13610"/>
                  <a:pt x="20618" y="15555"/>
                  <a:pt x="20618" y="15555"/>
                </a:cubicBezTo>
                <a:close/>
                <a:moveTo>
                  <a:pt x="18655" y="19444"/>
                </a:moveTo>
                <a:cubicBezTo>
                  <a:pt x="18655" y="19981"/>
                  <a:pt x="18214" y="20417"/>
                  <a:pt x="17673" y="20417"/>
                </a:cubicBezTo>
                <a:lnTo>
                  <a:pt x="1964" y="20417"/>
                </a:lnTo>
                <a:cubicBezTo>
                  <a:pt x="1422" y="20417"/>
                  <a:pt x="982" y="19981"/>
                  <a:pt x="982" y="19444"/>
                </a:cubicBezTo>
                <a:lnTo>
                  <a:pt x="982" y="9721"/>
                </a:lnTo>
                <a:cubicBezTo>
                  <a:pt x="982" y="9184"/>
                  <a:pt x="1422" y="8748"/>
                  <a:pt x="1964" y="8748"/>
                </a:cubicBezTo>
                <a:lnTo>
                  <a:pt x="17673" y="8748"/>
                </a:lnTo>
                <a:cubicBezTo>
                  <a:pt x="18214" y="8748"/>
                  <a:pt x="18655" y="9184"/>
                  <a:pt x="18655" y="9721"/>
                </a:cubicBezTo>
                <a:lnTo>
                  <a:pt x="18655" y="11665"/>
                </a:lnTo>
                <a:lnTo>
                  <a:pt x="16691" y="11665"/>
                </a:lnTo>
                <a:cubicBezTo>
                  <a:pt x="15606" y="11665"/>
                  <a:pt x="14727" y="12536"/>
                  <a:pt x="14727" y="13610"/>
                </a:cubicBezTo>
                <a:lnTo>
                  <a:pt x="14727" y="15555"/>
                </a:lnTo>
                <a:cubicBezTo>
                  <a:pt x="14727" y="16629"/>
                  <a:pt x="15606" y="17500"/>
                  <a:pt x="16691" y="17500"/>
                </a:cubicBezTo>
                <a:lnTo>
                  <a:pt x="18655" y="17500"/>
                </a:lnTo>
                <a:cubicBezTo>
                  <a:pt x="18655" y="17500"/>
                  <a:pt x="18655" y="19444"/>
                  <a:pt x="18655" y="19444"/>
                </a:cubicBezTo>
                <a:close/>
                <a:moveTo>
                  <a:pt x="982" y="7776"/>
                </a:moveTo>
                <a:cubicBezTo>
                  <a:pt x="982" y="7239"/>
                  <a:pt x="1422" y="6804"/>
                  <a:pt x="1964" y="6804"/>
                </a:cubicBezTo>
                <a:lnTo>
                  <a:pt x="2555" y="6804"/>
                </a:lnTo>
                <a:lnTo>
                  <a:pt x="2817" y="7776"/>
                </a:lnTo>
                <a:lnTo>
                  <a:pt x="1964" y="7776"/>
                </a:lnTo>
                <a:cubicBezTo>
                  <a:pt x="1604" y="7776"/>
                  <a:pt x="1271" y="7879"/>
                  <a:pt x="982" y="8046"/>
                </a:cubicBezTo>
                <a:cubicBezTo>
                  <a:pt x="982" y="8046"/>
                  <a:pt x="982" y="7776"/>
                  <a:pt x="982" y="7776"/>
                </a:cubicBezTo>
                <a:close/>
                <a:moveTo>
                  <a:pt x="3721" y="3602"/>
                </a:moveTo>
                <a:lnTo>
                  <a:pt x="13629" y="1006"/>
                </a:lnTo>
                <a:cubicBezTo>
                  <a:pt x="14152" y="868"/>
                  <a:pt x="14690" y="1175"/>
                  <a:pt x="14831" y="1694"/>
                </a:cubicBezTo>
                <a:lnTo>
                  <a:pt x="15085" y="2632"/>
                </a:lnTo>
                <a:lnTo>
                  <a:pt x="3281" y="5732"/>
                </a:lnTo>
                <a:lnTo>
                  <a:pt x="3026" y="4792"/>
                </a:lnTo>
                <a:cubicBezTo>
                  <a:pt x="2886" y="4273"/>
                  <a:pt x="3197" y="3740"/>
                  <a:pt x="3721" y="3602"/>
                </a:cubicBezTo>
                <a:moveTo>
                  <a:pt x="15847" y="5449"/>
                </a:moveTo>
                <a:lnTo>
                  <a:pt x="16476" y="7776"/>
                </a:lnTo>
                <a:lnTo>
                  <a:pt x="6989" y="7776"/>
                </a:lnTo>
                <a:cubicBezTo>
                  <a:pt x="6989" y="7776"/>
                  <a:pt x="15847" y="5449"/>
                  <a:pt x="15847" y="5449"/>
                </a:cubicBezTo>
                <a:close/>
                <a:moveTo>
                  <a:pt x="17673" y="6804"/>
                </a:moveTo>
                <a:cubicBezTo>
                  <a:pt x="18214" y="6804"/>
                  <a:pt x="18655" y="7239"/>
                  <a:pt x="18655" y="7776"/>
                </a:cubicBezTo>
                <a:lnTo>
                  <a:pt x="18655" y="8046"/>
                </a:lnTo>
                <a:cubicBezTo>
                  <a:pt x="18365" y="7879"/>
                  <a:pt x="18032" y="7776"/>
                  <a:pt x="17673" y="7776"/>
                </a:cubicBezTo>
                <a:lnTo>
                  <a:pt x="17493" y="7776"/>
                </a:lnTo>
                <a:lnTo>
                  <a:pt x="17230" y="6804"/>
                </a:lnTo>
                <a:cubicBezTo>
                  <a:pt x="17230" y="6804"/>
                  <a:pt x="17673" y="6804"/>
                  <a:pt x="17673" y="6804"/>
                </a:cubicBezTo>
                <a:close/>
                <a:moveTo>
                  <a:pt x="19636" y="11665"/>
                </a:moveTo>
                <a:lnTo>
                  <a:pt x="19636" y="7776"/>
                </a:lnTo>
                <a:cubicBezTo>
                  <a:pt x="19636" y="6702"/>
                  <a:pt x="18757" y="5831"/>
                  <a:pt x="17673" y="5831"/>
                </a:cubicBezTo>
                <a:lnTo>
                  <a:pt x="16967" y="5831"/>
                </a:lnTo>
                <a:lnTo>
                  <a:pt x="15779" y="1442"/>
                </a:lnTo>
                <a:cubicBezTo>
                  <a:pt x="15498" y="405"/>
                  <a:pt x="14422" y="-211"/>
                  <a:pt x="13374" y="67"/>
                </a:cubicBezTo>
                <a:lnTo>
                  <a:pt x="3467" y="2661"/>
                </a:lnTo>
                <a:cubicBezTo>
                  <a:pt x="2419" y="2940"/>
                  <a:pt x="1798" y="4006"/>
                  <a:pt x="2078" y="5044"/>
                </a:cubicBezTo>
                <a:lnTo>
                  <a:pt x="2291" y="5831"/>
                </a:lnTo>
                <a:lnTo>
                  <a:pt x="1964" y="5831"/>
                </a:lnTo>
                <a:cubicBezTo>
                  <a:pt x="879" y="5831"/>
                  <a:pt x="0" y="6702"/>
                  <a:pt x="0" y="7776"/>
                </a:cubicBezTo>
                <a:lnTo>
                  <a:pt x="0" y="19444"/>
                </a:lnTo>
                <a:cubicBezTo>
                  <a:pt x="0" y="20518"/>
                  <a:pt x="879" y="21389"/>
                  <a:pt x="1964" y="21389"/>
                </a:cubicBezTo>
                <a:lnTo>
                  <a:pt x="17673" y="21389"/>
                </a:lnTo>
                <a:cubicBezTo>
                  <a:pt x="18757" y="21389"/>
                  <a:pt x="19636" y="20518"/>
                  <a:pt x="19636" y="19444"/>
                </a:cubicBezTo>
                <a:lnTo>
                  <a:pt x="19636" y="17500"/>
                </a:lnTo>
                <a:cubicBezTo>
                  <a:pt x="20721" y="17500"/>
                  <a:pt x="21600" y="16629"/>
                  <a:pt x="21600" y="15555"/>
                </a:cubicBezTo>
                <a:lnTo>
                  <a:pt x="21600" y="13610"/>
                </a:lnTo>
                <a:cubicBezTo>
                  <a:pt x="21600" y="12536"/>
                  <a:pt x="20721" y="11665"/>
                  <a:pt x="19636" y="11665"/>
                </a:cubicBezTo>
                <a:moveTo>
                  <a:pt x="13255" y="9721"/>
                </a:moveTo>
                <a:lnTo>
                  <a:pt x="12273" y="9721"/>
                </a:lnTo>
                <a:cubicBezTo>
                  <a:pt x="12002" y="9721"/>
                  <a:pt x="11782" y="9938"/>
                  <a:pt x="11782" y="10207"/>
                </a:cubicBezTo>
                <a:cubicBezTo>
                  <a:pt x="11782" y="10476"/>
                  <a:pt x="12002" y="10693"/>
                  <a:pt x="12273" y="10693"/>
                </a:cubicBezTo>
                <a:lnTo>
                  <a:pt x="13255" y="10693"/>
                </a:lnTo>
                <a:cubicBezTo>
                  <a:pt x="13525" y="10693"/>
                  <a:pt x="13745" y="10476"/>
                  <a:pt x="13745" y="10207"/>
                </a:cubicBezTo>
                <a:cubicBezTo>
                  <a:pt x="13745" y="9938"/>
                  <a:pt x="13525" y="9721"/>
                  <a:pt x="13255" y="9721"/>
                </a:cubicBezTo>
                <a:moveTo>
                  <a:pt x="7364" y="9721"/>
                </a:moveTo>
                <a:lnTo>
                  <a:pt x="6382" y="9721"/>
                </a:lnTo>
                <a:cubicBezTo>
                  <a:pt x="6111" y="9721"/>
                  <a:pt x="5891" y="9938"/>
                  <a:pt x="5891" y="10207"/>
                </a:cubicBezTo>
                <a:cubicBezTo>
                  <a:pt x="5891" y="10476"/>
                  <a:pt x="6111" y="10693"/>
                  <a:pt x="6382" y="10693"/>
                </a:cubicBezTo>
                <a:lnTo>
                  <a:pt x="7364" y="10693"/>
                </a:lnTo>
                <a:cubicBezTo>
                  <a:pt x="7634" y="10693"/>
                  <a:pt x="7855" y="10476"/>
                  <a:pt x="7855" y="10207"/>
                </a:cubicBezTo>
                <a:cubicBezTo>
                  <a:pt x="7855" y="9938"/>
                  <a:pt x="7634" y="9721"/>
                  <a:pt x="7364" y="9721"/>
                </a:cubicBezTo>
                <a:moveTo>
                  <a:pt x="17182" y="14096"/>
                </a:moveTo>
                <a:cubicBezTo>
                  <a:pt x="16911" y="14096"/>
                  <a:pt x="16691" y="14315"/>
                  <a:pt x="16691" y="14582"/>
                </a:cubicBezTo>
                <a:cubicBezTo>
                  <a:pt x="16691" y="14851"/>
                  <a:pt x="16911" y="15069"/>
                  <a:pt x="17182" y="15069"/>
                </a:cubicBezTo>
                <a:cubicBezTo>
                  <a:pt x="17453" y="15069"/>
                  <a:pt x="17673" y="14851"/>
                  <a:pt x="17673" y="14582"/>
                </a:cubicBezTo>
                <a:cubicBezTo>
                  <a:pt x="17673" y="14315"/>
                  <a:pt x="17453" y="14096"/>
                  <a:pt x="17182" y="14096"/>
                </a:cubicBezTo>
                <a:moveTo>
                  <a:pt x="16200" y="18472"/>
                </a:moveTo>
                <a:lnTo>
                  <a:pt x="15218" y="18472"/>
                </a:lnTo>
                <a:cubicBezTo>
                  <a:pt x="14947" y="18472"/>
                  <a:pt x="14727" y="18690"/>
                  <a:pt x="14727" y="18958"/>
                </a:cubicBezTo>
                <a:cubicBezTo>
                  <a:pt x="14727" y="19227"/>
                  <a:pt x="14947" y="19444"/>
                  <a:pt x="15218" y="19444"/>
                </a:cubicBezTo>
                <a:lnTo>
                  <a:pt x="16200" y="19444"/>
                </a:lnTo>
                <a:cubicBezTo>
                  <a:pt x="16471" y="19444"/>
                  <a:pt x="16691" y="19227"/>
                  <a:pt x="16691" y="18958"/>
                </a:cubicBezTo>
                <a:cubicBezTo>
                  <a:pt x="16691" y="18690"/>
                  <a:pt x="16471" y="18472"/>
                  <a:pt x="16200" y="18472"/>
                </a:cubicBezTo>
                <a:moveTo>
                  <a:pt x="15218" y="10693"/>
                </a:moveTo>
                <a:lnTo>
                  <a:pt x="16200" y="10693"/>
                </a:lnTo>
                <a:cubicBezTo>
                  <a:pt x="16471" y="10693"/>
                  <a:pt x="16691" y="10476"/>
                  <a:pt x="16691" y="10207"/>
                </a:cubicBezTo>
                <a:cubicBezTo>
                  <a:pt x="16691" y="9938"/>
                  <a:pt x="16471" y="9721"/>
                  <a:pt x="16200" y="9721"/>
                </a:cubicBezTo>
                <a:lnTo>
                  <a:pt x="15218" y="9721"/>
                </a:lnTo>
                <a:cubicBezTo>
                  <a:pt x="14947" y="9721"/>
                  <a:pt x="14727" y="9938"/>
                  <a:pt x="14727" y="10207"/>
                </a:cubicBezTo>
                <a:cubicBezTo>
                  <a:pt x="14727" y="10476"/>
                  <a:pt x="14947" y="10693"/>
                  <a:pt x="15218" y="10693"/>
                </a:cubicBezTo>
                <a:moveTo>
                  <a:pt x="4418" y="18472"/>
                </a:moveTo>
                <a:lnTo>
                  <a:pt x="3436" y="18472"/>
                </a:lnTo>
                <a:cubicBezTo>
                  <a:pt x="3166" y="18472"/>
                  <a:pt x="2945" y="18690"/>
                  <a:pt x="2945" y="18958"/>
                </a:cubicBezTo>
                <a:cubicBezTo>
                  <a:pt x="2945" y="19227"/>
                  <a:pt x="3166" y="19444"/>
                  <a:pt x="3436" y="19444"/>
                </a:cubicBezTo>
                <a:lnTo>
                  <a:pt x="4418" y="19444"/>
                </a:lnTo>
                <a:cubicBezTo>
                  <a:pt x="4689" y="19444"/>
                  <a:pt x="4909" y="19227"/>
                  <a:pt x="4909" y="18958"/>
                </a:cubicBezTo>
                <a:cubicBezTo>
                  <a:pt x="4909" y="18690"/>
                  <a:pt x="4689" y="18472"/>
                  <a:pt x="4418" y="18472"/>
                </a:cubicBezTo>
                <a:moveTo>
                  <a:pt x="7364" y="18472"/>
                </a:moveTo>
                <a:lnTo>
                  <a:pt x="6382" y="18472"/>
                </a:lnTo>
                <a:cubicBezTo>
                  <a:pt x="6111" y="18472"/>
                  <a:pt x="5891" y="18690"/>
                  <a:pt x="5891" y="18958"/>
                </a:cubicBezTo>
                <a:cubicBezTo>
                  <a:pt x="5891" y="19227"/>
                  <a:pt x="6111" y="19444"/>
                  <a:pt x="6382" y="19444"/>
                </a:cubicBezTo>
                <a:lnTo>
                  <a:pt x="7364" y="19444"/>
                </a:lnTo>
                <a:cubicBezTo>
                  <a:pt x="7634" y="19444"/>
                  <a:pt x="7855" y="19227"/>
                  <a:pt x="7855" y="18958"/>
                </a:cubicBezTo>
                <a:cubicBezTo>
                  <a:pt x="7855" y="18690"/>
                  <a:pt x="7634" y="18472"/>
                  <a:pt x="7364" y="18472"/>
                </a:cubicBezTo>
                <a:moveTo>
                  <a:pt x="4418" y="9721"/>
                </a:moveTo>
                <a:lnTo>
                  <a:pt x="3436" y="9721"/>
                </a:lnTo>
                <a:cubicBezTo>
                  <a:pt x="3166" y="9721"/>
                  <a:pt x="2945" y="9938"/>
                  <a:pt x="2945" y="10207"/>
                </a:cubicBezTo>
                <a:cubicBezTo>
                  <a:pt x="2945" y="10476"/>
                  <a:pt x="3166" y="10693"/>
                  <a:pt x="3436" y="10693"/>
                </a:cubicBezTo>
                <a:lnTo>
                  <a:pt x="4418" y="10693"/>
                </a:lnTo>
                <a:cubicBezTo>
                  <a:pt x="4689" y="10693"/>
                  <a:pt x="4909" y="10476"/>
                  <a:pt x="4909" y="10207"/>
                </a:cubicBezTo>
                <a:cubicBezTo>
                  <a:pt x="4909" y="9938"/>
                  <a:pt x="4689" y="9721"/>
                  <a:pt x="4418" y="9721"/>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
        <p:nvSpPr>
          <p:cNvPr id="37" name="Shape 3783">
            <a:extLst>
              <a:ext uri="{FF2B5EF4-FFF2-40B4-BE49-F238E27FC236}">
                <a16:creationId xmlns:a16="http://schemas.microsoft.com/office/drawing/2014/main" id="{15002697-1416-334D-B6C5-2464FCA2A383}"/>
              </a:ext>
            </a:extLst>
          </p:cNvPr>
          <p:cNvSpPr/>
          <p:nvPr/>
        </p:nvSpPr>
        <p:spPr>
          <a:xfrm>
            <a:off x="7223295" y="2371999"/>
            <a:ext cx="619390" cy="619390"/>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6"/>
                </a:lnTo>
                <a:cubicBezTo>
                  <a:pt x="18572" y="12276"/>
                  <a:pt x="18589" y="11922"/>
                  <a:pt x="18572" y="11593"/>
                </a:cubicBezTo>
                <a:lnTo>
                  <a:pt x="17592" y="11645"/>
                </a:lnTo>
                <a:cubicBezTo>
                  <a:pt x="17606" y="11910"/>
                  <a:pt x="17591" y="12202"/>
                  <a:pt x="17547" y="12509"/>
                </a:cubicBezTo>
                <a:moveTo>
                  <a:pt x="17444" y="10833"/>
                </a:moveTo>
                <a:lnTo>
                  <a:pt x="18374" y="10520"/>
                </a:lnTo>
                <a:cubicBezTo>
                  <a:pt x="18262" y="10187"/>
                  <a:pt x="18104" y="9869"/>
                  <a:pt x="17890" y="9547"/>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3"/>
                  <a:pt x="16746" y="14495"/>
                  <a:pt x="16835" y="14583"/>
                </a:cubicBezTo>
                <a:lnTo>
                  <a:pt x="17469" y="15218"/>
                </a:lnTo>
                <a:lnTo>
                  <a:pt x="16835" y="15853"/>
                </a:lnTo>
                <a:cubicBezTo>
                  <a:pt x="16746" y="15942"/>
                  <a:pt x="16691" y="16065"/>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5"/>
                  <a:pt x="19582" y="15942"/>
                  <a:pt x="19493" y="15853"/>
                </a:cubicBezTo>
                <a:lnTo>
                  <a:pt x="18858" y="15218"/>
                </a:lnTo>
                <a:lnTo>
                  <a:pt x="19493" y="14583"/>
                </a:lnTo>
                <a:cubicBezTo>
                  <a:pt x="19582" y="14495"/>
                  <a:pt x="19636" y="14373"/>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3"/>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2"/>
                </a:lnTo>
                <a:lnTo>
                  <a:pt x="7231" y="21573"/>
                </a:lnTo>
                <a:cubicBezTo>
                  <a:pt x="7274" y="21586"/>
                  <a:pt x="7317" y="21600"/>
                  <a:pt x="7364" y="21600"/>
                </a:cubicBezTo>
                <a:cubicBezTo>
                  <a:pt x="7411" y="21600"/>
                  <a:pt x="7453" y="21586"/>
                  <a:pt x="7496" y="21573"/>
                </a:cubicBezTo>
                <a:lnTo>
                  <a:pt x="7499"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7"/>
                </a:lnTo>
                <a:cubicBezTo>
                  <a:pt x="5432" y="10394"/>
                  <a:pt x="5153" y="10605"/>
                  <a:pt x="4909" y="10826"/>
                </a:cubicBezTo>
                <a:lnTo>
                  <a:pt x="5568" y="11554"/>
                </a:lnTo>
                <a:cubicBezTo>
                  <a:pt x="5772" y="11370"/>
                  <a:pt x="6008" y="11191"/>
                  <a:pt x="6270" y="11022"/>
                </a:cubicBezTo>
                <a:moveTo>
                  <a:pt x="5004" y="12185"/>
                </a:moveTo>
                <a:lnTo>
                  <a:pt x="4196" y="11628"/>
                </a:lnTo>
                <a:cubicBezTo>
                  <a:pt x="3975" y="11950"/>
                  <a:pt x="3812" y="12288"/>
                  <a:pt x="3713" y="12634"/>
                </a:cubicBezTo>
                <a:lnTo>
                  <a:pt x="4656" y="12906"/>
                </a:lnTo>
                <a:cubicBezTo>
                  <a:pt x="4727" y="12661"/>
                  <a:pt x="4844" y="12418"/>
                  <a:pt x="5004" y="12185"/>
                </a:cubicBezTo>
                <a:moveTo>
                  <a:pt x="10467" y="8319"/>
                </a:moveTo>
                <a:lnTo>
                  <a:pt x="9972" y="7470"/>
                </a:lnTo>
                <a:cubicBezTo>
                  <a:pt x="9623" y="7674"/>
                  <a:pt x="9362" y="7936"/>
                  <a:pt x="9132" y="8189"/>
                </a:cubicBezTo>
                <a:lnTo>
                  <a:pt x="9857" y="8850"/>
                </a:lnTo>
                <a:cubicBezTo>
                  <a:pt x="10063" y="8624"/>
                  <a:pt x="10245" y="8448"/>
                  <a:pt x="10467" y="8319"/>
                </a:cubicBezTo>
                <a:moveTo>
                  <a:pt x="3927" y="15709"/>
                </a:moveTo>
                <a:cubicBezTo>
                  <a:pt x="4469" y="15709"/>
                  <a:pt x="4909" y="15270"/>
                  <a:pt x="4909" y="14727"/>
                </a:cubicBezTo>
                <a:cubicBezTo>
                  <a:pt x="4909" y="14186"/>
                  <a:pt x="4469" y="13745"/>
                  <a:pt x="3927" y="13745"/>
                </a:cubicBezTo>
                <a:cubicBezTo>
                  <a:pt x="3385" y="13745"/>
                  <a:pt x="2945" y="14186"/>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
        <p:nvSpPr>
          <p:cNvPr id="39" name="Shape 3663">
            <a:extLst>
              <a:ext uri="{FF2B5EF4-FFF2-40B4-BE49-F238E27FC236}">
                <a16:creationId xmlns:a16="http://schemas.microsoft.com/office/drawing/2014/main" id="{CABF644B-BF37-2C44-AA3F-22328C2878D3}"/>
              </a:ext>
            </a:extLst>
          </p:cNvPr>
          <p:cNvSpPr/>
          <p:nvPr/>
        </p:nvSpPr>
        <p:spPr>
          <a:xfrm>
            <a:off x="1336508" y="2371999"/>
            <a:ext cx="619487" cy="61948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30"/>
                  <a:pt x="2945" y="5400"/>
                </a:cubicBezTo>
                <a:cubicBezTo>
                  <a:pt x="2945" y="5671"/>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1"/>
                  <a:pt x="18655" y="5400"/>
                </a:cubicBezTo>
                <a:cubicBezTo>
                  <a:pt x="18655" y="5130"/>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30"/>
                  <a:pt x="2945" y="10800"/>
                </a:cubicBezTo>
                <a:cubicBezTo>
                  <a:pt x="2945" y="11071"/>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1"/>
                  <a:pt x="18655" y="10800"/>
                </a:cubicBezTo>
                <a:cubicBezTo>
                  <a:pt x="18655" y="10530"/>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1"/>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1"/>
                  <a:pt x="18655" y="16200"/>
                </a:cubicBezTo>
                <a:cubicBezTo>
                  <a:pt x="18655" y="15929"/>
                  <a:pt x="18435" y="15709"/>
                  <a:pt x="18164" y="15709"/>
                </a:cubicBezTo>
              </a:path>
            </a:pathLst>
          </a:custGeom>
          <a:gradFill>
            <a:gsLst>
              <a:gs pos="0">
                <a:schemeClr val="accent1"/>
              </a:gs>
              <a:gs pos="100000">
                <a:srgbClr val="015200"/>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21668816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Organization Overview </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LENDING</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F4C8FAA-2FBE-0740-A447-C58E9846F0FC}"/>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cxnSp>
        <p:nvCxnSpPr>
          <p:cNvPr id="19" name="Straight Connector 18">
            <a:extLst>
              <a:ext uri="{FF2B5EF4-FFF2-40B4-BE49-F238E27FC236}">
                <a16:creationId xmlns:a16="http://schemas.microsoft.com/office/drawing/2014/main" id="{C2118330-2345-EC44-BB74-8F38539D083C}"/>
              </a:ext>
            </a:extLst>
          </p:cNvPr>
          <p:cNvCxnSpPr>
            <a:cxnSpLocks/>
          </p:cNvCxnSpPr>
          <p:nvPr/>
        </p:nvCxnSpPr>
        <p:spPr>
          <a:xfrm>
            <a:off x="3124200" y="2725582"/>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720632B-B3F1-FF47-AE95-8A43E993E2BA}"/>
              </a:ext>
            </a:extLst>
          </p:cNvPr>
          <p:cNvCxnSpPr>
            <a:cxnSpLocks/>
          </p:cNvCxnSpPr>
          <p:nvPr/>
        </p:nvCxnSpPr>
        <p:spPr>
          <a:xfrm>
            <a:off x="6019802" y="2701383"/>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F17B5E92-63EC-274D-AF14-85CFC9E5FD53}"/>
              </a:ext>
            </a:extLst>
          </p:cNvPr>
          <p:cNvSpPr/>
          <p:nvPr/>
        </p:nvSpPr>
        <p:spPr>
          <a:xfrm>
            <a:off x="293969" y="3017709"/>
            <a:ext cx="2735600" cy="738664"/>
          </a:xfrm>
          <a:prstGeom prst="rect">
            <a:avLst/>
          </a:prstGeom>
        </p:spPr>
        <p:txBody>
          <a:bodyPr wrap="square">
            <a:spAutoFit/>
          </a:bodyPr>
          <a:lstStyle/>
          <a:p>
            <a:pPr algn="ctr"/>
            <a:r>
              <a:rPr lang="en-US" sz="2100" b="1" dirty="0">
                <a:solidFill>
                  <a:schemeClr val="tx1">
                    <a:alpha val="35000"/>
                  </a:schemeClr>
                </a:solidFill>
                <a:latin typeface="Gotham Book" panose="02000504050000020004" pitchFamily="2" charset="0"/>
              </a:rPr>
              <a:t>How is risk leveraged?</a:t>
            </a:r>
          </a:p>
        </p:txBody>
      </p:sp>
      <p:sp>
        <p:nvSpPr>
          <p:cNvPr id="31" name="TextBox 30">
            <a:extLst>
              <a:ext uri="{FF2B5EF4-FFF2-40B4-BE49-F238E27FC236}">
                <a16:creationId xmlns:a16="http://schemas.microsoft.com/office/drawing/2014/main" id="{0757663F-57FA-B944-8A71-D5E434FCA670}"/>
              </a:ext>
            </a:extLst>
          </p:cNvPr>
          <p:cNvSpPr txBox="1"/>
          <p:nvPr/>
        </p:nvSpPr>
        <p:spPr>
          <a:xfrm>
            <a:off x="279355" y="3726457"/>
            <a:ext cx="2735600" cy="1661993"/>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a:t>
            </a:r>
            <a:r>
              <a:rPr lang="en-US" sz="1275" b="1" dirty="0">
                <a:solidFill>
                  <a:schemeClr val="tx1">
                    <a:alpha val="35000"/>
                  </a:schemeClr>
                </a:solidFill>
                <a:latin typeface="Gotham Book" panose="02000504050000020004" pitchFamily="2" charset="0"/>
              </a:rPr>
              <a:t>high impact, high risk </a:t>
            </a:r>
            <a:r>
              <a:rPr lang="en-US" sz="1275" dirty="0">
                <a:solidFill>
                  <a:schemeClr val="tx1">
                    <a:alpha val="35000"/>
                  </a:schemeClr>
                </a:solidFill>
                <a:latin typeface="Gotham Book" panose="02000504050000020004" pitchFamily="2" charset="0"/>
              </a:rPr>
              <a:t>businesses they know will not pay them back. They leverage this loss by giving loans to low risk, high return companies to help subsidize this loss. </a:t>
            </a:r>
          </a:p>
        </p:txBody>
      </p:sp>
      <p:sp>
        <p:nvSpPr>
          <p:cNvPr id="20" name="Rectangle 19">
            <a:extLst>
              <a:ext uri="{FF2B5EF4-FFF2-40B4-BE49-F238E27FC236}">
                <a16:creationId xmlns:a16="http://schemas.microsoft.com/office/drawing/2014/main" id="{778CEFA8-C298-494D-A8B8-D342242F92EE}"/>
              </a:ext>
            </a:extLst>
          </p:cNvPr>
          <p:cNvSpPr/>
          <p:nvPr/>
        </p:nvSpPr>
        <p:spPr>
          <a:xfrm>
            <a:off x="3211508" y="3017770"/>
            <a:ext cx="2735600" cy="738664"/>
          </a:xfrm>
          <a:prstGeom prst="rect">
            <a:avLst/>
          </a:prstGeom>
        </p:spPr>
        <p:txBody>
          <a:bodyPr wrap="square">
            <a:spAutoFit/>
          </a:bodyPr>
          <a:lstStyle/>
          <a:p>
            <a:pPr algn="ctr"/>
            <a:r>
              <a:rPr lang="en-US" sz="2100" b="1" dirty="0">
                <a:solidFill>
                  <a:schemeClr val="tx1">
                    <a:lumMod val="85000"/>
                    <a:lumOff val="15000"/>
                  </a:schemeClr>
                </a:solidFill>
                <a:latin typeface="Gotham Book" panose="02000504050000020004" pitchFamily="2" charset="0"/>
              </a:rPr>
              <a:t>Why do investors invest?</a:t>
            </a:r>
          </a:p>
        </p:txBody>
      </p:sp>
      <p:sp>
        <p:nvSpPr>
          <p:cNvPr id="22" name="TextBox 21">
            <a:extLst>
              <a:ext uri="{FF2B5EF4-FFF2-40B4-BE49-F238E27FC236}">
                <a16:creationId xmlns:a16="http://schemas.microsoft.com/office/drawing/2014/main" id="{6EE97D41-62B4-0A4B-8945-67B4C8ABEA1F}"/>
              </a:ext>
            </a:extLst>
          </p:cNvPr>
          <p:cNvSpPr txBox="1"/>
          <p:nvPr/>
        </p:nvSpPr>
        <p:spPr>
          <a:xfrm>
            <a:off x="3196894" y="3726517"/>
            <a:ext cx="2735600" cy="1465786"/>
          </a:xfrm>
          <a:prstGeom prst="rect">
            <a:avLst/>
          </a:prstGeom>
          <a:noFill/>
        </p:spPr>
        <p:txBody>
          <a:bodyPr wrap="square" rtlCol="0">
            <a:spAutoFit/>
          </a:bodyPr>
          <a:lstStyle/>
          <a:p>
            <a:pPr algn="ctr"/>
            <a:r>
              <a:rPr lang="en-US" sz="1275" dirty="0">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2" name="Rectangle 31">
            <a:extLst>
              <a:ext uri="{FF2B5EF4-FFF2-40B4-BE49-F238E27FC236}">
                <a16:creationId xmlns:a16="http://schemas.microsoft.com/office/drawing/2014/main" id="{9BC6AA2F-1BA0-7043-9663-0EC32C0D359A}"/>
              </a:ext>
            </a:extLst>
          </p:cNvPr>
          <p:cNvSpPr/>
          <p:nvPr/>
        </p:nvSpPr>
        <p:spPr>
          <a:xfrm>
            <a:off x="6179804" y="3017709"/>
            <a:ext cx="2735600" cy="738664"/>
          </a:xfrm>
          <a:prstGeom prst="rect">
            <a:avLst/>
          </a:prstGeom>
        </p:spPr>
        <p:txBody>
          <a:bodyPr wrap="square">
            <a:spAutoFit/>
          </a:bodyPr>
          <a:lstStyle/>
          <a:p>
            <a:pPr algn="ctr"/>
            <a:r>
              <a:rPr lang="en-US" sz="2100" b="1" dirty="0">
                <a:solidFill>
                  <a:schemeClr val="tx1">
                    <a:lumMod val="85000"/>
                    <a:lumOff val="15000"/>
                    <a:alpha val="35000"/>
                  </a:schemeClr>
                </a:solidFill>
                <a:latin typeface="Gotham Book" panose="02000504050000020004" pitchFamily="2" charset="0"/>
              </a:rPr>
              <a:t>Where do donations go?</a:t>
            </a:r>
          </a:p>
        </p:txBody>
      </p:sp>
      <p:sp>
        <p:nvSpPr>
          <p:cNvPr id="33" name="TextBox 32">
            <a:extLst>
              <a:ext uri="{FF2B5EF4-FFF2-40B4-BE49-F238E27FC236}">
                <a16:creationId xmlns:a16="http://schemas.microsoft.com/office/drawing/2014/main" id="{6C6DD110-C40B-2A4F-8D37-7E2E6EB67A94}"/>
              </a:ext>
            </a:extLst>
          </p:cNvPr>
          <p:cNvSpPr txBox="1"/>
          <p:nvPr/>
        </p:nvSpPr>
        <p:spPr>
          <a:xfrm>
            <a:off x="6165190" y="3726457"/>
            <a:ext cx="2735600" cy="1465786"/>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5" name="Shape 3859">
            <a:extLst>
              <a:ext uri="{FF2B5EF4-FFF2-40B4-BE49-F238E27FC236}">
                <a16:creationId xmlns:a16="http://schemas.microsoft.com/office/drawing/2014/main" id="{154E48A9-9953-E94A-A9DB-20228301357A}"/>
              </a:ext>
            </a:extLst>
          </p:cNvPr>
          <p:cNvSpPr/>
          <p:nvPr/>
        </p:nvSpPr>
        <p:spPr>
          <a:xfrm>
            <a:off x="4267399" y="2371999"/>
            <a:ext cx="619487" cy="619390"/>
          </a:xfrm>
          <a:custGeom>
            <a:avLst/>
            <a:gdLst/>
            <a:ahLst/>
            <a:cxnLst>
              <a:cxn ang="0">
                <a:pos x="wd2" y="hd2"/>
              </a:cxn>
              <a:cxn ang="5400000">
                <a:pos x="wd2" y="hd2"/>
              </a:cxn>
              <a:cxn ang="10800000">
                <a:pos x="wd2" y="hd2"/>
              </a:cxn>
              <a:cxn ang="16200000">
                <a:pos x="wd2" y="hd2"/>
              </a:cxn>
            </a:cxnLst>
            <a:rect l="0" t="0" r="r" b="b"/>
            <a:pathLst>
              <a:path w="21600" h="21389" extrusionOk="0">
                <a:moveTo>
                  <a:pt x="10309" y="9721"/>
                </a:moveTo>
                <a:lnTo>
                  <a:pt x="9327" y="9721"/>
                </a:lnTo>
                <a:cubicBezTo>
                  <a:pt x="9056" y="9721"/>
                  <a:pt x="8836" y="9938"/>
                  <a:pt x="8836" y="10207"/>
                </a:cubicBezTo>
                <a:cubicBezTo>
                  <a:pt x="8836" y="10476"/>
                  <a:pt x="9056" y="10693"/>
                  <a:pt x="9327" y="10693"/>
                </a:cubicBezTo>
                <a:lnTo>
                  <a:pt x="10309" y="10693"/>
                </a:lnTo>
                <a:cubicBezTo>
                  <a:pt x="10580" y="10693"/>
                  <a:pt x="10800" y="10476"/>
                  <a:pt x="10800" y="10207"/>
                </a:cubicBezTo>
                <a:cubicBezTo>
                  <a:pt x="10800" y="9938"/>
                  <a:pt x="10580" y="9721"/>
                  <a:pt x="10309" y="9721"/>
                </a:cubicBezTo>
                <a:moveTo>
                  <a:pt x="13255" y="18472"/>
                </a:moveTo>
                <a:lnTo>
                  <a:pt x="12273" y="18472"/>
                </a:lnTo>
                <a:cubicBezTo>
                  <a:pt x="12002" y="18472"/>
                  <a:pt x="11782" y="18690"/>
                  <a:pt x="11782" y="18958"/>
                </a:cubicBezTo>
                <a:cubicBezTo>
                  <a:pt x="11782" y="19227"/>
                  <a:pt x="12002" y="19444"/>
                  <a:pt x="12273" y="19444"/>
                </a:cubicBezTo>
                <a:lnTo>
                  <a:pt x="13255" y="19444"/>
                </a:lnTo>
                <a:cubicBezTo>
                  <a:pt x="13525" y="19444"/>
                  <a:pt x="13745" y="19227"/>
                  <a:pt x="13745" y="18958"/>
                </a:cubicBezTo>
                <a:cubicBezTo>
                  <a:pt x="13745" y="18690"/>
                  <a:pt x="13525" y="18472"/>
                  <a:pt x="13255" y="18472"/>
                </a:cubicBezTo>
                <a:moveTo>
                  <a:pt x="10309" y="18472"/>
                </a:moveTo>
                <a:lnTo>
                  <a:pt x="9327" y="18472"/>
                </a:lnTo>
                <a:cubicBezTo>
                  <a:pt x="9056" y="18472"/>
                  <a:pt x="8836" y="18690"/>
                  <a:pt x="8836" y="18958"/>
                </a:cubicBezTo>
                <a:cubicBezTo>
                  <a:pt x="8836" y="19227"/>
                  <a:pt x="9056" y="19444"/>
                  <a:pt x="9327" y="19444"/>
                </a:cubicBezTo>
                <a:lnTo>
                  <a:pt x="10309" y="19444"/>
                </a:lnTo>
                <a:cubicBezTo>
                  <a:pt x="10580" y="19444"/>
                  <a:pt x="10800" y="19227"/>
                  <a:pt x="10800" y="18958"/>
                </a:cubicBezTo>
                <a:cubicBezTo>
                  <a:pt x="10800" y="18690"/>
                  <a:pt x="10580" y="18472"/>
                  <a:pt x="10309" y="18472"/>
                </a:cubicBezTo>
                <a:moveTo>
                  <a:pt x="20618" y="15555"/>
                </a:moveTo>
                <a:cubicBezTo>
                  <a:pt x="20618" y="16091"/>
                  <a:pt x="20178" y="16527"/>
                  <a:pt x="19636" y="16527"/>
                </a:cubicBezTo>
                <a:lnTo>
                  <a:pt x="16691" y="16527"/>
                </a:lnTo>
                <a:cubicBezTo>
                  <a:pt x="16149" y="16527"/>
                  <a:pt x="15709" y="16091"/>
                  <a:pt x="15709" y="15555"/>
                </a:cubicBezTo>
                <a:lnTo>
                  <a:pt x="15709" y="13610"/>
                </a:lnTo>
                <a:cubicBezTo>
                  <a:pt x="15709" y="13074"/>
                  <a:pt x="16149" y="12638"/>
                  <a:pt x="16691" y="12638"/>
                </a:cubicBezTo>
                <a:lnTo>
                  <a:pt x="19636" y="12638"/>
                </a:lnTo>
                <a:cubicBezTo>
                  <a:pt x="20178" y="12638"/>
                  <a:pt x="20618" y="13074"/>
                  <a:pt x="20618" y="13610"/>
                </a:cubicBezTo>
                <a:cubicBezTo>
                  <a:pt x="20618" y="13610"/>
                  <a:pt x="20618" y="15555"/>
                  <a:pt x="20618" y="15555"/>
                </a:cubicBezTo>
                <a:close/>
                <a:moveTo>
                  <a:pt x="18655" y="19444"/>
                </a:moveTo>
                <a:cubicBezTo>
                  <a:pt x="18655" y="19981"/>
                  <a:pt x="18214" y="20417"/>
                  <a:pt x="17673" y="20417"/>
                </a:cubicBezTo>
                <a:lnTo>
                  <a:pt x="1964" y="20417"/>
                </a:lnTo>
                <a:cubicBezTo>
                  <a:pt x="1422" y="20417"/>
                  <a:pt x="982" y="19981"/>
                  <a:pt x="982" y="19444"/>
                </a:cubicBezTo>
                <a:lnTo>
                  <a:pt x="982" y="9721"/>
                </a:lnTo>
                <a:cubicBezTo>
                  <a:pt x="982" y="9184"/>
                  <a:pt x="1422" y="8748"/>
                  <a:pt x="1964" y="8748"/>
                </a:cubicBezTo>
                <a:lnTo>
                  <a:pt x="17673" y="8748"/>
                </a:lnTo>
                <a:cubicBezTo>
                  <a:pt x="18214" y="8748"/>
                  <a:pt x="18655" y="9184"/>
                  <a:pt x="18655" y="9721"/>
                </a:cubicBezTo>
                <a:lnTo>
                  <a:pt x="18655" y="11665"/>
                </a:lnTo>
                <a:lnTo>
                  <a:pt x="16691" y="11665"/>
                </a:lnTo>
                <a:cubicBezTo>
                  <a:pt x="15606" y="11665"/>
                  <a:pt x="14727" y="12536"/>
                  <a:pt x="14727" y="13610"/>
                </a:cubicBezTo>
                <a:lnTo>
                  <a:pt x="14727" y="15555"/>
                </a:lnTo>
                <a:cubicBezTo>
                  <a:pt x="14727" y="16629"/>
                  <a:pt x="15606" y="17500"/>
                  <a:pt x="16691" y="17500"/>
                </a:cubicBezTo>
                <a:lnTo>
                  <a:pt x="18655" y="17500"/>
                </a:lnTo>
                <a:cubicBezTo>
                  <a:pt x="18655" y="17500"/>
                  <a:pt x="18655" y="19444"/>
                  <a:pt x="18655" y="19444"/>
                </a:cubicBezTo>
                <a:close/>
                <a:moveTo>
                  <a:pt x="982" y="7776"/>
                </a:moveTo>
                <a:cubicBezTo>
                  <a:pt x="982" y="7239"/>
                  <a:pt x="1422" y="6804"/>
                  <a:pt x="1964" y="6804"/>
                </a:cubicBezTo>
                <a:lnTo>
                  <a:pt x="2555" y="6804"/>
                </a:lnTo>
                <a:lnTo>
                  <a:pt x="2817" y="7776"/>
                </a:lnTo>
                <a:lnTo>
                  <a:pt x="1964" y="7776"/>
                </a:lnTo>
                <a:cubicBezTo>
                  <a:pt x="1604" y="7776"/>
                  <a:pt x="1271" y="7879"/>
                  <a:pt x="982" y="8046"/>
                </a:cubicBezTo>
                <a:cubicBezTo>
                  <a:pt x="982" y="8046"/>
                  <a:pt x="982" y="7776"/>
                  <a:pt x="982" y="7776"/>
                </a:cubicBezTo>
                <a:close/>
                <a:moveTo>
                  <a:pt x="3721" y="3602"/>
                </a:moveTo>
                <a:lnTo>
                  <a:pt x="13629" y="1006"/>
                </a:lnTo>
                <a:cubicBezTo>
                  <a:pt x="14152" y="868"/>
                  <a:pt x="14690" y="1175"/>
                  <a:pt x="14831" y="1694"/>
                </a:cubicBezTo>
                <a:lnTo>
                  <a:pt x="15085" y="2632"/>
                </a:lnTo>
                <a:lnTo>
                  <a:pt x="3281" y="5732"/>
                </a:lnTo>
                <a:lnTo>
                  <a:pt x="3026" y="4792"/>
                </a:lnTo>
                <a:cubicBezTo>
                  <a:pt x="2886" y="4273"/>
                  <a:pt x="3197" y="3740"/>
                  <a:pt x="3721" y="3602"/>
                </a:cubicBezTo>
                <a:moveTo>
                  <a:pt x="15847" y="5449"/>
                </a:moveTo>
                <a:lnTo>
                  <a:pt x="16476" y="7776"/>
                </a:lnTo>
                <a:lnTo>
                  <a:pt x="6989" y="7776"/>
                </a:lnTo>
                <a:cubicBezTo>
                  <a:pt x="6989" y="7776"/>
                  <a:pt x="15847" y="5449"/>
                  <a:pt x="15847" y="5449"/>
                </a:cubicBezTo>
                <a:close/>
                <a:moveTo>
                  <a:pt x="17673" y="6804"/>
                </a:moveTo>
                <a:cubicBezTo>
                  <a:pt x="18214" y="6804"/>
                  <a:pt x="18655" y="7239"/>
                  <a:pt x="18655" y="7776"/>
                </a:cubicBezTo>
                <a:lnTo>
                  <a:pt x="18655" y="8046"/>
                </a:lnTo>
                <a:cubicBezTo>
                  <a:pt x="18365" y="7879"/>
                  <a:pt x="18032" y="7776"/>
                  <a:pt x="17673" y="7776"/>
                </a:cubicBezTo>
                <a:lnTo>
                  <a:pt x="17493" y="7776"/>
                </a:lnTo>
                <a:lnTo>
                  <a:pt x="17230" y="6804"/>
                </a:lnTo>
                <a:cubicBezTo>
                  <a:pt x="17230" y="6804"/>
                  <a:pt x="17673" y="6804"/>
                  <a:pt x="17673" y="6804"/>
                </a:cubicBezTo>
                <a:close/>
                <a:moveTo>
                  <a:pt x="19636" y="11665"/>
                </a:moveTo>
                <a:lnTo>
                  <a:pt x="19636" y="7776"/>
                </a:lnTo>
                <a:cubicBezTo>
                  <a:pt x="19636" y="6702"/>
                  <a:pt x="18757" y="5831"/>
                  <a:pt x="17673" y="5831"/>
                </a:cubicBezTo>
                <a:lnTo>
                  <a:pt x="16967" y="5831"/>
                </a:lnTo>
                <a:lnTo>
                  <a:pt x="15779" y="1442"/>
                </a:lnTo>
                <a:cubicBezTo>
                  <a:pt x="15498" y="405"/>
                  <a:pt x="14422" y="-211"/>
                  <a:pt x="13374" y="67"/>
                </a:cubicBezTo>
                <a:lnTo>
                  <a:pt x="3467" y="2661"/>
                </a:lnTo>
                <a:cubicBezTo>
                  <a:pt x="2419" y="2940"/>
                  <a:pt x="1798" y="4006"/>
                  <a:pt x="2078" y="5044"/>
                </a:cubicBezTo>
                <a:lnTo>
                  <a:pt x="2291" y="5831"/>
                </a:lnTo>
                <a:lnTo>
                  <a:pt x="1964" y="5831"/>
                </a:lnTo>
                <a:cubicBezTo>
                  <a:pt x="879" y="5831"/>
                  <a:pt x="0" y="6702"/>
                  <a:pt x="0" y="7776"/>
                </a:cubicBezTo>
                <a:lnTo>
                  <a:pt x="0" y="19444"/>
                </a:lnTo>
                <a:cubicBezTo>
                  <a:pt x="0" y="20518"/>
                  <a:pt x="879" y="21389"/>
                  <a:pt x="1964" y="21389"/>
                </a:cubicBezTo>
                <a:lnTo>
                  <a:pt x="17673" y="21389"/>
                </a:lnTo>
                <a:cubicBezTo>
                  <a:pt x="18757" y="21389"/>
                  <a:pt x="19636" y="20518"/>
                  <a:pt x="19636" y="19444"/>
                </a:cubicBezTo>
                <a:lnTo>
                  <a:pt x="19636" y="17500"/>
                </a:lnTo>
                <a:cubicBezTo>
                  <a:pt x="20721" y="17500"/>
                  <a:pt x="21600" y="16629"/>
                  <a:pt x="21600" y="15555"/>
                </a:cubicBezTo>
                <a:lnTo>
                  <a:pt x="21600" y="13610"/>
                </a:lnTo>
                <a:cubicBezTo>
                  <a:pt x="21600" y="12536"/>
                  <a:pt x="20721" y="11665"/>
                  <a:pt x="19636" y="11665"/>
                </a:cubicBezTo>
                <a:moveTo>
                  <a:pt x="13255" y="9721"/>
                </a:moveTo>
                <a:lnTo>
                  <a:pt x="12273" y="9721"/>
                </a:lnTo>
                <a:cubicBezTo>
                  <a:pt x="12002" y="9721"/>
                  <a:pt x="11782" y="9938"/>
                  <a:pt x="11782" y="10207"/>
                </a:cubicBezTo>
                <a:cubicBezTo>
                  <a:pt x="11782" y="10476"/>
                  <a:pt x="12002" y="10693"/>
                  <a:pt x="12273" y="10693"/>
                </a:cubicBezTo>
                <a:lnTo>
                  <a:pt x="13255" y="10693"/>
                </a:lnTo>
                <a:cubicBezTo>
                  <a:pt x="13525" y="10693"/>
                  <a:pt x="13745" y="10476"/>
                  <a:pt x="13745" y="10207"/>
                </a:cubicBezTo>
                <a:cubicBezTo>
                  <a:pt x="13745" y="9938"/>
                  <a:pt x="13525" y="9721"/>
                  <a:pt x="13255" y="9721"/>
                </a:cubicBezTo>
                <a:moveTo>
                  <a:pt x="7364" y="9721"/>
                </a:moveTo>
                <a:lnTo>
                  <a:pt x="6382" y="9721"/>
                </a:lnTo>
                <a:cubicBezTo>
                  <a:pt x="6111" y="9721"/>
                  <a:pt x="5891" y="9938"/>
                  <a:pt x="5891" y="10207"/>
                </a:cubicBezTo>
                <a:cubicBezTo>
                  <a:pt x="5891" y="10476"/>
                  <a:pt x="6111" y="10693"/>
                  <a:pt x="6382" y="10693"/>
                </a:cubicBezTo>
                <a:lnTo>
                  <a:pt x="7364" y="10693"/>
                </a:lnTo>
                <a:cubicBezTo>
                  <a:pt x="7634" y="10693"/>
                  <a:pt x="7855" y="10476"/>
                  <a:pt x="7855" y="10207"/>
                </a:cubicBezTo>
                <a:cubicBezTo>
                  <a:pt x="7855" y="9938"/>
                  <a:pt x="7634" y="9721"/>
                  <a:pt x="7364" y="9721"/>
                </a:cubicBezTo>
                <a:moveTo>
                  <a:pt x="17182" y="14096"/>
                </a:moveTo>
                <a:cubicBezTo>
                  <a:pt x="16911" y="14096"/>
                  <a:pt x="16691" y="14315"/>
                  <a:pt x="16691" y="14582"/>
                </a:cubicBezTo>
                <a:cubicBezTo>
                  <a:pt x="16691" y="14851"/>
                  <a:pt x="16911" y="15069"/>
                  <a:pt x="17182" y="15069"/>
                </a:cubicBezTo>
                <a:cubicBezTo>
                  <a:pt x="17453" y="15069"/>
                  <a:pt x="17673" y="14851"/>
                  <a:pt x="17673" y="14582"/>
                </a:cubicBezTo>
                <a:cubicBezTo>
                  <a:pt x="17673" y="14315"/>
                  <a:pt x="17453" y="14096"/>
                  <a:pt x="17182" y="14096"/>
                </a:cubicBezTo>
                <a:moveTo>
                  <a:pt x="16200" y="18472"/>
                </a:moveTo>
                <a:lnTo>
                  <a:pt x="15218" y="18472"/>
                </a:lnTo>
                <a:cubicBezTo>
                  <a:pt x="14947" y="18472"/>
                  <a:pt x="14727" y="18690"/>
                  <a:pt x="14727" y="18958"/>
                </a:cubicBezTo>
                <a:cubicBezTo>
                  <a:pt x="14727" y="19227"/>
                  <a:pt x="14947" y="19444"/>
                  <a:pt x="15218" y="19444"/>
                </a:cubicBezTo>
                <a:lnTo>
                  <a:pt x="16200" y="19444"/>
                </a:lnTo>
                <a:cubicBezTo>
                  <a:pt x="16471" y="19444"/>
                  <a:pt x="16691" y="19227"/>
                  <a:pt x="16691" y="18958"/>
                </a:cubicBezTo>
                <a:cubicBezTo>
                  <a:pt x="16691" y="18690"/>
                  <a:pt x="16471" y="18472"/>
                  <a:pt x="16200" y="18472"/>
                </a:cubicBezTo>
                <a:moveTo>
                  <a:pt x="15218" y="10693"/>
                </a:moveTo>
                <a:lnTo>
                  <a:pt x="16200" y="10693"/>
                </a:lnTo>
                <a:cubicBezTo>
                  <a:pt x="16471" y="10693"/>
                  <a:pt x="16691" y="10476"/>
                  <a:pt x="16691" y="10207"/>
                </a:cubicBezTo>
                <a:cubicBezTo>
                  <a:pt x="16691" y="9938"/>
                  <a:pt x="16471" y="9721"/>
                  <a:pt x="16200" y="9721"/>
                </a:cubicBezTo>
                <a:lnTo>
                  <a:pt x="15218" y="9721"/>
                </a:lnTo>
                <a:cubicBezTo>
                  <a:pt x="14947" y="9721"/>
                  <a:pt x="14727" y="9938"/>
                  <a:pt x="14727" y="10207"/>
                </a:cubicBezTo>
                <a:cubicBezTo>
                  <a:pt x="14727" y="10476"/>
                  <a:pt x="14947" y="10693"/>
                  <a:pt x="15218" y="10693"/>
                </a:cubicBezTo>
                <a:moveTo>
                  <a:pt x="4418" y="18472"/>
                </a:moveTo>
                <a:lnTo>
                  <a:pt x="3436" y="18472"/>
                </a:lnTo>
                <a:cubicBezTo>
                  <a:pt x="3166" y="18472"/>
                  <a:pt x="2945" y="18690"/>
                  <a:pt x="2945" y="18958"/>
                </a:cubicBezTo>
                <a:cubicBezTo>
                  <a:pt x="2945" y="19227"/>
                  <a:pt x="3166" y="19444"/>
                  <a:pt x="3436" y="19444"/>
                </a:cubicBezTo>
                <a:lnTo>
                  <a:pt x="4418" y="19444"/>
                </a:lnTo>
                <a:cubicBezTo>
                  <a:pt x="4689" y="19444"/>
                  <a:pt x="4909" y="19227"/>
                  <a:pt x="4909" y="18958"/>
                </a:cubicBezTo>
                <a:cubicBezTo>
                  <a:pt x="4909" y="18690"/>
                  <a:pt x="4689" y="18472"/>
                  <a:pt x="4418" y="18472"/>
                </a:cubicBezTo>
                <a:moveTo>
                  <a:pt x="7364" y="18472"/>
                </a:moveTo>
                <a:lnTo>
                  <a:pt x="6382" y="18472"/>
                </a:lnTo>
                <a:cubicBezTo>
                  <a:pt x="6111" y="18472"/>
                  <a:pt x="5891" y="18690"/>
                  <a:pt x="5891" y="18958"/>
                </a:cubicBezTo>
                <a:cubicBezTo>
                  <a:pt x="5891" y="19227"/>
                  <a:pt x="6111" y="19444"/>
                  <a:pt x="6382" y="19444"/>
                </a:cubicBezTo>
                <a:lnTo>
                  <a:pt x="7364" y="19444"/>
                </a:lnTo>
                <a:cubicBezTo>
                  <a:pt x="7634" y="19444"/>
                  <a:pt x="7855" y="19227"/>
                  <a:pt x="7855" y="18958"/>
                </a:cubicBezTo>
                <a:cubicBezTo>
                  <a:pt x="7855" y="18690"/>
                  <a:pt x="7634" y="18472"/>
                  <a:pt x="7364" y="18472"/>
                </a:cubicBezTo>
                <a:moveTo>
                  <a:pt x="4418" y="9721"/>
                </a:moveTo>
                <a:lnTo>
                  <a:pt x="3436" y="9721"/>
                </a:lnTo>
                <a:cubicBezTo>
                  <a:pt x="3166" y="9721"/>
                  <a:pt x="2945" y="9938"/>
                  <a:pt x="2945" y="10207"/>
                </a:cubicBezTo>
                <a:cubicBezTo>
                  <a:pt x="2945" y="10476"/>
                  <a:pt x="3166" y="10693"/>
                  <a:pt x="3436" y="10693"/>
                </a:cubicBezTo>
                <a:lnTo>
                  <a:pt x="4418" y="10693"/>
                </a:lnTo>
                <a:cubicBezTo>
                  <a:pt x="4689" y="10693"/>
                  <a:pt x="4909" y="10476"/>
                  <a:pt x="4909" y="10207"/>
                </a:cubicBezTo>
                <a:cubicBezTo>
                  <a:pt x="4909" y="9938"/>
                  <a:pt x="4689" y="9721"/>
                  <a:pt x="4418" y="9721"/>
                </a:cubicBezTo>
              </a:path>
            </a:pathLst>
          </a:custGeom>
          <a:gradFill>
            <a:gsLst>
              <a:gs pos="0">
                <a:schemeClr val="accent1"/>
              </a:gs>
              <a:gs pos="100000">
                <a:srgbClr val="015200"/>
              </a:gs>
            </a:gsLst>
            <a:lin ang="2700000" scaled="0"/>
          </a:gradFill>
          <a:ln w="12700">
            <a:miter lim="400000"/>
          </a:ln>
        </p:spPr>
        <p:txBody>
          <a:bodyPr lIns="28575" tIns="28575" rIns="28575" bIns="28575" anchor="ctr"/>
          <a:lstStyle/>
          <a:p>
            <a:endParaRPr sz="1350">
              <a:solidFill>
                <a:prstClr val="black"/>
              </a:solidFill>
            </a:endParaRPr>
          </a:p>
        </p:txBody>
      </p:sp>
      <p:sp>
        <p:nvSpPr>
          <p:cNvPr id="37" name="Shape 3783">
            <a:extLst>
              <a:ext uri="{FF2B5EF4-FFF2-40B4-BE49-F238E27FC236}">
                <a16:creationId xmlns:a16="http://schemas.microsoft.com/office/drawing/2014/main" id="{15002697-1416-334D-B6C5-2464FCA2A383}"/>
              </a:ext>
            </a:extLst>
          </p:cNvPr>
          <p:cNvSpPr/>
          <p:nvPr/>
        </p:nvSpPr>
        <p:spPr>
          <a:xfrm>
            <a:off x="7223295" y="2371999"/>
            <a:ext cx="619390" cy="619390"/>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6"/>
                </a:lnTo>
                <a:cubicBezTo>
                  <a:pt x="18572" y="12276"/>
                  <a:pt x="18589" y="11922"/>
                  <a:pt x="18572" y="11593"/>
                </a:cubicBezTo>
                <a:lnTo>
                  <a:pt x="17592" y="11645"/>
                </a:lnTo>
                <a:cubicBezTo>
                  <a:pt x="17606" y="11910"/>
                  <a:pt x="17591" y="12202"/>
                  <a:pt x="17547" y="12509"/>
                </a:cubicBezTo>
                <a:moveTo>
                  <a:pt x="17444" y="10833"/>
                </a:moveTo>
                <a:lnTo>
                  <a:pt x="18374" y="10520"/>
                </a:lnTo>
                <a:cubicBezTo>
                  <a:pt x="18262" y="10187"/>
                  <a:pt x="18104" y="9869"/>
                  <a:pt x="17890" y="9547"/>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3"/>
                  <a:pt x="16746" y="14495"/>
                  <a:pt x="16835" y="14583"/>
                </a:cubicBezTo>
                <a:lnTo>
                  <a:pt x="17469" y="15218"/>
                </a:lnTo>
                <a:lnTo>
                  <a:pt x="16835" y="15853"/>
                </a:lnTo>
                <a:cubicBezTo>
                  <a:pt x="16746" y="15942"/>
                  <a:pt x="16691" y="16065"/>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5"/>
                  <a:pt x="19582" y="15942"/>
                  <a:pt x="19493" y="15853"/>
                </a:cubicBezTo>
                <a:lnTo>
                  <a:pt x="18858" y="15218"/>
                </a:lnTo>
                <a:lnTo>
                  <a:pt x="19493" y="14583"/>
                </a:lnTo>
                <a:cubicBezTo>
                  <a:pt x="19582" y="14495"/>
                  <a:pt x="19636" y="14373"/>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3"/>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2"/>
                </a:lnTo>
                <a:lnTo>
                  <a:pt x="7231" y="21573"/>
                </a:lnTo>
                <a:cubicBezTo>
                  <a:pt x="7274" y="21586"/>
                  <a:pt x="7317" y="21600"/>
                  <a:pt x="7364" y="21600"/>
                </a:cubicBezTo>
                <a:cubicBezTo>
                  <a:pt x="7411" y="21600"/>
                  <a:pt x="7453" y="21586"/>
                  <a:pt x="7496" y="21573"/>
                </a:cubicBezTo>
                <a:lnTo>
                  <a:pt x="7499"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7"/>
                </a:lnTo>
                <a:cubicBezTo>
                  <a:pt x="5432" y="10394"/>
                  <a:pt x="5153" y="10605"/>
                  <a:pt x="4909" y="10826"/>
                </a:cubicBezTo>
                <a:lnTo>
                  <a:pt x="5568" y="11554"/>
                </a:lnTo>
                <a:cubicBezTo>
                  <a:pt x="5772" y="11370"/>
                  <a:pt x="6008" y="11191"/>
                  <a:pt x="6270" y="11022"/>
                </a:cubicBezTo>
                <a:moveTo>
                  <a:pt x="5004" y="12185"/>
                </a:moveTo>
                <a:lnTo>
                  <a:pt x="4196" y="11628"/>
                </a:lnTo>
                <a:cubicBezTo>
                  <a:pt x="3975" y="11950"/>
                  <a:pt x="3812" y="12288"/>
                  <a:pt x="3713" y="12634"/>
                </a:cubicBezTo>
                <a:lnTo>
                  <a:pt x="4656" y="12906"/>
                </a:lnTo>
                <a:cubicBezTo>
                  <a:pt x="4727" y="12661"/>
                  <a:pt x="4844" y="12418"/>
                  <a:pt x="5004" y="12185"/>
                </a:cubicBezTo>
                <a:moveTo>
                  <a:pt x="10467" y="8319"/>
                </a:moveTo>
                <a:lnTo>
                  <a:pt x="9972" y="7470"/>
                </a:lnTo>
                <a:cubicBezTo>
                  <a:pt x="9623" y="7674"/>
                  <a:pt x="9362" y="7936"/>
                  <a:pt x="9132" y="8189"/>
                </a:cubicBezTo>
                <a:lnTo>
                  <a:pt x="9857" y="8850"/>
                </a:lnTo>
                <a:cubicBezTo>
                  <a:pt x="10063" y="8624"/>
                  <a:pt x="10245" y="8448"/>
                  <a:pt x="10467" y="8319"/>
                </a:cubicBezTo>
                <a:moveTo>
                  <a:pt x="3927" y="15709"/>
                </a:moveTo>
                <a:cubicBezTo>
                  <a:pt x="4469" y="15709"/>
                  <a:pt x="4909" y="15270"/>
                  <a:pt x="4909" y="14727"/>
                </a:cubicBezTo>
                <a:cubicBezTo>
                  <a:pt x="4909" y="14186"/>
                  <a:pt x="4469" y="13745"/>
                  <a:pt x="3927" y="13745"/>
                </a:cubicBezTo>
                <a:cubicBezTo>
                  <a:pt x="3385" y="13745"/>
                  <a:pt x="2945" y="14186"/>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
        <p:nvSpPr>
          <p:cNvPr id="39" name="Shape 3663">
            <a:extLst>
              <a:ext uri="{FF2B5EF4-FFF2-40B4-BE49-F238E27FC236}">
                <a16:creationId xmlns:a16="http://schemas.microsoft.com/office/drawing/2014/main" id="{CABF644B-BF37-2C44-AA3F-22328C2878D3}"/>
              </a:ext>
            </a:extLst>
          </p:cNvPr>
          <p:cNvSpPr/>
          <p:nvPr/>
        </p:nvSpPr>
        <p:spPr>
          <a:xfrm>
            <a:off x="1336508" y="2371999"/>
            <a:ext cx="619487" cy="61948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30"/>
                  <a:pt x="2945" y="5400"/>
                </a:cubicBezTo>
                <a:cubicBezTo>
                  <a:pt x="2945" y="5671"/>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1"/>
                  <a:pt x="18655" y="5400"/>
                </a:cubicBezTo>
                <a:cubicBezTo>
                  <a:pt x="18655" y="5130"/>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30"/>
                  <a:pt x="2945" y="10800"/>
                </a:cubicBezTo>
                <a:cubicBezTo>
                  <a:pt x="2945" y="11071"/>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1"/>
                  <a:pt x="18655" y="10800"/>
                </a:cubicBezTo>
                <a:cubicBezTo>
                  <a:pt x="18655" y="10530"/>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1"/>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1"/>
                  <a:pt x="18655" y="16200"/>
                </a:cubicBezTo>
                <a:cubicBezTo>
                  <a:pt x="18655" y="15929"/>
                  <a:pt x="18435" y="15709"/>
                  <a:pt x="18164" y="15709"/>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27078328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Organization Overview </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LENDING</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F4C8FAA-2FBE-0740-A447-C58E9846F0FC}"/>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cxnSp>
        <p:nvCxnSpPr>
          <p:cNvPr id="19" name="Straight Connector 18">
            <a:extLst>
              <a:ext uri="{FF2B5EF4-FFF2-40B4-BE49-F238E27FC236}">
                <a16:creationId xmlns:a16="http://schemas.microsoft.com/office/drawing/2014/main" id="{C2118330-2345-EC44-BB74-8F38539D083C}"/>
              </a:ext>
            </a:extLst>
          </p:cNvPr>
          <p:cNvCxnSpPr>
            <a:cxnSpLocks/>
          </p:cNvCxnSpPr>
          <p:nvPr/>
        </p:nvCxnSpPr>
        <p:spPr>
          <a:xfrm>
            <a:off x="3124200" y="2725582"/>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720632B-B3F1-FF47-AE95-8A43E993E2BA}"/>
              </a:ext>
            </a:extLst>
          </p:cNvPr>
          <p:cNvCxnSpPr>
            <a:cxnSpLocks/>
          </p:cNvCxnSpPr>
          <p:nvPr/>
        </p:nvCxnSpPr>
        <p:spPr>
          <a:xfrm>
            <a:off x="6019802" y="2701383"/>
            <a:ext cx="1" cy="2461115"/>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F17B5E92-63EC-274D-AF14-85CFC9E5FD53}"/>
              </a:ext>
            </a:extLst>
          </p:cNvPr>
          <p:cNvSpPr/>
          <p:nvPr/>
        </p:nvSpPr>
        <p:spPr>
          <a:xfrm>
            <a:off x="293969" y="3017709"/>
            <a:ext cx="2735600" cy="738664"/>
          </a:xfrm>
          <a:prstGeom prst="rect">
            <a:avLst/>
          </a:prstGeom>
        </p:spPr>
        <p:txBody>
          <a:bodyPr wrap="square">
            <a:spAutoFit/>
          </a:bodyPr>
          <a:lstStyle/>
          <a:p>
            <a:pPr algn="ctr"/>
            <a:r>
              <a:rPr lang="en-US" sz="2100" b="1" dirty="0">
                <a:solidFill>
                  <a:schemeClr val="tx1">
                    <a:alpha val="35000"/>
                  </a:schemeClr>
                </a:solidFill>
                <a:latin typeface="Gotham Book" panose="02000504050000020004" pitchFamily="2" charset="0"/>
              </a:rPr>
              <a:t>How is risk leveraged?</a:t>
            </a:r>
          </a:p>
        </p:txBody>
      </p:sp>
      <p:sp>
        <p:nvSpPr>
          <p:cNvPr id="31" name="TextBox 30">
            <a:extLst>
              <a:ext uri="{FF2B5EF4-FFF2-40B4-BE49-F238E27FC236}">
                <a16:creationId xmlns:a16="http://schemas.microsoft.com/office/drawing/2014/main" id="{0757663F-57FA-B944-8A71-D5E434FCA670}"/>
              </a:ext>
            </a:extLst>
          </p:cNvPr>
          <p:cNvSpPr txBox="1"/>
          <p:nvPr/>
        </p:nvSpPr>
        <p:spPr>
          <a:xfrm>
            <a:off x="279355" y="3726457"/>
            <a:ext cx="2735600" cy="1661993"/>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a:t>
            </a:r>
            <a:r>
              <a:rPr lang="en-US" sz="1275" b="1" dirty="0">
                <a:solidFill>
                  <a:schemeClr val="tx1">
                    <a:alpha val="35000"/>
                  </a:schemeClr>
                </a:solidFill>
                <a:latin typeface="Gotham Book" panose="02000504050000020004" pitchFamily="2" charset="0"/>
              </a:rPr>
              <a:t>high impact, high risk </a:t>
            </a:r>
            <a:r>
              <a:rPr lang="en-US" sz="1275" dirty="0">
                <a:solidFill>
                  <a:schemeClr val="tx1">
                    <a:alpha val="35000"/>
                  </a:schemeClr>
                </a:solidFill>
                <a:latin typeface="Gotham Book" panose="02000504050000020004" pitchFamily="2" charset="0"/>
              </a:rPr>
              <a:t>businesses they know will not pay them back. They leverage this loss by giving loans to low risk, high return companies to help subsidize this loss. </a:t>
            </a:r>
          </a:p>
        </p:txBody>
      </p:sp>
      <p:sp>
        <p:nvSpPr>
          <p:cNvPr id="20" name="Rectangle 19">
            <a:extLst>
              <a:ext uri="{FF2B5EF4-FFF2-40B4-BE49-F238E27FC236}">
                <a16:creationId xmlns:a16="http://schemas.microsoft.com/office/drawing/2014/main" id="{778CEFA8-C298-494D-A8B8-D342242F92EE}"/>
              </a:ext>
            </a:extLst>
          </p:cNvPr>
          <p:cNvSpPr/>
          <p:nvPr/>
        </p:nvSpPr>
        <p:spPr>
          <a:xfrm>
            <a:off x="3211508" y="3017770"/>
            <a:ext cx="2735600" cy="738664"/>
          </a:xfrm>
          <a:prstGeom prst="rect">
            <a:avLst/>
          </a:prstGeom>
        </p:spPr>
        <p:txBody>
          <a:bodyPr wrap="square">
            <a:spAutoFit/>
          </a:bodyPr>
          <a:lstStyle/>
          <a:p>
            <a:pPr algn="ctr"/>
            <a:r>
              <a:rPr lang="en-US" sz="2100" b="1" dirty="0">
                <a:solidFill>
                  <a:schemeClr val="tx1">
                    <a:lumMod val="85000"/>
                    <a:lumOff val="15000"/>
                    <a:alpha val="35000"/>
                  </a:schemeClr>
                </a:solidFill>
                <a:latin typeface="Gotham Book" panose="02000504050000020004" pitchFamily="2" charset="0"/>
              </a:rPr>
              <a:t>Why do investors invest?</a:t>
            </a:r>
          </a:p>
        </p:txBody>
      </p:sp>
      <p:sp>
        <p:nvSpPr>
          <p:cNvPr id="22" name="TextBox 21">
            <a:extLst>
              <a:ext uri="{FF2B5EF4-FFF2-40B4-BE49-F238E27FC236}">
                <a16:creationId xmlns:a16="http://schemas.microsoft.com/office/drawing/2014/main" id="{6EE97D41-62B4-0A4B-8945-67B4C8ABEA1F}"/>
              </a:ext>
            </a:extLst>
          </p:cNvPr>
          <p:cNvSpPr txBox="1"/>
          <p:nvPr/>
        </p:nvSpPr>
        <p:spPr>
          <a:xfrm>
            <a:off x="3196894" y="3726518"/>
            <a:ext cx="2735600" cy="1465786"/>
          </a:xfrm>
          <a:prstGeom prst="rect">
            <a:avLst/>
          </a:prstGeom>
          <a:noFill/>
        </p:spPr>
        <p:txBody>
          <a:bodyPr wrap="square" rtlCol="0">
            <a:spAutoFit/>
          </a:bodyPr>
          <a:lstStyle/>
          <a:p>
            <a:pPr algn="ctr"/>
            <a:r>
              <a:rPr lang="en-US" sz="1275" dirty="0">
                <a:solidFill>
                  <a:schemeClr val="tx1">
                    <a:alpha val="35000"/>
                  </a:schemeClr>
                </a:solidFill>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2" name="Rectangle 31">
            <a:extLst>
              <a:ext uri="{FF2B5EF4-FFF2-40B4-BE49-F238E27FC236}">
                <a16:creationId xmlns:a16="http://schemas.microsoft.com/office/drawing/2014/main" id="{9BC6AA2F-1BA0-7043-9663-0EC32C0D359A}"/>
              </a:ext>
            </a:extLst>
          </p:cNvPr>
          <p:cNvSpPr/>
          <p:nvPr/>
        </p:nvSpPr>
        <p:spPr>
          <a:xfrm>
            <a:off x="6179804" y="3017709"/>
            <a:ext cx="2735600" cy="738664"/>
          </a:xfrm>
          <a:prstGeom prst="rect">
            <a:avLst/>
          </a:prstGeom>
        </p:spPr>
        <p:txBody>
          <a:bodyPr wrap="square">
            <a:spAutoFit/>
          </a:bodyPr>
          <a:lstStyle/>
          <a:p>
            <a:pPr algn="ctr"/>
            <a:r>
              <a:rPr lang="en-US" sz="2100" b="1" dirty="0">
                <a:solidFill>
                  <a:schemeClr val="tx1">
                    <a:lumMod val="85000"/>
                    <a:lumOff val="15000"/>
                  </a:schemeClr>
                </a:solidFill>
                <a:latin typeface="Gotham Book" panose="02000504050000020004" pitchFamily="2" charset="0"/>
              </a:rPr>
              <a:t>Where do donations go?</a:t>
            </a:r>
          </a:p>
        </p:txBody>
      </p:sp>
      <p:sp>
        <p:nvSpPr>
          <p:cNvPr id="33" name="TextBox 32">
            <a:extLst>
              <a:ext uri="{FF2B5EF4-FFF2-40B4-BE49-F238E27FC236}">
                <a16:creationId xmlns:a16="http://schemas.microsoft.com/office/drawing/2014/main" id="{6C6DD110-C40B-2A4F-8D37-7E2E6EB67A94}"/>
              </a:ext>
            </a:extLst>
          </p:cNvPr>
          <p:cNvSpPr txBox="1"/>
          <p:nvPr/>
        </p:nvSpPr>
        <p:spPr>
          <a:xfrm>
            <a:off x="6165190" y="3726457"/>
            <a:ext cx="2735600" cy="1465786"/>
          </a:xfrm>
          <a:prstGeom prst="rect">
            <a:avLst/>
          </a:prstGeom>
          <a:noFill/>
        </p:spPr>
        <p:txBody>
          <a:bodyPr wrap="square" rtlCol="0">
            <a:spAutoFit/>
          </a:bodyPr>
          <a:lstStyle/>
          <a:p>
            <a:pPr algn="ctr"/>
            <a:r>
              <a:rPr lang="en-US" sz="1275" dirty="0">
                <a:latin typeface="Gotham Book" panose="02000504050000020004" pitchFamily="2" charset="0"/>
              </a:rPr>
              <a:t>Root Capital intentionally invests in high impact, high risk businesses they know will not pay them back. They leverage this loss by giving loans to low risk, low impact companies to subsidize this loss. </a:t>
            </a:r>
          </a:p>
        </p:txBody>
      </p:sp>
      <p:sp>
        <p:nvSpPr>
          <p:cNvPr id="35" name="Shape 3859">
            <a:extLst>
              <a:ext uri="{FF2B5EF4-FFF2-40B4-BE49-F238E27FC236}">
                <a16:creationId xmlns:a16="http://schemas.microsoft.com/office/drawing/2014/main" id="{154E48A9-9953-E94A-A9DB-20228301357A}"/>
              </a:ext>
            </a:extLst>
          </p:cNvPr>
          <p:cNvSpPr/>
          <p:nvPr/>
        </p:nvSpPr>
        <p:spPr>
          <a:xfrm>
            <a:off x="4267399" y="2372000"/>
            <a:ext cx="619487" cy="619390"/>
          </a:xfrm>
          <a:custGeom>
            <a:avLst/>
            <a:gdLst/>
            <a:ahLst/>
            <a:cxnLst>
              <a:cxn ang="0">
                <a:pos x="wd2" y="hd2"/>
              </a:cxn>
              <a:cxn ang="5400000">
                <a:pos x="wd2" y="hd2"/>
              </a:cxn>
              <a:cxn ang="10800000">
                <a:pos x="wd2" y="hd2"/>
              </a:cxn>
              <a:cxn ang="16200000">
                <a:pos x="wd2" y="hd2"/>
              </a:cxn>
            </a:cxnLst>
            <a:rect l="0" t="0" r="r" b="b"/>
            <a:pathLst>
              <a:path w="21600" h="21389" extrusionOk="0">
                <a:moveTo>
                  <a:pt x="10309" y="9721"/>
                </a:moveTo>
                <a:lnTo>
                  <a:pt x="9327" y="9721"/>
                </a:lnTo>
                <a:cubicBezTo>
                  <a:pt x="9056" y="9721"/>
                  <a:pt x="8836" y="9938"/>
                  <a:pt x="8836" y="10207"/>
                </a:cubicBezTo>
                <a:cubicBezTo>
                  <a:pt x="8836" y="10476"/>
                  <a:pt x="9056" y="10693"/>
                  <a:pt x="9327" y="10693"/>
                </a:cubicBezTo>
                <a:lnTo>
                  <a:pt x="10309" y="10693"/>
                </a:lnTo>
                <a:cubicBezTo>
                  <a:pt x="10580" y="10693"/>
                  <a:pt x="10800" y="10476"/>
                  <a:pt x="10800" y="10207"/>
                </a:cubicBezTo>
                <a:cubicBezTo>
                  <a:pt x="10800" y="9938"/>
                  <a:pt x="10580" y="9721"/>
                  <a:pt x="10309" y="9721"/>
                </a:cubicBezTo>
                <a:moveTo>
                  <a:pt x="13255" y="18472"/>
                </a:moveTo>
                <a:lnTo>
                  <a:pt x="12273" y="18472"/>
                </a:lnTo>
                <a:cubicBezTo>
                  <a:pt x="12002" y="18472"/>
                  <a:pt x="11782" y="18690"/>
                  <a:pt x="11782" y="18958"/>
                </a:cubicBezTo>
                <a:cubicBezTo>
                  <a:pt x="11782" y="19227"/>
                  <a:pt x="12002" y="19444"/>
                  <a:pt x="12273" y="19444"/>
                </a:cubicBezTo>
                <a:lnTo>
                  <a:pt x="13255" y="19444"/>
                </a:lnTo>
                <a:cubicBezTo>
                  <a:pt x="13525" y="19444"/>
                  <a:pt x="13745" y="19227"/>
                  <a:pt x="13745" y="18958"/>
                </a:cubicBezTo>
                <a:cubicBezTo>
                  <a:pt x="13745" y="18690"/>
                  <a:pt x="13525" y="18472"/>
                  <a:pt x="13255" y="18472"/>
                </a:cubicBezTo>
                <a:moveTo>
                  <a:pt x="10309" y="18472"/>
                </a:moveTo>
                <a:lnTo>
                  <a:pt x="9327" y="18472"/>
                </a:lnTo>
                <a:cubicBezTo>
                  <a:pt x="9056" y="18472"/>
                  <a:pt x="8836" y="18690"/>
                  <a:pt x="8836" y="18958"/>
                </a:cubicBezTo>
                <a:cubicBezTo>
                  <a:pt x="8836" y="19227"/>
                  <a:pt x="9056" y="19444"/>
                  <a:pt x="9327" y="19444"/>
                </a:cubicBezTo>
                <a:lnTo>
                  <a:pt x="10309" y="19444"/>
                </a:lnTo>
                <a:cubicBezTo>
                  <a:pt x="10580" y="19444"/>
                  <a:pt x="10800" y="19227"/>
                  <a:pt x="10800" y="18958"/>
                </a:cubicBezTo>
                <a:cubicBezTo>
                  <a:pt x="10800" y="18690"/>
                  <a:pt x="10580" y="18472"/>
                  <a:pt x="10309" y="18472"/>
                </a:cubicBezTo>
                <a:moveTo>
                  <a:pt x="20618" y="15555"/>
                </a:moveTo>
                <a:cubicBezTo>
                  <a:pt x="20618" y="16091"/>
                  <a:pt x="20178" y="16527"/>
                  <a:pt x="19636" y="16527"/>
                </a:cubicBezTo>
                <a:lnTo>
                  <a:pt x="16691" y="16527"/>
                </a:lnTo>
                <a:cubicBezTo>
                  <a:pt x="16149" y="16527"/>
                  <a:pt x="15709" y="16091"/>
                  <a:pt x="15709" y="15555"/>
                </a:cubicBezTo>
                <a:lnTo>
                  <a:pt x="15709" y="13610"/>
                </a:lnTo>
                <a:cubicBezTo>
                  <a:pt x="15709" y="13074"/>
                  <a:pt x="16149" y="12638"/>
                  <a:pt x="16691" y="12638"/>
                </a:cubicBezTo>
                <a:lnTo>
                  <a:pt x="19636" y="12638"/>
                </a:lnTo>
                <a:cubicBezTo>
                  <a:pt x="20178" y="12638"/>
                  <a:pt x="20618" y="13074"/>
                  <a:pt x="20618" y="13610"/>
                </a:cubicBezTo>
                <a:cubicBezTo>
                  <a:pt x="20618" y="13610"/>
                  <a:pt x="20618" y="15555"/>
                  <a:pt x="20618" y="15555"/>
                </a:cubicBezTo>
                <a:close/>
                <a:moveTo>
                  <a:pt x="18655" y="19444"/>
                </a:moveTo>
                <a:cubicBezTo>
                  <a:pt x="18655" y="19981"/>
                  <a:pt x="18214" y="20417"/>
                  <a:pt x="17673" y="20417"/>
                </a:cubicBezTo>
                <a:lnTo>
                  <a:pt x="1964" y="20417"/>
                </a:lnTo>
                <a:cubicBezTo>
                  <a:pt x="1422" y="20417"/>
                  <a:pt x="982" y="19981"/>
                  <a:pt x="982" y="19444"/>
                </a:cubicBezTo>
                <a:lnTo>
                  <a:pt x="982" y="9721"/>
                </a:lnTo>
                <a:cubicBezTo>
                  <a:pt x="982" y="9184"/>
                  <a:pt x="1422" y="8748"/>
                  <a:pt x="1964" y="8748"/>
                </a:cubicBezTo>
                <a:lnTo>
                  <a:pt x="17673" y="8748"/>
                </a:lnTo>
                <a:cubicBezTo>
                  <a:pt x="18214" y="8748"/>
                  <a:pt x="18655" y="9184"/>
                  <a:pt x="18655" y="9721"/>
                </a:cubicBezTo>
                <a:lnTo>
                  <a:pt x="18655" y="11665"/>
                </a:lnTo>
                <a:lnTo>
                  <a:pt x="16691" y="11665"/>
                </a:lnTo>
                <a:cubicBezTo>
                  <a:pt x="15606" y="11665"/>
                  <a:pt x="14727" y="12536"/>
                  <a:pt x="14727" y="13610"/>
                </a:cubicBezTo>
                <a:lnTo>
                  <a:pt x="14727" y="15555"/>
                </a:lnTo>
                <a:cubicBezTo>
                  <a:pt x="14727" y="16629"/>
                  <a:pt x="15606" y="17500"/>
                  <a:pt x="16691" y="17500"/>
                </a:cubicBezTo>
                <a:lnTo>
                  <a:pt x="18655" y="17500"/>
                </a:lnTo>
                <a:cubicBezTo>
                  <a:pt x="18655" y="17500"/>
                  <a:pt x="18655" y="19444"/>
                  <a:pt x="18655" y="19444"/>
                </a:cubicBezTo>
                <a:close/>
                <a:moveTo>
                  <a:pt x="982" y="7776"/>
                </a:moveTo>
                <a:cubicBezTo>
                  <a:pt x="982" y="7239"/>
                  <a:pt x="1422" y="6804"/>
                  <a:pt x="1964" y="6804"/>
                </a:cubicBezTo>
                <a:lnTo>
                  <a:pt x="2555" y="6804"/>
                </a:lnTo>
                <a:lnTo>
                  <a:pt x="2817" y="7776"/>
                </a:lnTo>
                <a:lnTo>
                  <a:pt x="1964" y="7776"/>
                </a:lnTo>
                <a:cubicBezTo>
                  <a:pt x="1604" y="7776"/>
                  <a:pt x="1271" y="7879"/>
                  <a:pt x="982" y="8046"/>
                </a:cubicBezTo>
                <a:cubicBezTo>
                  <a:pt x="982" y="8046"/>
                  <a:pt x="982" y="7776"/>
                  <a:pt x="982" y="7776"/>
                </a:cubicBezTo>
                <a:close/>
                <a:moveTo>
                  <a:pt x="3721" y="3602"/>
                </a:moveTo>
                <a:lnTo>
                  <a:pt x="13629" y="1006"/>
                </a:lnTo>
                <a:cubicBezTo>
                  <a:pt x="14152" y="868"/>
                  <a:pt x="14690" y="1175"/>
                  <a:pt x="14831" y="1694"/>
                </a:cubicBezTo>
                <a:lnTo>
                  <a:pt x="15085" y="2632"/>
                </a:lnTo>
                <a:lnTo>
                  <a:pt x="3281" y="5732"/>
                </a:lnTo>
                <a:lnTo>
                  <a:pt x="3026" y="4792"/>
                </a:lnTo>
                <a:cubicBezTo>
                  <a:pt x="2886" y="4273"/>
                  <a:pt x="3197" y="3740"/>
                  <a:pt x="3721" y="3602"/>
                </a:cubicBezTo>
                <a:moveTo>
                  <a:pt x="15847" y="5449"/>
                </a:moveTo>
                <a:lnTo>
                  <a:pt x="16476" y="7776"/>
                </a:lnTo>
                <a:lnTo>
                  <a:pt x="6989" y="7776"/>
                </a:lnTo>
                <a:cubicBezTo>
                  <a:pt x="6989" y="7776"/>
                  <a:pt x="15847" y="5449"/>
                  <a:pt x="15847" y="5449"/>
                </a:cubicBezTo>
                <a:close/>
                <a:moveTo>
                  <a:pt x="17673" y="6804"/>
                </a:moveTo>
                <a:cubicBezTo>
                  <a:pt x="18214" y="6804"/>
                  <a:pt x="18655" y="7239"/>
                  <a:pt x="18655" y="7776"/>
                </a:cubicBezTo>
                <a:lnTo>
                  <a:pt x="18655" y="8046"/>
                </a:lnTo>
                <a:cubicBezTo>
                  <a:pt x="18365" y="7879"/>
                  <a:pt x="18032" y="7776"/>
                  <a:pt x="17673" y="7776"/>
                </a:cubicBezTo>
                <a:lnTo>
                  <a:pt x="17493" y="7776"/>
                </a:lnTo>
                <a:lnTo>
                  <a:pt x="17230" y="6804"/>
                </a:lnTo>
                <a:cubicBezTo>
                  <a:pt x="17230" y="6804"/>
                  <a:pt x="17673" y="6804"/>
                  <a:pt x="17673" y="6804"/>
                </a:cubicBezTo>
                <a:close/>
                <a:moveTo>
                  <a:pt x="19636" y="11665"/>
                </a:moveTo>
                <a:lnTo>
                  <a:pt x="19636" y="7776"/>
                </a:lnTo>
                <a:cubicBezTo>
                  <a:pt x="19636" y="6702"/>
                  <a:pt x="18757" y="5831"/>
                  <a:pt x="17673" y="5831"/>
                </a:cubicBezTo>
                <a:lnTo>
                  <a:pt x="16967" y="5831"/>
                </a:lnTo>
                <a:lnTo>
                  <a:pt x="15779" y="1442"/>
                </a:lnTo>
                <a:cubicBezTo>
                  <a:pt x="15498" y="405"/>
                  <a:pt x="14422" y="-211"/>
                  <a:pt x="13374" y="67"/>
                </a:cubicBezTo>
                <a:lnTo>
                  <a:pt x="3467" y="2661"/>
                </a:lnTo>
                <a:cubicBezTo>
                  <a:pt x="2419" y="2940"/>
                  <a:pt x="1798" y="4006"/>
                  <a:pt x="2078" y="5044"/>
                </a:cubicBezTo>
                <a:lnTo>
                  <a:pt x="2291" y="5831"/>
                </a:lnTo>
                <a:lnTo>
                  <a:pt x="1964" y="5831"/>
                </a:lnTo>
                <a:cubicBezTo>
                  <a:pt x="879" y="5831"/>
                  <a:pt x="0" y="6702"/>
                  <a:pt x="0" y="7776"/>
                </a:cubicBezTo>
                <a:lnTo>
                  <a:pt x="0" y="19444"/>
                </a:lnTo>
                <a:cubicBezTo>
                  <a:pt x="0" y="20518"/>
                  <a:pt x="879" y="21389"/>
                  <a:pt x="1964" y="21389"/>
                </a:cubicBezTo>
                <a:lnTo>
                  <a:pt x="17673" y="21389"/>
                </a:lnTo>
                <a:cubicBezTo>
                  <a:pt x="18757" y="21389"/>
                  <a:pt x="19636" y="20518"/>
                  <a:pt x="19636" y="19444"/>
                </a:cubicBezTo>
                <a:lnTo>
                  <a:pt x="19636" y="17500"/>
                </a:lnTo>
                <a:cubicBezTo>
                  <a:pt x="20721" y="17500"/>
                  <a:pt x="21600" y="16629"/>
                  <a:pt x="21600" y="15555"/>
                </a:cubicBezTo>
                <a:lnTo>
                  <a:pt x="21600" y="13610"/>
                </a:lnTo>
                <a:cubicBezTo>
                  <a:pt x="21600" y="12536"/>
                  <a:pt x="20721" y="11665"/>
                  <a:pt x="19636" y="11665"/>
                </a:cubicBezTo>
                <a:moveTo>
                  <a:pt x="13255" y="9721"/>
                </a:moveTo>
                <a:lnTo>
                  <a:pt x="12273" y="9721"/>
                </a:lnTo>
                <a:cubicBezTo>
                  <a:pt x="12002" y="9721"/>
                  <a:pt x="11782" y="9938"/>
                  <a:pt x="11782" y="10207"/>
                </a:cubicBezTo>
                <a:cubicBezTo>
                  <a:pt x="11782" y="10476"/>
                  <a:pt x="12002" y="10693"/>
                  <a:pt x="12273" y="10693"/>
                </a:cubicBezTo>
                <a:lnTo>
                  <a:pt x="13255" y="10693"/>
                </a:lnTo>
                <a:cubicBezTo>
                  <a:pt x="13525" y="10693"/>
                  <a:pt x="13745" y="10476"/>
                  <a:pt x="13745" y="10207"/>
                </a:cubicBezTo>
                <a:cubicBezTo>
                  <a:pt x="13745" y="9938"/>
                  <a:pt x="13525" y="9721"/>
                  <a:pt x="13255" y="9721"/>
                </a:cubicBezTo>
                <a:moveTo>
                  <a:pt x="7364" y="9721"/>
                </a:moveTo>
                <a:lnTo>
                  <a:pt x="6382" y="9721"/>
                </a:lnTo>
                <a:cubicBezTo>
                  <a:pt x="6111" y="9721"/>
                  <a:pt x="5891" y="9938"/>
                  <a:pt x="5891" y="10207"/>
                </a:cubicBezTo>
                <a:cubicBezTo>
                  <a:pt x="5891" y="10476"/>
                  <a:pt x="6111" y="10693"/>
                  <a:pt x="6382" y="10693"/>
                </a:cubicBezTo>
                <a:lnTo>
                  <a:pt x="7364" y="10693"/>
                </a:lnTo>
                <a:cubicBezTo>
                  <a:pt x="7634" y="10693"/>
                  <a:pt x="7855" y="10476"/>
                  <a:pt x="7855" y="10207"/>
                </a:cubicBezTo>
                <a:cubicBezTo>
                  <a:pt x="7855" y="9938"/>
                  <a:pt x="7634" y="9721"/>
                  <a:pt x="7364" y="9721"/>
                </a:cubicBezTo>
                <a:moveTo>
                  <a:pt x="17182" y="14096"/>
                </a:moveTo>
                <a:cubicBezTo>
                  <a:pt x="16911" y="14096"/>
                  <a:pt x="16691" y="14315"/>
                  <a:pt x="16691" y="14582"/>
                </a:cubicBezTo>
                <a:cubicBezTo>
                  <a:pt x="16691" y="14851"/>
                  <a:pt x="16911" y="15069"/>
                  <a:pt x="17182" y="15069"/>
                </a:cubicBezTo>
                <a:cubicBezTo>
                  <a:pt x="17453" y="15069"/>
                  <a:pt x="17673" y="14851"/>
                  <a:pt x="17673" y="14582"/>
                </a:cubicBezTo>
                <a:cubicBezTo>
                  <a:pt x="17673" y="14315"/>
                  <a:pt x="17453" y="14096"/>
                  <a:pt x="17182" y="14096"/>
                </a:cubicBezTo>
                <a:moveTo>
                  <a:pt x="16200" y="18472"/>
                </a:moveTo>
                <a:lnTo>
                  <a:pt x="15218" y="18472"/>
                </a:lnTo>
                <a:cubicBezTo>
                  <a:pt x="14947" y="18472"/>
                  <a:pt x="14727" y="18690"/>
                  <a:pt x="14727" y="18958"/>
                </a:cubicBezTo>
                <a:cubicBezTo>
                  <a:pt x="14727" y="19227"/>
                  <a:pt x="14947" y="19444"/>
                  <a:pt x="15218" y="19444"/>
                </a:cubicBezTo>
                <a:lnTo>
                  <a:pt x="16200" y="19444"/>
                </a:lnTo>
                <a:cubicBezTo>
                  <a:pt x="16471" y="19444"/>
                  <a:pt x="16691" y="19227"/>
                  <a:pt x="16691" y="18958"/>
                </a:cubicBezTo>
                <a:cubicBezTo>
                  <a:pt x="16691" y="18690"/>
                  <a:pt x="16471" y="18472"/>
                  <a:pt x="16200" y="18472"/>
                </a:cubicBezTo>
                <a:moveTo>
                  <a:pt x="15218" y="10693"/>
                </a:moveTo>
                <a:lnTo>
                  <a:pt x="16200" y="10693"/>
                </a:lnTo>
                <a:cubicBezTo>
                  <a:pt x="16471" y="10693"/>
                  <a:pt x="16691" y="10476"/>
                  <a:pt x="16691" y="10207"/>
                </a:cubicBezTo>
                <a:cubicBezTo>
                  <a:pt x="16691" y="9938"/>
                  <a:pt x="16471" y="9721"/>
                  <a:pt x="16200" y="9721"/>
                </a:cubicBezTo>
                <a:lnTo>
                  <a:pt x="15218" y="9721"/>
                </a:lnTo>
                <a:cubicBezTo>
                  <a:pt x="14947" y="9721"/>
                  <a:pt x="14727" y="9938"/>
                  <a:pt x="14727" y="10207"/>
                </a:cubicBezTo>
                <a:cubicBezTo>
                  <a:pt x="14727" y="10476"/>
                  <a:pt x="14947" y="10693"/>
                  <a:pt x="15218" y="10693"/>
                </a:cubicBezTo>
                <a:moveTo>
                  <a:pt x="4418" y="18472"/>
                </a:moveTo>
                <a:lnTo>
                  <a:pt x="3436" y="18472"/>
                </a:lnTo>
                <a:cubicBezTo>
                  <a:pt x="3166" y="18472"/>
                  <a:pt x="2945" y="18690"/>
                  <a:pt x="2945" y="18958"/>
                </a:cubicBezTo>
                <a:cubicBezTo>
                  <a:pt x="2945" y="19227"/>
                  <a:pt x="3166" y="19444"/>
                  <a:pt x="3436" y="19444"/>
                </a:cubicBezTo>
                <a:lnTo>
                  <a:pt x="4418" y="19444"/>
                </a:lnTo>
                <a:cubicBezTo>
                  <a:pt x="4689" y="19444"/>
                  <a:pt x="4909" y="19227"/>
                  <a:pt x="4909" y="18958"/>
                </a:cubicBezTo>
                <a:cubicBezTo>
                  <a:pt x="4909" y="18690"/>
                  <a:pt x="4689" y="18472"/>
                  <a:pt x="4418" y="18472"/>
                </a:cubicBezTo>
                <a:moveTo>
                  <a:pt x="7364" y="18472"/>
                </a:moveTo>
                <a:lnTo>
                  <a:pt x="6382" y="18472"/>
                </a:lnTo>
                <a:cubicBezTo>
                  <a:pt x="6111" y="18472"/>
                  <a:pt x="5891" y="18690"/>
                  <a:pt x="5891" y="18958"/>
                </a:cubicBezTo>
                <a:cubicBezTo>
                  <a:pt x="5891" y="19227"/>
                  <a:pt x="6111" y="19444"/>
                  <a:pt x="6382" y="19444"/>
                </a:cubicBezTo>
                <a:lnTo>
                  <a:pt x="7364" y="19444"/>
                </a:lnTo>
                <a:cubicBezTo>
                  <a:pt x="7634" y="19444"/>
                  <a:pt x="7855" y="19227"/>
                  <a:pt x="7855" y="18958"/>
                </a:cubicBezTo>
                <a:cubicBezTo>
                  <a:pt x="7855" y="18690"/>
                  <a:pt x="7634" y="18472"/>
                  <a:pt x="7364" y="18472"/>
                </a:cubicBezTo>
                <a:moveTo>
                  <a:pt x="4418" y="9721"/>
                </a:moveTo>
                <a:lnTo>
                  <a:pt x="3436" y="9721"/>
                </a:lnTo>
                <a:cubicBezTo>
                  <a:pt x="3166" y="9721"/>
                  <a:pt x="2945" y="9938"/>
                  <a:pt x="2945" y="10207"/>
                </a:cubicBezTo>
                <a:cubicBezTo>
                  <a:pt x="2945" y="10476"/>
                  <a:pt x="3166" y="10693"/>
                  <a:pt x="3436" y="10693"/>
                </a:cubicBezTo>
                <a:lnTo>
                  <a:pt x="4418" y="10693"/>
                </a:lnTo>
                <a:cubicBezTo>
                  <a:pt x="4689" y="10693"/>
                  <a:pt x="4909" y="10476"/>
                  <a:pt x="4909" y="10207"/>
                </a:cubicBezTo>
                <a:cubicBezTo>
                  <a:pt x="4909" y="9938"/>
                  <a:pt x="4689" y="9721"/>
                  <a:pt x="4418" y="9721"/>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
        <p:nvSpPr>
          <p:cNvPr id="37" name="Shape 3783">
            <a:extLst>
              <a:ext uri="{FF2B5EF4-FFF2-40B4-BE49-F238E27FC236}">
                <a16:creationId xmlns:a16="http://schemas.microsoft.com/office/drawing/2014/main" id="{15002697-1416-334D-B6C5-2464FCA2A383}"/>
              </a:ext>
            </a:extLst>
          </p:cNvPr>
          <p:cNvSpPr/>
          <p:nvPr/>
        </p:nvSpPr>
        <p:spPr>
          <a:xfrm>
            <a:off x="7223295" y="2371999"/>
            <a:ext cx="619390" cy="619390"/>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6"/>
                </a:lnTo>
                <a:cubicBezTo>
                  <a:pt x="18572" y="12276"/>
                  <a:pt x="18589" y="11922"/>
                  <a:pt x="18572" y="11593"/>
                </a:cubicBezTo>
                <a:lnTo>
                  <a:pt x="17592" y="11645"/>
                </a:lnTo>
                <a:cubicBezTo>
                  <a:pt x="17606" y="11910"/>
                  <a:pt x="17591" y="12202"/>
                  <a:pt x="17547" y="12509"/>
                </a:cubicBezTo>
                <a:moveTo>
                  <a:pt x="17444" y="10833"/>
                </a:moveTo>
                <a:lnTo>
                  <a:pt x="18374" y="10520"/>
                </a:lnTo>
                <a:cubicBezTo>
                  <a:pt x="18262" y="10187"/>
                  <a:pt x="18104" y="9869"/>
                  <a:pt x="17890" y="9547"/>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3"/>
                  <a:pt x="16746" y="14495"/>
                  <a:pt x="16835" y="14583"/>
                </a:cubicBezTo>
                <a:lnTo>
                  <a:pt x="17469" y="15218"/>
                </a:lnTo>
                <a:lnTo>
                  <a:pt x="16835" y="15853"/>
                </a:lnTo>
                <a:cubicBezTo>
                  <a:pt x="16746" y="15942"/>
                  <a:pt x="16691" y="16065"/>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5"/>
                  <a:pt x="19582" y="15942"/>
                  <a:pt x="19493" y="15853"/>
                </a:cubicBezTo>
                <a:lnTo>
                  <a:pt x="18858" y="15218"/>
                </a:lnTo>
                <a:lnTo>
                  <a:pt x="19493" y="14583"/>
                </a:lnTo>
                <a:cubicBezTo>
                  <a:pt x="19582" y="14495"/>
                  <a:pt x="19636" y="14373"/>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3"/>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2"/>
                </a:lnTo>
                <a:lnTo>
                  <a:pt x="7231" y="21573"/>
                </a:lnTo>
                <a:cubicBezTo>
                  <a:pt x="7274" y="21586"/>
                  <a:pt x="7317" y="21600"/>
                  <a:pt x="7364" y="21600"/>
                </a:cubicBezTo>
                <a:cubicBezTo>
                  <a:pt x="7411" y="21600"/>
                  <a:pt x="7453" y="21586"/>
                  <a:pt x="7496" y="21573"/>
                </a:cubicBezTo>
                <a:lnTo>
                  <a:pt x="7499"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7"/>
                </a:lnTo>
                <a:cubicBezTo>
                  <a:pt x="5432" y="10394"/>
                  <a:pt x="5153" y="10605"/>
                  <a:pt x="4909" y="10826"/>
                </a:cubicBezTo>
                <a:lnTo>
                  <a:pt x="5568" y="11554"/>
                </a:lnTo>
                <a:cubicBezTo>
                  <a:pt x="5772" y="11370"/>
                  <a:pt x="6008" y="11191"/>
                  <a:pt x="6270" y="11022"/>
                </a:cubicBezTo>
                <a:moveTo>
                  <a:pt x="5004" y="12185"/>
                </a:moveTo>
                <a:lnTo>
                  <a:pt x="4196" y="11628"/>
                </a:lnTo>
                <a:cubicBezTo>
                  <a:pt x="3975" y="11950"/>
                  <a:pt x="3812" y="12288"/>
                  <a:pt x="3713" y="12634"/>
                </a:cubicBezTo>
                <a:lnTo>
                  <a:pt x="4656" y="12906"/>
                </a:lnTo>
                <a:cubicBezTo>
                  <a:pt x="4727" y="12661"/>
                  <a:pt x="4844" y="12418"/>
                  <a:pt x="5004" y="12185"/>
                </a:cubicBezTo>
                <a:moveTo>
                  <a:pt x="10467" y="8319"/>
                </a:moveTo>
                <a:lnTo>
                  <a:pt x="9972" y="7470"/>
                </a:lnTo>
                <a:cubicBezTo>
                  <a:pt x="9623" y="7674"/>
                  <a:pt x="9362" y="7936"/>
                  <a:pt x="9132" y="8189"/>
                </a:cubicBezTo>
                <a:lnTo>
                  <a:pt x="9857" y="8850"/>
                </a:lnTo>
                <a:cubicBezTo>
                  <a:pt x="10063" y="8624"/>
                  <a:pt x="10245" y="8448"/>
                  <a:pt x="10467" y="8319"/>
                </a:cubicBezTo>
                <a:moveTo>
                  <a:pt x="3927" y="15709"/>
                </a:moveTo>
                <a:cubicBezTo>
                  <a:pt x="4469" y="15709"/>
                  <a:pt x="4909" y="15270"/>
                  <a:pt x="4909" y="14727"/>
                </a:cubicBezTo>
                <a:cubicBezTo>
                  <a:pt x="4909" y="14186"/>
                  <a:pt x="4469" y="13745"/>
                  <a:pt x="3927" y="13745"/>
                </a:cubicBezTo>
                <a:cubicBezTo>
                  <a:pt x="3385" y="13745"/>
                  <a:pt x="2945" y="14186"/>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gradFill>
            <a:gsLst>
              <a:gs pos="0">
                <a:schemeClr val="accent1"/>
              </a:gs>
              <a:gs pos="100000">
                <a:srgbClr val="015200"/>
              </a:gs>
            </a:gsLst>
            <a:lin ang="2700000" scaled="0"/>
          </a:gradFill>
          <a:ln w="12700">
            <a:miter lim="400000"/>
          </a:ln>
        </p:spPr>
        <p:txBody>
          <a:bodyPr lIns="28575" tIns="28575" rIns="28575" bIns="28575" anchor="ctr"/>
          <a:lstStyle/>
          <a:p>
            <a:endParaRPr sz="1350">
              <a:solidFill>
                <a:prstClr val="black"/>
              </a:solidFill>
            </a:endParaRPr>
          </a:p>
        </p:txBody>
      </p:sp>
      <p:sp>
        <p:nvSpPr>
          <p:cNvPr id="25" name="Shape 3663">
            <a:extLst>
              <a:ext uri="{FF2B5EF4-FFF2-40B4-BE49-F238E27FC236}">
                <a16:creationId xmlns:a16="http://schemas.microsoft.com/office/drawing/2014/main" id="{5C046D9A-45F0-9E48-90CE-D1293BD5CEC5}"/>
              </a:ext>
            </a:extLst>
          </p:cNvPr>
          <p:cNvSpPr/>
          <p:nvPr/>
        </p:nvSpPr>
        <p:spPr>
          <a:xfrm>
            <a:off x="1336508" y="2371999"/>
            <a:ext cx="619487" cy="619487"/>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30"/>
                  <a:pt x="2945" y="5400"/>
                </a:cubicBezTo>
                <a:cubicBezTo>
                  <a:pt x="2945" y="5671"/>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1"/>
                  <a:pt x="18655" y="5400"/>
                </a:cubicBezTo>
                <a:cubicBezTo>
                  <a:pt x="18655" y="5130"/>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30"/>
                  <a:pt x="2945" y="10800"/>
                </a:cubicBezTo>
                <a:cubicBezTo>
                  <a:pt x="2945" y="11071"/>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1"/>
                  <a:pt x="18655" y="10800"/>
                </a:cubicBezTo>
                <a:cubicBezTo>
                  <a:pt x="18655" y="10530"/>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1"/>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1"/>
                  <a:pt x="18655" y="16200"/>
                </a:cubicBezTo>
                <a:cubicBezTo>
                  <a:pt x="18655" y="15929"/>
                  <a:pt x="18435" y="15709"/>
                  <a:pt x="18164" y="15709"/>
                </a:cubicBezTo>
              </a:path>
            </a:pathLst>
          </a:custGeom>
          <a:gradFill>
            <a:gsLst>
              <a:gs pos="0">
                <a:schemeClr val="accent1">
                  <a:alpha val="35000"/>
                </a:schemeClr>
              </a:gs>
              <a:gs pos="100000">
                <a:srgbClr val="015200">
                  <a:alpha val="35000"/>
                </a:srgbClr>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0463925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Leveraging Expected Impact/Return</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EXAMPLE PROGRAMS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A9885633-AF53-0547-9243-2746B46DA31F}"/>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
        <p:nvSpPr>
          <p:cNvPr id="30" name="Shape 3647">
            <a:extLst>
              <a:ext uri="{FF2B5EF4-FFF2-40B4-BE49-F238E27FC236}">
                <a16:creationId xmlns:a16="http://schemas.microsoft.com/office/drawing/2014/main" id="{CA44CD38-3533-F246-B9C6-0794BBED5E62}"/>
              </a:ext>
            </a:extLst>
          </p:cNvPr>
          <p:cNvSpPr/>
          <p:nvPr/>
        </p:nvSpPr>
        <p:spPr>
          <a:xfrm>
            <a:off x="6379804" y="3815573"/>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1" name="Shape 3744">
            <a:extLst>
              <a:ext uri="{FF2B5EF4-FFF2-40B4-BE49-F238E27FC236}">
                <a16:creationId xmlns:a16="http://schemas.microsoft.com/office/drawing/2014/main" id="{4FE3CFA7-B991-D045-894A-46F8F8FF1333}"/>
              </a:ext>
            </a:extLst>
          </p:cNvPr>
          <p:cNvSpPr/>
          <p:nvPr/>
        </p:nvSpPr>
        <p:spPr>
          <a:xfrm>
            <a:off x="4444687" y="3815573"/>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8"/>
                  <a:pt x="2726" y="9327"/>
                  <a:pt x="2455" y="9327"/>
                </a:cubicBezTo>
                <a:cubicBezTo>
                  <a:pt x="2183" y="9327"/>
                  <a:pt x="1964" y="9548"/>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0"/>
                  <a:pt x="2183" y="21600"/>
                  <a:pt x="2455" y="21600"/>
                </a:cubicBezTo>
                <a:cubicBezTo>
                  <a:pt x="2726" y="21600"/>
                  <a:pt x="2945" y="21380"/>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1"/>
                  <a:pt x="12983" y="16691"/>
                  <a:pt x="13255" y="16691"/>
                </a:cubicBezTo>
                <a:cubicBezTo>
                  <a:pt x="13526" y="16691"/>
                  <a:pt x="13745" y="16471"/>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8"/>
                  <a:pt x="4690" y="9327"/>
                  <a:pt x="4418" y="9327"/>
                </a:cubicBezTo>
                <a:cubicBezTo>
                  <a:pt x="4147" y="9327"/>
                  <a:pt x="3927" y="9548"/>
                  <a:pt x="3927" y="9818"/>
                </a:cubicBezTo>
                <a:cubicBezTo>
                  <a:pt x="3927" y="10090"/>
                  <a:pt x="4147" y="10309"/>
                  <a:pt x="4418" y="10309"/>
                </a:cubicBezTo>
                <a:moveTo>
                  <a:pt x="12273" y="3927"/>
                </a:moveTo>
                <a:lnTo>
                  <a:pt x="5400" y="3927"/>
                </a:lnTo>
                <a:cubicBezTo>
                  <a:pt x="5129" y="3927"/>
                  <a:pt x="4909" y="4148"/>
                  <a:pt x="4909" y="4418"/>
                </a:cubicBezTo>
                <a:cubicBezTo>
                  <a:pt x="4909" y="4690"/>
                  <a:pt x="5129" y="4909"/>
                  <a:pt x="5400" y="4909"/>
                </a:cubicBezTo>
                <a:lnTo>
                  <a:pt x="12273" y="4909"/>
                </a:lnTo>
                <a:cubicBezTo>
                  <a:pt x="12544" y="4909"/>
                  <a:pt x="12764" y="4690"/>
                  <a:pt x="12764" y="4418"/>
                </a:cubicBezTo>
                <a:cubicBezTo>
                  <a:pt x="12764" y="4148"/>
                  <a:pt x="12544" y="3927"/>
                  <a:pt x="12273" y="3927"/>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2" name="Shape 3767">
            <a:extLst>
              <a:ext uri="{FF2B5EF4-FFF2-40B4-BE49-F238E27FC236}">
                <a16:creationId xmlns:a16="http://schemas.microsoft.com/office/drawing/2014/main" id="{99A17CFA-88AE-9F47-B142-986D9D7E3E0C}"/>
              </a:ext>
            </a:extLst>
          </p:cNvPr>
          <p:cNvSpPr/>
          <p:nvPr/>
        </p:nvSpPr>
        <p:spPr>
          <a:xfrm>
            <a:off x="6379804" y="2420294"/>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3" name="Shape 3602">
            <a:extLst>
              <a:ext uri="{FF2B5EF4-FFF2-40B4-BE49-F238E27FC236}">
                <a16:creationId xmlns:a16="http://schemas.microsoft.com/office/drawing/2014/main" id="{F749FBA3-7DDC-AC46-86D7-81E297454B68}"/>
              </a:ext>
            </a:extLst>
          </p:cNvPr>
          <p:cNvSpPr/>
          <p:nvPr/>
        </p:nvSpPr>
        <p:spPr>
          <a:xfrm>
            <a:off x="4470150" y="2411316"/>
            <a:ext cx="203701" cy="280089"/>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4" name="Shape 3620">
            <a:extLst>
              <a:ext uri="{FF2B5EF4-FFF2-40B4-BE49-F238E27FC236}">
                <a16:creationId xmlns:a16="http://schemas.microsoft.com/office/drawing/2014/main" id="{CAE5C022-9573-2A43-B2CC-21EF6AB0EB37}"/>
              </a:ext>
            </a:extLst>
          </p:cNvPr>
          <p:cNvSpPr/>
          <p:nvPr/>
        </p:nvSpPr>
        <p:spPr>
          <a:xfrm>
            <a:off x="2274046" y="3819114"/>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5" name="TextBox 34">
            <a:extLst>
              <a:ext uri="{FF2B5EF4-FFF2-40B4-BE49-F238E27FC236}">
                <a16:creationId xmlns:a16="http://schemas.microsoft.com/office/drawing/2014/main" id="{20B85683-92F2-184D-8A52-55E130D59CC5}"/>
              </a:ext>
            </a:extLst>
          </p:cNvPr>
          <p:cNvSpPr txBox="1"/>
          <p:nvPr/>
        </p:nvSpPr>
        <p:spPr>
          <a:xfrm>
            <a:off x="1756201" y="2890934"/>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36" name="TextBox 35">
            <a:extLst>
              <a:ext uri="{FF2B5EF4-FFF2-40B4-BE49-F238E27FC236}">
                <a16:creationId xmlns:a16="http://schemas.microsoft.com/office/drawing/2014/main" id="{0DA8E5AF-F13C-F844-8531-201E69A11CB1}"/>
              </a:ext>
            </a:extLst>
          </p:cNvPr>
          <p:cNvSpPr txBox="1"/>
          <p:nvPr/>
        </p:nvSpPr>
        <p:spPr>
          <a:xfrm>
            <a:off x="1546139" y="3082210"/>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
        <p:nvSpPr>
          <p:cNvPr id="37" name="Shape 3624">
            <a:extLst>
              <a:ext uri="{FF2B5EF4-FFF2-40B4-BE49-F238E27FC236}">
                <a16:creationId xmlns:a16="http://schemas.microsoft.com/office/drawing/2014/main" id="{08CC31BD-6E09-7647-B815-EB5E3F3CFBE1}"/>
              </a:ext>
            </a:extLst>
          </p:cNvPr>
          <p:cNvSpPr/>
          <p:nvPr/>
        </p:nvSpPr>
        <p:spPr>
          <a:xfrm>
            <a:off x="2286777" y="2424047"/>
            <a:ext cx="254627" cy="25462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latin typeface="Gotham Light" panose="02000504020000020004" pitchFamily="2" charset="0"/>
            </a:endParaRPr>
          </a:p>
        </p:txBody>
      </p:sp>
      <p:sp>
        <p:nvSpPr>
          <p:cNvPr id="39" name="TextBox 38">
            <a:extLst>
              <a:ext uri="{FF2B5EF4-FFF2-40B4-BE49-F238E27FC236}">
                <a16:creationId xmlns:a16="http://schemas.microsoft.com/office/drawing/2014/main" id="{ACBCF135-C817-B749-A097-F5C8D7CA9D02}"/>
              </a:ext>
            </a:extLst>
          </p:cNvPr>
          <p:cNvSpPr txBox="1"/>
          <p:nvPr/>
        </p:nvSpPr>
        <p:spPr>
          <a:xfrm>
            <a:off x="3914111" y="2890934"/>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40" name="TextBox 39">
            <a:extLst>
              <a:ext uri="{FF2B5EF4-FFF2-40B4-BE49-F238E27FC236}">
                <a16:creationId xmlns:a16="http://schemas.microsoft.com/office/drawing/2014/main" id="{75414C72-26BA-914A-9EEB-37D53C5FFF6F}"/>
              </a:ext>
            </a:extLst>
          </p:cNvPr>
          <p:cNvSpPr txBox="1"/>
          <p:nvPr/>
        </p:nvSpPr>
        <p:spPr>
          <a:xfrm>
            <a:off x="3704049" y="3082210"/>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
        <p:nvSpPr>
          <p:cNvPr id="41" name="TextBox 40">
            <a:extLst>
              <a:ext uri="{FF2B5EF4-FFF2-40B4-BE49-F238E27FC236}">
                <a16:creationId xmlns:a16="http://schemas.microsoft.com/office/drawing/2014/main" id="{3E691C59-8EA9-4745-940F-AD30E9251E0E}"/>
              </a:ext>
            </a:extLst>
          </p:cNvPr>
          <p:cNvSpPr txBox="1"/>
          <p:nvPr/>
        </p:nvSpPr>
        <p:spPr>
          <a:xfrm>
            <a:off x="5861959" y="2890934"/>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42" name="TextBox 41">
            <a:extLst>
              <a:ext uri="{FF2B5EF4-FFF2-40B4-BE49-F238E27FC236}">
                <a16:creationId xmlns:a16="http://schemas.microsoft.com/office/drawing/2014/main" id="{7E2D7ABE-DB1A-824D-A7CE-36C913B50D99}"/>
              </a:ext>
            </a:extLst>
          </p:cNvPr>
          <p:cNvSpPr txBox="1"/>
          <p:nvPr/>
        </p:nvSpPr>
        <p:spPr>
          <a:xfrm>
            <a:off x="5651897" y="3082210"/>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
        <p:nvSpPr>
          <p:cNvPr id="43" name="TextBox 42">
            <a:extLst>
              <a:ext uri="{FF2B5EF4-FFF2-40B4-BE49-F238E27FC236}">
                <a16:creationId xmlns:a16="http://schemas.microsoft.com/office/drawing/2014/main" id="{76D42977-6889-DB4E-AB13-D3C69C233E86}"/>
              </a:ext>
            </a:extLst>
          </p:cNvPr>
          <p:cNvSpPr txBox="1"/>
          <p:nvPr/>
        </p:nvSpPr>
        <p:spPr>
          <a:xfrm>
            <a:off x="1756201" y="4295192"/>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44" name="TextBox 43">
            <a:extLst>
              <a:ext uri="{FF2B5EF4-FFF2-40B4-BE49-F238E27FC236}">
                <a16:creationId xmlns:a16="http://schemas.microsoft.com/office/drawing/2014/main" id="{1175A7F5-FC44-E949-88D0-A73D231704F8}"/>
              </a:ext>
            </a:extLst>
          </p:cNvPr>
          <p:cNvSpPr txBox="1"/>
          <p:nvPr/>
        </p:nvSpPr>
        <p:spPr>
          <a:xfrm>
            <a:off x="1546139" y="4486467"/>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
        <p:nvSpPr>
          <p:cNvPr id="45" name="TextBox 44">
            <a:extLst>
              <a:ext uri="{FF2B5EF4-FFF2-40B4-BE49-F238E27FC236}">
                <a16:creationId xmlns:a16="http://schemas.microsoft.com/office/drawing/2014/main" id="{87F9B598-0623-7B48-B5F2-579B265894B4}"/>
              </a:ext>
            </a:extLst>
          </p:cNvPr>
          <p:cNvSpPr txBox="1"/>
          <p:nvPr/>
        </p:nvSpPr>
        <p:spPr>
          <a:xfrm>
            <a:off x="3914111" y="4295192"/>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46" name="TextBox 45">
            <a:extLst>
              <a:ext uri="{FF2B5EF4-FFF2-40B4-BE49-F238E27FC236}">
                <a16:creationId xmlns:a16="http://schemas.microsoft.com/office/drawing/2014/main" id="{DE5B0CD9-507A-2C4E-BB97-63F24FDBC10E}"/>
              </a:ext>
            </a:extLst>
          </p:cNvPr>
          <p:cNvSpPr txBox="1"/>
          <p:nvPr/>
        </p:nvSpPr>
        <p:spPr>
          <a:xfrm>
            <a:off x="3704049" y="4486467"/>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
        <p:nvSpPr>
          <p:cNvPr id="47" name="TextBox 46">
            <a:extLst>
              <a:ext uri="{FF2B5EF4-FFF2-40B4-BE49-F238E27FC236}">
                <a16:creationId xmlns:a16="http://schemas.microsoft.com/office/drawing/2014/main" id="{575EE046-A051-CE42-9F13-D7C932DC7210}"/>
              </a:ext>
            </a:extLst>
          </p:cNvPr>
          <p:cNvSpPr txBox="1"/>
          <p:nvPr/>
        </p:nvSpPr>
        <p:spPr>
          <a:xfrm>
            <a:off x="5861959" y="4295192"/>
            <a:ext cx="1315779" cy="221599"/>
          </a:xfrm>
          <a:prstGeom prst="rect">
            <a:avLst/>
          </a:prstGeom>
          <a:noFill/>
        </p:spPr>
        <p:txBody>
          <a:bodyPr wrap="square" lIns="0" tIns="0" rIns="0" bIns="0" rtlCol="0">
            <a:spAutoFit/>
          </a:bodyPr>
          <a:lstStyle/>
          <a:p>
            <a:pPr algn="ctr">
              <a:lnSpc>
                <a:spcPct val="80000"/>
              </a:lnSpc>
            </a:pPr>
            <a:r>
              <a:rPr lang="en-US" sz="900" spc="150" dirty="0">
                <a:latin typeface="Gotham Light" panose="02000504020000020004" pitchFamily="2" charset="0"/>
                <a:ea typeface="Titillium" charset="0"/>
                <a:cs typeface="Titillium" charset="0"/>
              </a:rPr>
              <a:t>YOUR TITLE HERE</a:t>
            </a:r>
          </a:p>
        </p:txBody>
      </p:sp>
      <p:sp>
        <p:nvSpPr>
          <p:cNvPr id="48" name="TextBox 47">
            <a:extLst>
              <a:ext uri="{FF2B5EF4-FFF2-40B4-BE49-F238E27FC236}">
                <a16:creationId xmlns:a16="http://schemas.microsoft.com/office/drawing/2014/main" id="{ADDAE973-B58F-614A-BFA2-09C6FDFAE009}"/>
              </a:ext>
            </a:extLst>
          </p:cNvPr>
          <p:cNvSpPr txBox="1"/>
          <p:nvPr/>
        </p:nvSpPr>
        <p:spPr>
          <a:xfrm>
            <a:off x="5651897" y="4486467"/>
            <a:ext cx="1735904" cy="38484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Gotham Light" panose="02000504020000020004" pitchFamily="2" charset="0"/>
                <a:ea typeface="Titillium" charset="0"/>
                <a:cs typeface="Titillium" charset="0"/>
              </a:rPr>
              <a:t>There are many variations of passages of </a:t>
            </a:r>
            <a:r>
              <a:rPr lang="en-US" sz="900" dirty="0" err="1">
                <a:solidFill>
                  <a:schemeClr val="tx1">
                    <a:alpha val="60000"/>
                  </a:schemeClr>
                </a:solidFill>
                <a:latin typeface="Gotham Light" panose="02000504020000020004" pitchFamily="2" charset="0"/>
                <a:ea typeface="Titillium" charset="0"/>
                <a:cs typeface="Titillium" charset="0"/>
              </a:rPr>
              <a:t>Lorem</a:t>
            </a:r>
            <a:r>
              <a:rPr lang="en-US" sz="900" dirty="0">
                <a:solidFill>
                  <a:schemeClr val="tx1">
                    <a:alpha val="60000"/>
                  </a:schemeClr>
                </a:solidFill>
                <a:latin typeface="Gotham Light" panose="02000504020000020004" pitchFamily="2" charset="0"/>
                <a:ea typeface="Titillium" charset="0"/>
                <a:cs typeface="Titillium" charset="0"/>
              </a:rPr>
              <a:t>.</a:t>
            </a:r>
          </a:p>
        </p:txBody>
      </p:sp>
    </p:spTree>
    <p:extLst>
      <p:ext uri="{BB962C8B-B14F-4D97-AF65-F5344CB8AC3E}">
        <p14:creationId xmlns:p14="http://schemas.microsoft.com/office/powerpoint/2010/main" val="14516805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4" name="Rectangle 3">
            <a:extLst>
              <a:ext uri="{FF2B5EF4-FFF2-40B4-BE49-F238E27FC236}">
                <a16:creationId xmlns:a16="http://schemas.microsoft.com/office/drawing/2014/main" id="{AD66E277-984E-4543-A8B2-87E11B3B0188}"/>
              </a:ext>
            </a:extLst>
          </p:cNvPr>
          <p:cNvSpPr/>
          <p:nvPr/>
        </p:nvSpPr>
        <p:spPr>
          <a:xfrm>
            <a:off x="631741" y="2119839"/>
            <a:ext cx="3654029" cy="992579"/>
          </a:xfrm>
          <a:prstGeom prst="rect">
            <a:avLst/>
          </a:prstGeom>
        </p:spPr>
        <p:txBody>
          <a:bodyPr wrap="square">
            <a:spAutoFit/>
          </a:bodyPr>
          <a:lstStyle/>
          <a:p>
            <a:r>
              <a:rPr lang="en-US" sz="1950" dirty="0">
                <a:solidFill>
                  <a:schemeClr val="tx1">
                    <a:lumMod val="85000"/>
                    <a:lumOff val="15000"/>
                  </a:schemeClr>
                </a:solidFill>
                <a:latin typeface="Gotham Light" panose="02000504020000020004" pitchFamily="2" charset="0"/>
              </a:rPr>
              <a:t>Cooperatives can request loans through three channels:</a:t>
            </a:r>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Leveraging Expected Impact/Return</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REQUESTING A LOAN</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6AD459-1B17-E94F-9D44-50AB00E2C572}"/>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grpSp>
        <p:nvGrpSpPr>
          <p:cNvPr id="18" name="Group 17">
            <a:extLst>
              <a:ext uri="{FF2B5EF4-FFF2-40B4-BE49-F238E27FC236}">
                <a16:creationId xmlns:a16="http://schemas.microsoft.com/office/drawing/2014/main" id="{DE7C58EF-B718-7342-A8CC-A5A195E49229}"/>
              </a:ext>
            </a:extLst>
          </p:cNvPr>
          <p:cNvGrpSpPr/>
          <p:nvPr/>
        </p:nvGrpSpPr>
        <p:grpSpPr>
          <a:xfrm>
            <a:off x="1079482" y="3183379"/>
            <a:ext cx="2008751" cy="423764"/>
            <a:chOff x="1790700" y="2395895"/>
            <a:chExt cx="2678334" cy="565019"/>
          </a:xfrm>
        </p:grpSpPr>
        <p:sp>
          <p:nvSpPr>
            <p:cNvPr id="19" name="TextBox 18">
              <a:extLst>
                <a:ext uri="{FF2B5EF4-FFF2-40B4-BE49-F238E27FC236}">
                  <a16:creationId xmlns:a16="http://schemas.microsoft.com/office/drawing/2014/main" id="{DE1994A4-2024-A148-A189-986BB218C7D7}"/>
                </a:ext>
              </a:extLst>
            </p:cNvPr>
            <p:cNvSpPr txBox="1"/>
            <p:nvPr/>
          </p:nvSpPr>
          <p:spPr>
            <a:xfrm>
              <a:off x="2714662" y="2395895"/>
              <a:ext cx="1754372" cy="492443"/>
            </a:xfrm>
            <a:prstGeom prst="rect">
              <a:avLst/>
            </a:prstGeom>
            <a:noFill/>
          </p:spPr>
          <p:txBody>
            <a:bodyPr wrap="square" lIns="0" tIns="0" rIns="0" bIns="0" rtlCol="0">
              <a:spAutoFit/>
            </a:bodyPr>
            <a:lstStyle/>
            <a:p>
              <a:pPr>
                <a:lnSpc>
                  <a:spcPct val="80000"/>
                </a:lnSpc>
              </a:pPr>
              <a:r>
                <a:rPr lang="en-US" sz="1500" dirty="0">
                  <a:latin typeface="Gotham Light" panose="02000504020000020004" pitchFamily="2" charset="0"/>
                  <a:ea typeface="Titillium" charset="0"/>
                  <a:cs typeface="Titillium" charset="0"/>
                </a:rPr>
                <a:t>Visiting local offices</a:t>
              </a:r>
            </a:p>
          </p:txBody>
        </p:sp>
        <p:sp>
          <p:nvSpPr>
            <p:cNvPr id="22" name="TextBox 21">
              <a:extLst>
                <a:ext uri="{FF2B5EF4-FFF2-40B4-BE49-F238E27FC236}">
                  <a16:creationId xmlns:a16="http://schemas.microsoft.com/office/drawing/2014/main" id="{09730602-F8FE-E64F-B5B7-3241430D5DE2}"/>
                </a:ext>
              </a:extLst>
            </p:cNvPr>
            <p:cNvSpPr txBox="1"/>
            <p:nvPr/>
          </p:nvSpPr>
          <p:spPr>
            <a:xfrm>
              <a:off x="1790700" y="2395895"/>
              <a:ext cx="778329" cy="443199"/>
            </a:xfrm>
            <a:prstGeom prst="rect">
              <a:avLst/>
            </a:prstGeom>
            <a:noFill/>
          </p:spPr>
          <p:txBody>
            <a:bodyPr wrap="square" lIns="0" tIns="0" rIns="0" bIns="0" rtlCol="0">
              <a:spAutoFit/>
            </a:bodyPr>
            <a:lstStyle/>
            <a:p>
              <a:pPr>
                <a:lnSpc>
                  <a:spcPct val="80000"/>
                </a:lnSpc>
              </a:pPr>
              <a:r>
                <a:rPr lang="en-US" sz="2700" dirty="0">
                  <a:latin typeface="Gotham Light" panose="02000504020000020004" pitchFamily="2" charset="0"/>
                  <a:ea typeface="Titillium Light" charset="0"/>
                  <a:cs typeface="Titillium Light" charset="0"/>
                </a:rPr>
                <a:t>01</a:t>
              </a:r>
            </a:p>
          </p:txBody>
        </p:sp>
        <p:cxnSp>
          <p:nvCxnSpPr>
            <p:cNvPr id="25" name="Straight Connector 24">
              <a:extLst>
                <a:ext uri="{FF2B5EF4-FFF2-40B4-BE49-F238E27FC236}">
                  <a16:creationId xmlns:a16="http://schemas.microsoft.com/office/drawing/2014/main" id="{0843ED9A-028A-8248-8E26-2C312606314A}"/>
                </a:ext>
              </a:extLst>
            </p:cNvPr>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27" name="Group 26">
            <a:extLst>
              <a:ext uri="{FF2B5EF4-FFF2-40B4-BE49-F238E27FC236}">
                <a16:creationId xmlns:a16="http://schemas.microsoft.com/office/drawing/2014/main" id="{615A5C90-20D6-6C4F-AC1A-6001A236172D}"/>
              </a:ext>
            </a:extLst>
          </p:cNvPr>
          <p:cNvGrpSpPr/>
          <p:nvPr/>
        </p:nvGrpSpPr>
        <p:grpSpPr>
          <a:xfrm>
            <a:off x="1079482" y="3851100"/>
            <a:ext cx="2008751" cy="423764"/>
            <a:chOff x="1790700" y="2395895"/>
            <a:chExt cx="2678334" cy="565019"/>
          </a:xfrm>
        </p:grpSpPr>
        <p:sp>
          <p:nvSpPr>
            <p:cNvPr id="28" name="TextBox 27">
              <a:extLst>
                <a:ext uri="{FF2B5EF4-FFF2-40B4-BE49-F238E27FC236}">
                  <a16:creationId xmlns:a16="http://schemas.microsoft.com/office/drawing/2014/main" id="{2517C4C0-8972-5344-8E72-13F3A08C8478}"/>
                </a:ext>
              </a:extLst>
            </p:cNvPr>
            <p:cNvSpPr txBox="1"/>
            <p:nvPr/>
          </p:nvSpPr>
          <p:spPr>
            <a:xfrm>
              <a:off x="2714662" y="2395895"/>
              <a:ext cx="1754372" cy="492443"/>
            </a:xfrm>
            <a:prstGeom prst="rect">
              <a:avLst/>
            </a:prstGeom>
            <a:noFill/>
          </p:spPr>
          <p:txBody>
            <a:bodyPr wrap="square" lIns="0" tIns="0" rIns="0" bIns="0" rtlCol="0">
              <a:spAutoFit/>
            </a:bodyPr>
            <a:lstStyle/>
            <a:p>
              <a:pPr>
                <a:lnSpc>
                  <a:spcPct val="80000"/>
                </a:lnSpc>
              </a:pPr>
              <a:r>
                <a:rPr lang="en-US" sz="1500" dirty="0">
                  <a:latin typeface="Gotham Light" panose="02000504020000020004" pitchFamily="2" charset="0"/>
                  <a:ea typeface="Titillium" charset="0"/>
                  <a:cs typeface="Titillium" charset="0"/>
                </a:rPr>
                <a:t>Calling their offices</a:t>
              </a:r>
            </a:p>
          </p:txBody>
        </p:sp>
        <p:sp>
          <p:nvSpPr>
            <p:cNvPr id="30" name="TextBox 29">
              <a:extLst>
                <a:ext uri="{FF2B5EF4-FFF2-40B4-BE49-F238E27FC236}">
                  <a16:creationId xmlns:a16="http://schemas.microsoft.com/office/drawing/2014/main" id="{4F843CBE-BB46-9646-9DF6-34480E0B2F0F}"/>
                </a:ext>
              </a:extLst>
            </p:cNvPr>
            <p:cNvSpPr txBox="1"/>
            <p:nvPr/>
          </p:nvSpPr>
          <p:spPr>
            <a:xfrm>
              <a:off x="1790700" y="2395895"/>
              <a:ext cx="778329" cy="443199"/>
            </a:xfrm>
            <a:prstGeom prst="rect">
              <a:avLst/>
            </a:prstGeom>
            <a:noFill/>
          </p:spPr>
          <p:txBody>
            <a:bodyPr wrap="square" lIns="0" tIns="0" rIns="0" bIns="0" rtlCol="0">
              <a:spAutoFit/>
            </a:bodyPr>
            <a:lstStyle/>
            <a:p>
              <a:pPr>
                <a:lnSpc>
                  <a:spcPct val="80000"/>
                </a:lnSpc>
              </a:pPr>
              <a:r>
                <a:rPr lang="en-US" sz="2700" dirty="0">
                  <a:latin typeface="Gotham Light" panose="02000504020000020004" pitchFamily="2" charset="0"/>
                  <a:ea typeface="Titillium Light" charset="0"/>
                  <a:cs typeface="Titillium Light" charset="0"/>
                </a:rPr>
                <a:t>02</a:t>
              </a:r>
            </a:p>
          </p:txBody>
        </p:sp>
        <p:cxnSp>
          <p:nvCxnSpPr>
            <p:cNvPr id="31" name="Straight Connector 30">
              <a:extLst>
                <a:ext uri="{FF2B5EF4-FFF2-40B4-BE49-F238E27FC236}">
                  <a16:creationId xmlns:a16="http://schemas.microsoft.com/office/drawing/2014/main" id="{875AC832-CF1D-764F-9794-9BF8073743C9}"/>
                </a:ext>
              </a:extLst>
            </p:cNvPr>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EC694008-0794-4149-9F3A-35C3A23D391D}"/>
              </a:ext>
            </a:extLst>
          </p:cNvPr>
          <p:cNvGrpSpPr/>
          <p:nvPr/>
        </p:nvGrpSpPr>
        <p:grpSpPr>
          <a:xfrm>
            <a:off x="1079482" y="4526345"/>
            <a:ext cx="2008751" cy="423764"/>
            <a:chOff x="1790700" y="2395895"/>
            <a:chExt cx="2678334" cy="565019"/>
          </a:xfrm>
        </p:grpSpPr>
        <p:sp>
          <p:nvSpPr>
            <p:cNvPr id="33" name="TextBox 32">
              <a:extLst>
                <a:ext uri="{FF2B5EF4-FFF2-40B4-BE49-F238E27FC236}">
                  <a16:creationId xmlns:a16="http://schemas.microsoft.com/office/drawing/2014/main" id="{26186152-DC1F-7347-97A5-AE8BB2DC571D}"/>
                </a:ext>
              </a:extLst>
            </p:cNvPr>
            <p:cNvSpPr txBox="1"/>
            <p:nvPr/>
          </p:nvSpPr>
          <p:spPr>
            <a:xfrm>
              <a:off x="2714662" y="2395895"/>
              <a:ext cx="1754372" cy="492443"/>
            </a:xfrm>
            <a:prstGeom prst="rect">
              <a:avLst/>
            </a:prstGeom>
            <a:noFill/>
          </p:spPr>
          <p:txBody>
            <a:bodyPr wrap="square" lIns="0" tIns="0" rIns="0" bIns="0" rtlCol="0">
              <a:spAutoFit/>
            </a:bodyPr>
            <a:lstStyle/>
            <a:p>
              <a:pPr>
                <a:lnSpc>
                  <a:spcPct val="80000"/>
                </a:lnSpc>
              </a:pPr>
              <a:r>
                <a:rPr lang="en-US" sz="1500" dirty="0">
                  <a:latin typeface="Gotham Light" panose="02000504020000020004" pitchFamily="2" charset="0"/>
                  <a:ea typeface="Titillium" charset="0"/>
                  <a:cs typeface="Titillium" charset="0"/>
                </a:rPr>
                <a:t>Filling out an online form</a:t>
              </a:r>
            </a:p>
          </p:txBody>
        </p:sp>
        <p:sp>
          <p:nvSpPr>
            <p:cNvPr id="35" name="TextBox 34">
              <a:extLst>
                <a:ext uri="{FF2B5EF4-FFF2-40B4-BE49-F238E27FC236}">
                  <a16:creationId xmlns:a16="http://schemas.microsoft.com/office/drawing/2014/main" id="{2432419B-7D8B-B043-95F2-E46AF66C3B88}"/>
                </a:ext>
              </a:extLst>
            </p:cNvPr>
            <p:cNvSpPr txBox="1"/>
            <p:nvPr/>
          </p:nvSpPr>
          <p:spPr>
            <a:xfrm>
              <a:off x="1790700" y="2395895"/>
              <a:ext cx="778329" cy="443199"/>
            </a:xfrm>
            <a:prstGeom prst="rect">
              <a:avLst/>
            </a:prstGeom>
            <a:noFill/>
          </p:spPr>
          <p:txBody>
            <a:bodyPr wrap="square" lIns="0" tIns="0" rIns="0" bIns="0" rtlCol="0">
              <a:spAutoFit/>
            </a:bodyPr>
            <a:lstStyle/>
            <a:p>
              <a:pPr>
                <a:lnSpc>
                  <a:spcPct val="80000"/>
                </a:lnSpc>
              </a:pPr>
              <a:r>
                <a:rPr lang="en-US" sz="2700" dirty="0">
                  <a:latin typeface="Gotham Light" panose="02000504020000020004" pitchFamily="2" charset="0"/>
                  <a:ea typeface="Titillium Light" charset="0"/>
                  <a:cs typeface="Titillium Light" charset="0"/>
                </a:rPr>
                <a:t>03</a:t>
              </a:r>
            </a:p>
          </p:txBody>
        </p:sp>
        <p:cxnSp>
          <p:nvCxnSpPr>
            <p:cNvPr id="36" name="Straight Connector 35">
              <a:extLst>
                <a:ext uri="{FF2B5EF4-FFF2-40B4-BE49-F238E27FC236}">
                  <a16:creationId xmlns:a16="http://schemas.microsoft.com/office/drawing/2014/main" id="{210C6B0F-8BE2-1C47-A0CA-35037D052B76}"/>
                </a:ext>
              </a:extLst>
            </p:cNvPr>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6807841C-44B7-5743-BA97-A86C6610E3BF}"/>
              </a:ext>
            </a:extLst>
          </p:cNvPr>
          <p:cNvPicPr>
            <a:picLocks noChangeAspect="1"/>
          </p:cNvPicPr>
          <p:nvPr/>
        </p:nvPicPr>
        <p:blipFill>
          <a:blip r:embed="rId4"/>
          <a:stretch>
            <a:fillRect/>
          </a:stretch>
        </p:blipFill>
        <p:spPr>
          <a:xfrm>
            <a:off x="4205997" y="2229886"/>
            <a:ext cx="4563865" cy="3039605"/>
          </a:xfrm>
          <a:prstGeom prst="rect">
            <a:avLst/>
          </a:prstGeom>
        </p:spPr>
      </p:pic>
    </p:spTree>
    <p:extLst>
      <p:ext uri="{BB962C8B-B14F-4D97-AF65-F5344CB8AC3E}">
        <p14:creationId xmlns:p14="http://schemas.microsoft.com/office/powerpoint/2010/main" val="1917730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4" name="Rectangle 3">
            <a:extLst>
              <a:ext uri="{FF2B5EF4-FFF2-40B4-BE49-F238E27FC236}">
                <a16:creationId xmlns:a16="http://schemas.microsoft.com/office/drawing/2014/main" id="{AD66E277-984E-4543-A8B2-87E11B3B0188}"/>
              </a:ext>
            </a:extLst>
          </p:cNvPr>
          <p:cNvSpPr/>
          <p:nvPr/>
        </p:nvSpPr>
        <p:spPr>
          <a:xfrm>
            <a:off x="4945254" y="2455550"/>
            <a:ext cx="3654029" cy="2308324"/>
          </a:xfrm>
          <a:prstGeom prst="rect">
            <a:avLst/>
          </a:prstGeom>
        </p:spPr>
        <p:txBody>
          <a:bodyPr wrap="square">
            <a:spAutoFit/>
          </a:bodyPr>
          <a:lstStyle/>
          <a:p>
            <a:pPr algn="ctr"/>
            <a:r>
              <a:rPr lang="en-US" sz="2400" b="1" dirty="0">
                <a:solidFill>
                  <a:schemeClr val="tx1">
                    <a:lumMod val="85000"/>
                    <a:lumOff val="15000"/>
                  </a:schemeClr>
                </a:solidFill>
                <a:latin typeface="Gotham Book" panose="02000504050000020004" pitchFamily="2" charset="0"/>
              </a:rPr>
              <a:t>Agricultural growth is widely considered the best way to combat poverty and beats alternatives out by a factor of 2 – 4. </a:t>
            </a:r>
            <a:endParaRPr lang="en-US" sz="3600" b="1" dirty="0">
              <a:solidFill>
                <a:schemeClr val="tx1">
                  <a:lumMod val="85000"/>
                  <a:lumOff val="15000"/>
                </a:schemeClr>
              </a:solidFill>
              <a:latin typeface="Gotham Bold" panose="02000504050000020004" pitchFamily="2" charset="0"/>
            </a:endParaRPr>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Combatting poverty and hunger</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7118663"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ROOT CAPITAL IS UNIQUE</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cxnSp>
        <p:nvCxnSpPr>
          <p:cNvPr id="20" name="Straight Connector 19">
            <a:extLst>
              <a:ext uri="{FF2B5EF4-FFF2-40B4-BE49-F238E27FC236}">
                <a16:creationId xmlns:a16="http://schemas.microsoft.com/office/drawing/2014/main" id="{0608EE6F-9D66-9C41-83F9-48DFC2A47031}"/>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8F6D54E-385E-C343-86CD-B07C08B52BC7}"/>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6" name="Straight Connector 25">
            <a:extLst>
              <a:ext uri="{FF2B5EF4-FFF2-40B4-BE49-F238E27FC236}">
                <a16:creationId xmlns:a16="http://schemas.microsoft.com/office/drawing/2014/main" id="{637B2618-99F4-2849-B417-849FAE5663BC}"/>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26AD459-1B17-E94F-9D44-50AB00E2C572}"/>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955463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PREDICTING MOVIE BOX OFFICE</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OUR GOAL</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537114"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23279211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Development and Growth Since 1999</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ACCOMPLISHMENTS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30" name="TextBox 29">
            <a:extLst>
              <a:ext uri="{FF2B5EF4-FFF2-40B4-BE49-F238E27FC236}">
                <a16:creationId xmlns:a16="http://schemas.microsoft.com/office/drawing/2014/main" id="{D00CA797-CBD6-534B-9158-743CE8027111}"/>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a:t>
            </a:r>
            <a:r>
              <a:rPr lang="en-US" sz="1200" spc="-60" dirty="0">
                <a:solidFill>
                  <a:schemeClr val="accent6">
                    <a:lumMod val="50000"/>
                  </a:schemeClr>
                </a:solidFill>
                <a:latin typeface="Gotham Book" panose="02000504050000020004" pitchFamily="2" charset="0"/>
              </a:rPr>
              <a:t>ORGANIZATION OVERVIEW          </a:t>
            </a:r>
            <a:r>
              <a:rPr lang="en-US" sz="1200" spc="-60" dirty="0">
                <a:solidFill>
                  <a:schemeClr val="accent2">
                    <a:lumMod val="50000"/>
                    <a:alpha val="35000"/>
                  </a:schemeClr>
                </a:solidFill>
                <a:latin typeface="Gotham Book" panose="02000504050000020004" pitchFamily="2" charset="0"/>
              </a:rPr>
              <a:t>FINANCIAL OPERATIONS          IMPACT AND MERITS         CONCLUSION</a:t>
            </a:r>
          </a:p>
        </p:txBody>
      </p:sp>
      <p:cxnSp>
        <p:nvCxnSpPr>
          <p:cNvPr id="20" name="Straight Connector 19">
            <a:extLst>
              <a:ext uri="{FF2B5EF4-FFF2-40B4-BE49-F238E27FC236}">
                <a16:creationId xmlns:a16="http://schemas.microsoft.com/office/drawing/2014/main" id="{0608EE6F-9D66-9C41-83F9-48DFC2A47031}"/>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1EEAAEA-1219-124F-97F9-962C9C9FE3AD}"/>
              </a:ext>
            </a:extLst>
          </p:cNvPr>
          <p:cNvCxnSpPr>
            <a:cxnSpLocks/>
          </p:cNvCxnSpPr>
          <p:nvPr/>
        </p:nvCxnSpPr>
        <p:spPr>
          <a:xfrm>
            <a:off x="2182564"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9575BAB8-A49D-874D-A29A-88D10A149F62}"/>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12105766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58E4F9BA-82D7-A846-9A71-1F71939E3ED2}"/>
              </a:ext>
            </a:extLst>
          </p:cNvPr>
          <p:cNvPicPr>
            <a:picLocks noGrp="1" noChangeAspect="1"/>
          </p:cNvPicPr>
          <p:nvPr>
            <p:ph type="pic" sz="quarter" idx="13"/>
          </p:nvPr>
        </p:nvPicPr>
        <p:blipFill rotWithShape="1">
          <a:blip r:embed="rId3"/>
          <a:srcRect l="5556" r="5556"/>
          <a:stretch/>
        </p:blipFill>
        <p:spPr/>
      </p:pic>
      <p:sp>
        <p:nvSpPr>
          <p:cNvPr id="4" name="Rectangle 3"/>
          <p:cNvSpPr/>
          <p:nvPr/>
        </p:nvSpPr>
        <p:spPr>
          <a:xfrm>
            <a:off x="0" y="85725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3000376" y="3354820"/>
            <a:ext cx="2646760" cy="438582"/>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FINANCIALS</a:t>
            </a:r>
          </a:p>
        </p:txBody>
      </p:sp>
      <p:pic>
        <p:nvPicPr>
          <p:cNvPr id="9" name="Picture 8">
            <a:extLst>
              <a:ext uri="{FF2B5EF4-FFF2-40B4-BE49-F238E27FC236}">
                <a16:creationId xmlns:a16="http://schemas.microsoft.com/office/drawing/2014/main" id="{E3F14123-D74C-F44F-A0ED-CA433C0F81DD}"/>
              </a:ext>
            </a:extLst>
          </p:cNvPr>
          <p:cNvPicPr>
            <a:picLocks noChangeAspect="1"/>
          </p:cNvPicPr>
          <p:nvPr/>
        </p:nvPicPr>
        <p:blipFill>
          <a:blip r:embed="rId4">
            <a:biLevel thresh="50000"/>
          </a:blip>
          <a:stretch>
            <a:fillRect/>
          </a:stretch>
        </p:blipFill>
        <p:spPr>
          <a:xfrm>
            <a:off x="7401747" y="1147950"/>
            <a:ext cx="1450975" cy="314922"/>
          </a:xfrm>
          <a:prstGeom prst="rect">
            <a:avLst/>
          </a:prstGeom>
        </p:spPr>
      </p:pic>
    </p:spTree>
    <p:extLst>
      <p:ext uri="{BB962C8B-B14F-4D97-AF65-F5344CB8AC3E}">
        <p14:creationId xmlns:p14="http://schemas.microsoft.com/office/powerpoint/2010/main" val="22867544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96046"/>
            <a:ext cx="2566797"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Income Sources </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SOURCES OF FUNDING</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grpSp>
        <p:nvGrpSpPr>
          <p:cNvPr id="35" name="Group 34">
            <a:extLst>
              <a:ext uri="{FF2B5EF4-FFF2-40B4-BE49-F238E27FC236}">
                <a16:creationId xmlns:a16="http://schemas.microsoft.com/office/drawing/2014/main" id="{DA1A43FA-D991-D544-BDBD-92AE4C176B9F}"/>
              </a:ext>
            </a:extLst>
          </p:cNvPr>
          <p:cNvGrpSpPr/>
          <p:nvPr/>
        </p:nvGrpSpPr>
        <p:grpSpPr>
          <a:xfrm>
            <a:off x="283084" y="2042347"/>
            <a:ext cx="1042734" cy="1607465"/>
            <a:chOff x="5564731" y="1690490"/>
            <a:chExt cx="2180613" cy="3246628"/>
          </a:xfrm>
        </p:grpSpPr>
        <p:sp>
          <p:nvSpPr>
            <p:cNvPr id="36" name="Donut 35">
              <a:extLst>
                <a:ext uri="{FF2B5EF4-FFF2-40B4-BE49-F238E27FC236}">
                  <a16:creationId xmlns:a16="http://schemas.microsoft.com/office/drawing/2014/main" id="{8D9B5E1F-0371-9A46-A2E0-917448037F1B}"/>
                </a:ext>
              </a:extLst>
            </p:cNvPr>
            <p:cNvSpPr/>
            <p:nvPr/>
          </p:nvSpPr>
          <p:spPr>
            <a:xfrm>
              <a:off x="5572211" y="1701714"/>
              <a:ext cx="2165650" cy="2165650"/>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37" name="Block Arc 36">
              <a:extLst>
                <a:ext uri="{FF2B5EF4-FFF2-40B4-BE49-F238E27FC236}">
                  <a16:creationId xmlns:a16="http://schemas.microsoft.com/office/drawing/2014/main" id="{D83D762F-61D0-E047-8C2A-5D8D4413B8D2}"/>
                </a:ext>
              </a:extLst>
            </p:cNvPr>
            <p:cNvSpPr/>
            <p:nvPr/>
          </p:nvSpPr>
          <p:spPr>
            <a:xfrm>
              <a:off x="5564731" y="1690490"/>
              <a:ext cx="2180612" cy="2180614"/>
            </a:xfrm>
            <a:prstGeom prst="blockArc">
              <a:avLst>
                <a:gd name="adj1" fmla="val 2986812"/>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40" name="TextBox 39">
              <a:extLst>
                <a:ext uri="{FF2B5EF4-FFF2-40B4-BE49-F238E27FC236}">
                  <a16:creationId xmlns:a16="http://schemas.microsoft.com/office/drawing/2014/main" id="{4E2CDBA2-6707-5549-A2DE-C36E4CD39F65}"/>
                </a:ext>
              </a:extLst>
            </p:cNvPr>
            <p:cNvSpPr txBox="1"/>
            <p:nvPr/>
          </p:nvSpPr>
          <p:spPr>
            <a:xfrm>
              <a:off x="5572211" y="4163198"/>
              <a:ext cx="2173133" cy="773920"/>
            </a:xfrm>
            <a:prstGeom prst="rect">
              <a:avLst/>
            </a:prstGeom>
            <a:noFill/>
          </p:spPr>
          <p:txBody>
            <a:bodyPr wrap="square" rtlCol="0">
              <a:spAutoFit/>
            </a:bodyPr>
            <a:lstStyle/>
            <a:p>
              <a:pPr algn="ctr">
                <a:lnSpc>
                  <a:spcPct val="90000"/>
                </a:lnSpc>
              </a:pPr>
              <a:r>
                <a:rPr lang="en-US" sz="1050" dirty="0">
                  <a:latin typeface="Gotham Light" panose="02000504020000020004" pitchFamily="2" charset="0"/>
                  <a:ea typeface="Titillium" charset="0"/>
                  <a:cs typeface="Titillium" charset="0"/>
                </a:rPr>
                <a:t>FOUNDATIONS</a:t>
              </a:r>
            </a:p>
          </p:txBody>
        </p:sp>
        <p:sp>
          <p:nvSpPr>
            <p:cNvPr id="41" name="TextBox 40">
              <a:extLst>
                <a:ext uri="{FF2B5EF4-FFF2-40B4-BE49-F238E27FC236}">
                  <a16:creationId xmlns:a16="http://schemas.microsoft.com/office/drawing/2014/main" id="{8AE5E12E-0A58-434E-87C4-44DC7DF8D07A}"/>
                </a:ext>
              </a:extLst>
            </p:cNvPr>
            <p:cNvSpPr txBox="1"/>
            <p:nvPr/>
          </p:nvSpPr>
          <p:spPr>
            <a:xfrm>
              <a:off x="5572211" y="2558182"/>
              <a:ext cx="2173133" cy="564122"/>
            </a:xfrm>
            <a:prstGeom prst="rect">
              <a:avLst/>
            </a:prstGeom>
            <a:noFill/>
          </p:spPr>
          <p:txBody>
            <a:bodyPr wrap="square" rtlCol="0">
              <a:spAutoFit/>
            </a:bodyPr>
            <a:lstStyle/>
            <a:p>
              <a:pPr algn="ctr">
                <a:lnSpc>
                  <a:spcPct val="90000"/>
                </a:lnSpc>
              </a:pPr>
              <a:r>
                <a:rPr lang="en-US" sz="1350" b="1" dirty="0">
                  <a:latin typeface="Gotham Book" panose="02000504050000020004" pitchFamily="2" charset="0"/>
                  <a:ea typeface="Titillium" charset="0"/>
                  <a:cs typeface="Titillium" charset="0"/>
                </a:rPr>
                <a:t>63%</a:t>
              </a:r>
            </a:p>
          </p:txBody>
        </p:sp>
      </p:gr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chemeClr val="accent6">
                    <a:lumMod val="50000"/>
                  </a:schemeClr>
                </a:solidFill>
                <a:latin typeface="Gotham Book" panose="02000504050000020004" pitchFamily="2" charset="0"/>
              </a:rPr>
              <a:t>FINANCIAL OPERATIONS</a:t>
            </a:r>
            <a:r>
              <a:rPr lang="en-US" sz="1200" spc="-60" dirty="0">
                <a:solidFill>
                  <a:schemeClr val="accent2">
                    <a:lumMod val="50000"/>
                  </a:schemeClr>
                </a:solidFill>
                <a:latin typeface="Gotham Book" panose="02000504050000020004" pitchFamily="2" charset="0"/>
              </a:rPr>
              <a:t>          </a:t>
            </a:r>
            <a:r>
              <a:rPr lang="en-US" sz="1200" spc="-60" dirty="0">
                <a:solidFill>
                  <a:schemeClr val="accent2">
                    <a:lumMod val="50000"/>
                    <a:alpha val="35000"/>
                  </a:schemeClr>
                </a:solidFill>
                <a:latin typeface="Gotham Book" panose="02000504050000020004" pitchFamily="2" charset="0"/>
              </a:rPr>
              <a:t>IMPACT AND MERITS         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4450908"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F3BE0CD-5994-E54A-941D-1DA8BFEBDC64}"/>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
        <p:nvSpPr>
          <p:cNvPr id="33" name="TextBox 32">
            <a:extLst>
              <a:ext uri="{FF2B5EF4-FFF2-40B4-BE49-F238E27FC236}">
                <a16:creationId xmlns:a16="http://schemas.microsoft.com/office/drawing/2014/main" id="{1B1A756B-96EB-4EA2-A50A-E0265501A2C6}"/>
              </a:ext>
            </a:extLst>
          </p:cNvPr>
          <p:cNvSpPr txBox="1"/>
          <p:nvPr/>
        </p:nvSpPr>
        <p:spPr>
          <a:xfrm>
            <a:off x="2426938" y="2283014"/>
            <a:ext cx="3529804" cy="680956"/>
          </a:xfrm>
          <a:prstGeom prst="rect">
            <a:avLst/>
          </a:prstGeom>
          <a:noFill/>
        </p:spPr>
        <p:txBody>
          <a:bodyPr wrap="square" rtlCol="0">
            <a:spAutoFit/>
          </a:bodyPr>
          <a:lstStyle/>
          <a:p>
            <a:pPr algn="ctr"/>
            <a:r>
              <a:rPr lang="en-US" sz="1275" b="1" dirty="0">
                <a:latin typeface="Gotham Book" panose="02000504050000020004" pitchFamily="2" charset="0"/>
              </a:rPr>
              <a:t>69%</a:t>
            </a:r>
          </a:p>
          <a:p>
            <a:pPr algn="ctr"/>
            <a:r>
              <a:rPr lang="en-US" sz="1275" b="1" dirty="0">
                <a:latin typeface="Gotham Book" panose="02000504050000020004" pitchFamily="2" charset="0"/>
              </a:rPr>
              <a:t>NEED TO ADD A GRAPHIC </a:t>
            </a:r>
          </a:p>
          <a:p>
            <a:pPr algn="ctr"/>
            <a:endParaRPr lang="en-US" sz="1275" dirty="0">
              <a:latin typeface="Gotham Book" panose="02000504050000020004" pitchFamily="2" charset="0"/>
            </a:endParaRPr>
          </a:p>
        </p:txBody>
      </p:sp>
      <p:pic>
        <p:nvPicPr>
          <p:cNvPr id="4" name="Picture 3">
            <a:extLst>
              <a:ext uri="{FF2B5EF4-FFF2-40B4-BE49-F238E27FC236}">
                <a16:creationId xmlns:a16="http://schemas.microsoft.com/office/drawing/2014/main" id="{C68A473C-C166-4A87-8D10-1D7603614972}"/>
              </a:ext>
            </a:extLst>
          </p:cNvPr>
          <p:cNvPicPr>
            <a:picLocks noChangeAspect="1"/>
          </p:cNvPicPr>
          <p:nvPr/>
        </p:nvPicPr>
        <p:blipFill>
          <a:blip r:embed="rId4"/>
          <a:stretch>
            <a:fillRect/>
          </a:stretch>
        </p:blipFill>
        <p:spPr>
          <a:xfrm>
            <a:off x="5117833" y="2332816"/>
            <a:ext cx="2834915" cy="2494106"/>
          </a:xfrm>
          <a:prstGeom prst="rect">
            <a:avLst/>
          </a:prstGeom>
        </p:spPr>
      </p:pic>
      <p:grpSp>
        <p:nvGrpSpPr>
          <p:cNvPr id="51" name="Group 50">
            <a:extLst>
              <a:ext uri="{FF2B5EF4-FFF2-40B4-BE49-F238E27FC236}">
                <a16:creationId xmlns:a16="http://schemas.microsoft.com/office/drawing/2014/main" id="{CF075CE5-E7D0-4433-AA56-1B8E06FFDBC0}"/>
              </a:ext>
            </a:extLst>
          </p:cNvPr>
          <p:cNvGrpSpPr/>
          <p:nvPr/>
        </p:nvGrpSpPr>
        <p:grpSpPr>
          <a:xfrm>
            <a:off x="1510007" y="2037901"/>
            <a:ext cx="1042734" cy="1607465"/>
            <a:chOff x="5564731" y="1690490"/>
            <a:chExt cx="2180613" cy="3246628"/>
          </a:xfrm>
        </p:grpSpPr>
        <p:sp>
          <p:nvSpPr>
            <p:cNvPr id="57" name="Donut 35">
              <a:extLst>
                <a:ext uri="{FF2B5EF4-FFF2-40B4-BE49-F238E27FC236}">
                  <a16:creationId xmlns:a16="http://schemas.microsoft.com/office/drawing/2014/main" id="{E55F19E3-A761-46E6-8496-E3A6FE8CF26E}"/>
                </a:ext>
              </a:extLst>
            </p:cNvPr>
            <p:cNvSpPr/>
            <p:nvPr/>
          </p:nvSpPr>
          <p:spPr>
            <a:xfrm>
              <a:off x="5572211" y="1701714"/>
              <a:ext cx="2165650" cy="2165650"/>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58" name="Block Arc 57">
              <a:extLst>
                <a:ext uri="{FF2B5EF4-FFF2-40B4-BE49-F238E27FC236}">
                  <a16:creationId xmlns:a16="http://schemas.microsoft.com/office/drawing/2014/main" id="{73CB4FDE-E192-4687-8777-7CCCA9429146}"/>
                </a:ext>
              </a:extLst>
            </p:cNvPr>
            <p:cNvSpPr/>
            <p:nvPr/>
          </p:nvSpPr>
          <p:spPr>
            <a:xfrm>
              <a:off x="5564731" y="1690490"/>
              <a:ext cx="2180612" cy="2180614"/>
            </a:xfrm>
            <a:prstGeom prst="blockArc">
              <a:avLst>
                <a:gd name="adj1" fmla="val 1171855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61" name="TextBox 60">
              <a:extLst>
                <a:ext uri="{FF2B5EF4-FFF2-40B4-BE49-F238E27FC236}">
                  <a16:creationId xmlns:a16="http://schemas.microsoft.com/office/drawing/2014/main" id="{6EE11A98-E553-4CD8-A21D-F6260DB8708D}"/>
                </a:ext>
              </a:extLst>
            </p:cNvPr>
            <p:cNvSpPr txBox="1"/>
            <p:nvPr/>
          </p:nvSpPr>
          <p:spPr>
            <a:xfrm>
              <a:off x="5572211" y="4163198"/>
              <a:ext cx="2173133" cy="773920"/>
            </a:xfrm>
            <a:prstGeom prst="rect">
              <a:avLst/>
            </a:prstGeom>
            <a:noFill/>
          </p:spPr>
          <p:txBody>
            <a:bodyPr wrap="square" rtlCol="0">
              <a:spAutoFit/>
            </a:bodyPr>
            <a:lstStyle/>
            <a:p>
              <a:pPr algn="ctr">
                <a:lnSpc>
                  <a:spcPct val="90000"/>
                </a:lnSpc>
              </a:pPr>
              <a:r>
                <a:rPr lang="en-US" sz="1050" dirty="0">
                  <a:latin typeface="Gotham Light" panose="02000504020000020004" pitchFamily="2" charset="0"/>
                  <a:ea typeface="Titillium" charset="0"/>
                  <a:cs typeface="Titillium" charset="0"/>
                </a:rPr>
                <a:t>INDIVIDUALS</a:t>
              </a:r>
            </a:p>
          </p:txBody>
        </p:sp>
        <p:sp>
          <p:nvSpPr>
            <p:cNvPr id="62" name="TextBox 61">
              <a:extLst>
                <a:ext uri="{FF2B5EF4-FFF2-40B4-BE49-F238E27FC236}">
                  <a16:creationId xmlns:a16="http://schemas.microsoft.com/office/drawing/2014/main" id="{4A414FB3-1911-4050-8B8F-F285971B8BF7}"/>
                </a:ext>
              </a:extLst>
            </p:cNvPr>
            <p:cNvSpPr txBox="1"/>
            <p:nvPr/>
          </p:nvSpPr>
          <p:spPr>
            <a:xfrm>
              <a:off x="5572211" y="2558182"/>
              <a:ext cx="2173133" cy="564122"/>
            </a:xfrm>
            <a:prstGeom prst="rect">
              <a:avLst/>
            </a:prstGeom>
            <a:noFill/>
          </p:spPr>
          <p:txBody>
            <a:bodyPr wrap="square" rtlCol="0">
              <a:spAutoFit/>
            </a:bodyPr>
            <a:lstStyle/>
            <a:p>
              <a:pPr algn="ctr">
                <a:lnSpc>
                  <a:spcPct val="90000"/>
                </a:lnSpc>
              </a:pPr>
              <a:r>
                <a:rPr lang="en-US" sz="1350" b="1" dirty="0">
                  <a:latin typeface="Gotham Book" panose="02000504050000020004" pitchFamily="2" charset="0"/>
                  <a:ea typeface="Titillium" charset="0"/>
                  <a:cs typeface="Titillium" charset="0"/>
                </a:rPr>
                <a:t>22%</a:t>
              </a:r>
            </a:p>
          </p:txBody>
        </p:sp>
      </p:grpSp>
      <p:grpSp>
        <p:nvGrpSpPr>
          <p:cNvPr id="65" name="Group 64">
            <a:extLst>
              <a:ext uri="{FF2B5EF4-FFF2-40B4-BE49-F238E27FC236}">
                <a16:creationId xmlns:a16="http://schemas.microsoft.com/office/drawing/2014/main" id="{27A8D120-EE29-463E-B238-E1D970206CBC}"/>
              </a:ext>
            </a:extLst>
          </p:cNvPr>
          <p:cNvGrpSpPr/>
          <p:nvPr/>
        </p:nvGrpSpPr>
        <p:grpSpPr>
          <a:xfrm>
            <a:off x="279355" y="3601427"/>
            <a:ext cx="1042734" cy="1752889"/>
            <a:chOff x="5564731" y="1690490"/>
            <a:chExt cx="2180613" cy="3540342"/>
          </a:xfrm>
        </p:grpSpPr>
        <p:sp>
          <p:nvSpPr>
            <p:cNvPr id="66" name="Donut 35">
              <a:extLst>
                <a:ext uri="{FF2B5EF4-FFF2-40B4-BE49-F238E27FC236}">
                  <a16:creationId xmlns:a16="http://schemas.microsoft.com/office/drawing/2014/main" id="{2AD3E4F3-71D2-4C71-9235-73C698D43A62}"/>
                </a:ext>
              </a:extLst>
            </p:cNvPr>
            <p:cNvSpPr/>
            <p:nvPr/>
          </p:nvSpPr>
          <p:spPr>
            <a:xfrm>
              <a:off x="5572211" y="1701714"/>
              <a:ext cx="2165650" cy="2165650"/>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67" name="Block Arc 66">
              <a:extLst>
                <a:ext uri="{FF2B5EF4-FFF2-40B4-BE49-F238E27FC236}">
                  <a16:creationId xmlns:a16="http://schemas.microsoft.com/office/drawing/2014/main" id="{6B318B12-9134-4EFF-A4AC-3C8BE844B985}"/>
                </a:ext>
              </a:extLst>
            </p:cNvPr>
            <p:cNvSpPr/>
            <p:nvPr/>
          </p:nvSpPr>
          <p:spPr>
            <a:xfrm>
              <a:off x="5564731" y="1690490"/>
              <a:ext cx="2180612" cy="2180614"/>
            </a:xfrm>
            <a:prstGeom prst="blockArc">
              <a:avLst>
                <a:gd name="adj1" fmla="val 1404680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68" name="TextBox 67">
              <a:extLst>
                <a:ext uri="{FF2B5EF4-FFF2-40B4-BE49-F238E27FC236}">
                  <a16:creationId xmlns:a16="http://schemas.microsoft.com/office/drawing/2014/main" id="{D5EE94FD-0626-4981-A52D-F4D54EB99ACE}"/>
                </a:ext>
              </a:extLst>
            </p:cNvPr>
            <p:cNvSpPr txBox="1"/>
            <p:nvPr/>
          </p:nvSpPr>
          <p:spPr>
            <a:xfrm>
              <a:off x="5572211" y="4163197"/>
              <a:ext cx="2173133" cy="1067635"/>
            </a:xfrm>
            <a:prstGeom prst="rect">
              <a:avLst/>
            </a:prstGeom>
            <a:noFill/>
          </p:spPr>
          <p:txBody>
            <a:bodyPr wrap="square" rtlCol="0">
              <a:spAutoFit/>
            </a:bodyPr>
            <a:lstStyle/>
            <a:p>
              <a:pPr algn="ctr">
                <a:lnSpc>
                  <a:spcPct val="90000"/>
                </a:lnSpc>
              </a:pPr>
              <a:r>
                <a:rPr lang="en-US" sz="1050" dirty="0">
                  <a:latin typeface="Gotham Light" panose="02000504020000020004" pitchFamily="2" charset="0"/>
                  <a:ea typeface="Titillium" charset="0"/>
                  <a:cs typeface="Titillium" charset="0"/>
                </a:rPr>
                <a:t>GOVERNMENT/MULTILATERALS</a:t>
              </a:r>
            </a:p>
          </p:txBody>
        </p:sp>
        <p:sp>
          <p:nvSpPr>
            <p:cNvPr id="69" name="TextBox 68">
              <a:extLst>
                <a:ext uri="{FF2B5EF4-FFF2-40B4-BE49-F238E27FC236}">
                  <a16:creationId xmlns:a16="http://schemas.microsoft.com/office/drawing/2014/main" id="{3E97206E-C99E-425D-9C36-294A458C0A31}"/>
                </a:ext>
              </a:extLst>
            </p:cNvPr>
            <p:cNvSpPr txBox="1"/>
            <p:nvPr/>
          </p:nvSpPr>
          <p:spPr>
            <a:xfrm>
              <a:off x="5572211" y="2558181"/>
              <a:ext cx="2173133" cy="564121"/>
            </a:xfrm>
            <a:prstGeom prst="rect">
              <a:avLst/>
            </a:prstGeom>
            <a:noFill/>
          </p:spPr>
          <p:txBody>
            <a:bodyPr wrap="square" rtlCol="0">
              <a:spAutoFit/>
            </a:bodyPr>
            <a:lstStyle/>
            <a:p>
              <a:pPr algn="ctr">
                <a:lnSpc>
                  <a:spcPct val="90000"/>
                </a:lnSpc>
              </a:pPr>
              <a:r>
                <a:rPr lang="en-US" sz="1350" b="1" dirty="0">
                  <a:latin typeface="Gotham Book" panose="02000504050000020004" pitchFamily="2" charset="0"/>
                  <a:ea typeface="Titillium" charset="0"/>
                  <a:cs typeface="Titillium" charset="0"/>
                </a:rPr>
                <a:t>11%</a:t>
              </a:r>
            </a:p>
          </p:txBody>
        </p:sp>
      </p:grpSp>
      <p:grpSp>
        <p:nvGrpSpPr>
          <p:cNvPr id="70" name="Group 69">
            <a:extLst>
              <a:ext uri="{FF2B5EF4-FFF2-40B4-BE49-F238E27FC236}">
                <a16:creationId xmlns:a16="http://schemas.microsoft.com/office/drawing/2014/main" id="{5E1EA217-9364-413A-BBB1-AFC196E3CEFE}"/>
              </a:ext>
            </a:extLst>
          </p:cNvPr>
          <p:cNvGrpSpPr/>
          <p:nvPr/>
        </p:nvGrpSpPr>
        <p:grpSpPr>
          <a:xfrm>
            <a:off x="1506430" y="3594041"/>
            <a:ext cx="1145330" cy="1752889"/>
            <a:chOff x="5564731" y="1690490"/>
            <a:chExt cx="2395167" cy="3540342"/>
          </a:xfrm>
        </p:grpSpPr>
        <p:sp>
          <p:nvSpPr>
            <p:cNvPr id="71" name="Donut 35">
              <a:extLst>
                <a:ext uri="{FF2B5EF4-FFF2-40B4-BE49-F238E27FC236}">
                  <a16:creationId xmlns:a16="http://schemas.microsoft.com/office/drawing/2014/main" id="{77DFD09A-A6D6-426B-A2B1-AB262104CAB4}"/>
                </a:ext>
              </a:extLst>
            </p:cNvPr>
            <p:cNvSpPr/>
            <p:nvPr/>
          </p:nvSpPr>
          <p:spPr>
            <a:xfrm>
              <a:off x="5572211" y="1701714"/>
              <a:ext cx="2165650" cy="2165650"/>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72" name="Block Arc 71">
              <a:extLst>
                <a:ext uri="{FF2B5EF4-FFF2-40B4-BE49-F238E27FC236}">
                  <a16:creationId xmlns:a16="http://schemas.microsoft.com/office/drawing/2014/main" id="{EB4A6ED3-80FE-45F8-9F16-5539F9D516DD}"/>
                </a:ext>
              </a:extLst>
            </p:cNvPr>
            <p:cNvSpPr/>
            <p:nvPr/>
          </p:nvSpPr>
          <p:spPr>
            <a:xfrm>
              <a:off x="5564731" y="1690490"/>
              <a:ext cx="2180612" cy="2180614"/>
            </a:xfrm>
            <a:prstGeom prst="blockArc">
              <a:avLst>
                <a:gd name="adj1" fmla="val 15171873"/>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73" name="TextBox 72">
              <a:extLst>
                <a:ext uri="{FF2B5EF4-FFF2-40B4-BE49-F238E27FC236}">
                  <a16:creationId xmlns:a16="http://schemas.microsoft.com/office/drawing/2014/main" id="{39732AEC-7E1C-408D-A35F-13B440128BAB}"/>
                </a:ext>
              </a:extLst>
            </p:cNvPr>
            <p:cNvSpPr txBox="1"/>
            <p:nvPr/>
          </p:nvSpPr>
          <p:spPr>
            <a:xfrm>
              <a:off x="5564731" y="4163197"/>
              <a:ext cx="2395167" cy="1067635"/>
            </a:xfrm>
            <a:prstGeom prst="rect">
              <a:avLst/>
            </a:prstGeom>
            <a:noFill/>
          </p:spPr>
          <p:txBody>
            <a:bodyPr wrap="square" rtlCol="0">
              <a:spAutoFit/>
            </a:bodyPr>
            <a:lstStyle/>
            <a:p>
              <a:pPr algn="ctr">
                <a:lnSpc>
                  <a:spcPct val="90000"/>
                </a:lnSpc>
              </a:pPr>
              <a:r>
                <a:rPr lang="en-US" sz="1050" dirty="0">
                  <a:latin typeface="Gotham Light" panose="02000504020000020004" pitchFamily="2" charset="0"/>
                  <a:ea typeface="Titillium" charset="0"/>
                  <a:cs typeface="Titillium" charset="0"/>
                </a:rPr>
                <a:t>CORPORATIONS/ BUSINESSES</a:t>
              </a:r>
            </a:p>
          </p:txBody>
        </p:sp>
        <p:sp>
          <p:nvSpPr>
            <p:cNvPr id="74" name="TextBox 73">
              <a:extLst>
                <a:ext uri="{FF2B5EF4-FFF2-40B4-BE49-F238E27FC236}">
                  <a16:creationId xmlns:a16="http://schemas.microsoft.com/office/drawing/2014/main" id="{215AE91E-EB67-45E1-9B94-BBEDE52DF46F}"/>
                </a:ext>
              </a:extLst>
            </p:cNvPr>
            <p:cNvSpPr txBox="1"/>
            <p:nvPr/>
          </p:nvSpPr>
          <p:spPr>
            <a:xfrm>
              <a:off x="5572211" y="2558181"/>
              <a:ext cx="2173133" cy="564121"/>
            </a:xfrm>
            <a:prstGeom prst="rect">
              <a:avLst/>
            </a:prstGeom>
            <a:noFill/>
          </p:spPr>
          <p:txBody>
            <a:bodyPr wrap="square" rtlCol="0">
              <a:spAutoFit/>
            </a:bodyPr>
            <a:lstStyle/>
            <a:p>
              <a:pPr algn="ctr">
                <a:lnSpc>
                  <a:spcPct val="90000"/>
                </a:lnSpc>
              </a:pPr>
              <a:r>
                <a:rPr lang="en-US" sz="1350" b="1" dirty="0">
                  <a:latin typeface="Gotham Book" panose="02000504050000020004" pitchFamily="2" charset="0"/>
                  <a:ea typeface="Titillium" charset="0"/>
                  <a:cs typeface="Titillium" charset="0"/>
                </a:rPr>
                <a:t>4%</a:t>
              </a:r>
            </a:p>
          </p:txBody>
        </p:sp>
      </p:grpSp>
      <p:cxnSp>
        <p:nvCxnSpPr>
          <p:cNvPr id="75" name="Straight Connector 74">
            <a:extLst>
              <a:ext uri="{FF2B5EF4-FFF2-40B4-BE49-F238E27FC236}">
                <a16:creationId xmlns:a16="http://schemas.microsoft.com/office/drawing/2014/main" id="{3000A7CF-1450-4CAF-81D1-B2D5EAA85684}"/>
              </a:ext>
            </a:extLst>
          </p:cNvPr>
          <p:cNvCxnSpPr>
            <a:cxnSpLocks/>
          </p:cNvCxnSpPr>
          <p:nvPr/>
        </p:nvCxnSpPr>
        <p:spPr>
          <a:xfrm flipH="1">
            <a:off x="2908070" y="1940450"/>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ACED022D-40BE-4480-8158-AABD80D6E41C}"/>
              </a:ext>
            </a:extLst>
          </p:cNvPr>
          <p:cNvSpPr txBox="1"/>
          <p:nvPr/>
        </p:nvSpPr>
        <p:spPr>
          <a:xfrm>
            <a:off x="2049235" y="1830161"/>
            <a:ext cx="4285211" cy="288541"/>
          </a:xfrm>
          <a:prstGeom prst="rect">
            <a:avLst/>
          </a:prstGeom>
          <a:noFill/>
        </p:spPr>
        <p:txBody>
          <a:bodyPr wrap="square" rtlCol="0">
            <a:spAutoFit/>
          </a:bodyPr>
          <a:lstStyle/>
          <a:p>
            <a:pPr algn="ctr"/>
            <a:r>
              <a:rPr lang="en-US" sz="1275" dirty="0">
                <a:latin typeface="Gotham Book" panose="02000504050000020004" pitchFamily="2" charset="0"/>
              </a:rPr>
              <a:t>Donation Impact   </a:t>
            </a:r>
          </a:p>
        </p:txBody>
      </p:sp>
      <p:sp>
        <p:nvSpPr>
          <p:cNvPr id="77" name="TextBox 76">
            <a:extLst>
              <a:ext uri="{FF2B5EF4-FFF2-40B4-BE49-F238E27FC236}">
                <a16:creationId xmlns:a16="http://schemas.microsoft.com/office/drawing/2014/main" id="{1F1C4573-3550-4867-A8B4-4042F99A17A8}"/>
              </a:ext>
            </a:extLst>
          </p:cNvPr>
          <p:cNvSpPr txBox="1"/>
          <p:nvPr/>
        </p:nvSpPr>
        <p:spPr>
          <a:xfrm>
            <a:off x="4670111" y="2216276"/>
            <a:ext cx="3724637" cy="288541"/>
          </a:xfrm>
          <a:prstGeom prst="rect">
            <a:avLst/>
          </a:prstGeom>
          <a:noFill/>
        </p:spPr>
        <p:txBody>
          <a:bodyPr wrap="square" rtlCol="0">
            <a:spAutoFit/>
          </a:bodyPr>
          <a:lstStyle/>
          <a:p>
            <a:pPr algn="ctr"/>
            <a:r>
              <a:rPr lang="en-US" sz="1275" dirty="0">
                <a:latin typeface="Gotham Book" panose="02000504050000020004" pitchFamily="2" charset="0"/>
              </a:rPr>
              <a:t>Recent Benefactor</a:t>
            </a:r>
          </a:p>
        </p:txBody>
      </p:sp>
    </p:spTree>
    <p:extLst>
      <p:ext uri="{BB962C8B-B14F-4D97-AF65-F5344CB8AC3E}">
        <p14:creationId xmlns:p14="http://schemas.microsoft.com/office/powerpoint/2010/main" val="11076614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618612"/>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Expenses Heavily Allocated to Operations</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EXPENSES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chemeClr val="accent6">
                    <a:lumMod val="50000"/>
                  </a:schemeClr>
                </a:solidFill>
                <a:latin typeface="Gotham Book" panose="02000504050000020004" pitchFamily="2" charset="0"/>
              </a:rPr>
              <a:t>FINANCIAL OPERATIONS</a:t>
            </a:r>
            <a:r>
              <a:rPr lang="en-US" sz="1200" spc="-60" dirty="0">
                <a:solidFill>
                  <a:schemeClr val="accent2">
                    <a:lumMod val="50000"/>
                  </a:schemeClr>
                </a:solidFill>
                <a:latin typeface="Gotham Book" panose="02000504050000020004" pitchFamily="2" charset="0"/>
              </a:rPr>
              <a:t>          </a:t>
            </a:r>
            <a:r>
              <a:rPr lang="en-US" sz="1200" spc="-60" dirty="0">
                <a:solidFill>
                  <a:schemeClr val="accent2">
                    <a:lumMod val="50000"/>
                    <a:alpha val="35000"/>
                  </a:schemeClr>
                </a:solidFill>
                <a:latin typeface="Gotham Book" panose="02000504050000020004" pitchFamily="2" charset="0"/>
              </a:rPr>
              <a:t>IMPACT AND MERITS         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4450908"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7D6E3122-D069-7842-87F4-A0A0242C83F8}"/>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grpSp>
        <p:nvGrpSpPr>
          <p:cNvPr id="11" name="Group 10">
            <a:extLst>
              <a:ext uri="{FF2B5EF4-FFF2-40B4-BE49-F238E27FC236}">
                <a16:creationId xmlns:a16="http://schemas.microsoft.com/office/drawing/2014/main" id="{8CB59F4F-1B98-434D-ACB3-79355578DA0E}"/>
              </a:ext>
            </a:extLst>
          </p:cNvPr>
          <p:cNvGrpSpPr/>
          <p:nvPr/>
        </p:nvGrpSpPr>
        <p:grpSpPr>
          <a:xfrm>
            <a:off x="818507" y="2845324"/>
            <a:ext cx="1773936" cy="1953698"/>
            <a:chOff x="5276102" y="1690490"/>
            <a:chExt cx="2752489" cy="3127011"/>
          </a:xfrm>
        </p:grpSpPr>
        <p:sp>
          <p:nvSpPr>
            <p:cNvPr id="12" name="Donut 11">
              <a:extLst>
                <a:ext uri="{FF2B5EF4-FFF2-40B4-BE49-F238E27FC236}">
                  <a16:creationId xmlns:a16="http://schemas.microsoft.com/office/drawing/2014/main" id="{2898149A-1C4D-814B-94C7-A4A348C77400}"/>
                </a:ext>
              </a:extLst>
            </p:cNvPr>
            <p:cNvSpPr/>
            <p:nvPr/>
          </p:nvSpPr>
          <p:spPr>
            <a:xfrm>
              <a:off x="5572211" y="1701714"/>
              <a:ext cx="2165650" cy="2165650"/>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17" name="Block Arc 16">
              <a:extLst>
                <a:ext uri="{FF2B5EF4-FFF2-40B4-BE49-F238E27FC236}">
                  <a16:creationId xmlns:a16="http://schemas.microsoft.com/office/drawing/2014/main" id="{6A573A74-9003-A045-80A0-B2C2936680D0}"/>
                </a:ext>
              </a:extLst>
            </p:cNvPr>
            <p:cNvSpPr/>
            <p:nvPr/>
          </p:nvSpPr>
          <p:spPr>
            <a:xfrm>
              <a:off x="5564731" y="1690490"/>
              <a:ext cx="2180612" cy="2180614"/>
            </a:xfrm>
            <a:prstGeom prst="blockArc">
              <a:avLst>
                <a:gd name="adj1" fmla="val 18694899"/>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18" name="TextBox 17">
              <a:extLst>
                <a:ext uri="{FF2B5EF4-FFF2-40B4-BE49-F238E27FC236}">
                  <a16:creationId xmlns:a16="http://schemas.microsoft.com/office/drawing/2014/main" id="{A2409D0E-BAE5-5D42-ACC9-60750399579C}"/>
                </a:ext>
              </a:extLst>
            </p:cNvPr>
            <p:cNvSpPr txBox="1"/>
            <p:nvPr/>
          </p:nvSpPr>
          <p:spPr>
            <a:xfrm>
              <a:off x="5276102" y="4004687"/>
              <a:ext cx="2752489" cy="812814"/>
            </a:xfrm>
            <a:prstGeom prst="rect">
              <a:avLst/>
            </a:prstGeom>
            <a:noFill/>
          </p:spPr>
          <p:txBody>
            <a:bodyPr wrap="square" rtlCol="0">
              <a:spAutoFit/>
            </a:bodyPr>
            <a:lstStyle/>
            <a:p>
              <a:pPr algn="ctr">
                <a:lnSpc>
                  <a:spcPct val="90000"/>
                </a:lnSpc>
              </a:pPr>
              <a:r>
                <a:rPr lang="en-US" sz="1500" dirty="0">
                  <a:latin typeface="Gotham Book" panose="02000504050000020004" pitchFamily="2" charset="0"/>
                  <a:ea typeface="Titillium" charset="0"/>
                  <a:cs typeface="Titillium" charset="0"/>
                </a:rPr>
                <a:t>Program Spending</a:t>
              </a:r>
            </a:p>
          </p:txBody>
        </p:sp>
        <p:sp>
          <p:nvSpPr>
            <p:cNvPr id="19" name="TextBox 18">
              <a:extLst>
                <a:ext uri="{FF2B5EF4-FFF2-40B4-BE49-F238E27FC236}">
                  <a16:creationId xmlns:a16="http://schemas.microsoft.com/office/drawing/2014/main" id="{59EF04D6-FAD4-4B47-ACF9-F2833A134A74}"/>
                </a:ext>
              </a:extLst>
            </p:cNvPr>
            <p:cNvSpPr txBox="1"/>
            <p:nvPr/>
          </p:nvSpPr>
          <p:spPr>
            <a:xfrm>
              <a:off x="5560162" y="2480518"/>
              <a:ext cx="2173133" cy="613306"/>
            </a:xfrm>
            <a:prstGeom prst="rect">
              <a:avLst/>
            </a:prstGeom>
            <a:noFill/>
          </p:spPr>
          <p:txBody>
            <a:bodyPr wrap="square" rtlCol="0">
              <a:spAutoFit/>
            </a:bodyPr>
            <a:lstStyle/>
            <a:p>
              <a:pPr algn="ctr">
                <a:lnSpc>
                  <a:spcPct val="90000"/>
                </a:lnSpc>
              </a:pPr>
              <a:r>
                <a:rPr lang="en-US" sz="2100" b="1" dirty="0">
                  <a:latin typeface="Gotham Book" panose="02000504050000020004" pitchFamily="2" charset="0"/>
                  <a:ea typeface="Titillium" charset="0"/>
                  <a:cs typeface="Titillium" charset="0"/>
                </a:rPr>
                <a:t>87.2%</a:t>
              </a:r>
            </a:p>
          </p:txBody>
        </p:sp>
      </p:grpSp>
      <p:cxnSp>
        <p:nvCxnSpPr>
          <p:cNvPr id="31" name="Straight Connector 30">
            <a:extLst>
              <a:ext uri="{FF2B5EF4-FFF2-40B4-BE49-F238E27FC236}">
                <a16:creationId xmlns:a16="http://schemas.microsoft.com/office/drawing/2014/main" id="{3AF222A5-D58F-624F-B81C-7E3C263F0EE6}"/>
              </a:ext>
            </a:extLst>
          </p:cNvPr>
          <p:cNvCxnSpPr>
            <a:cxnSpLocks/>
          </p:cNvCxnSpPr>
          <p:nvPr/>
        </p:nvCxnSpPr>
        <p:spPr>
          <a:xfrm flipH="1">
            <a:off x="3527675" y="2105937"/>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445C858-EE9C-1645-81B7-7C5BAEEC98B0}"/>
              </a:ext>
            </a:extLst>
          </p:cNvPr>
          <p:cNvSpPr txBox="1"/>
          <p:nvPr/>
        </p:nvSpPr>
        <p:spPr>
          <a:xfrm>
            <a:off x="3714609" y="3206692"/>
            <a:ext cx="2057400" cy="1361912"/>
          </a:xfrm>
          <a:prstGeom prst="rect">
            <a:avLst/>
          </a:prstGeom>
          <a:noFill/>
        </p:spPr>
        <p:txBody>
          <a:bodyPr wrap="square" rtlCol="0">
            <a:noAutofit/>
          </a:bodyPr>
          <a:lstStyle/>
          <a:p>
            <a:pPr marL="214313" indent="-214313">
              <a:buFont typeface="Arial" panose="020B0604020202020204" pitchFamily="34" charset="0"/>
              <a:buChar char="•"/>
            </a:pPr>
            <a:r>
              <a:rPr lang="en-US" sz="1200" dirty="0">
                <a:latin typeface="Gotham Light" panose="02000504020000020004" pitchFamily="2" charset="0"/>
              </a:rPr>
              <a:t>Building cooperatives for communities</a:t>
            </a:r>
          </a:p>
          <a:p>
            <a:pPr marL="214313" indent="-214313">
              <a:buFont typeface="Arial" panose="020B0604020202020204" pitchFamily="34" charset="0"/>
              <a:buChar char="•"/>
            </a:pPr>
            <a:r>
              <a:rPr lang="en-US" sz="1200" dirty="0">
                <a:latin typeface="Gotham Light" panose="02000504020000020004" pitchFamily="2" charset="0"/>
              </a:rPr>
              <a:t>Cost of building Cooperatives divided into loan premiums, advising, investor payoffs, and subsidies</a:t>
            </a:r>
          </a:p>
        </p:txBody>
      </p:sp>
      <p:sp>
        <p:nvSpPr>
          <p:cNvPr id="3" name="TextBox 2">
            <a:extLst>
              <a:ext uri="{FF2B5EF4-FFF2-40B4-BE49-F238E27FC236}">
                <a16:creationId xmlns:a16="http://schemas.microsoft.com/office/drawing/2014/main" id="{57A15F86-9D54-B24B-9B6F-5D1C47334E43}"/>
              </a:ext>
            </a:extLst>
          </p:cNvPr>
          <p:cNvSpPr txBox="1"/>
          <p:nvPr/>
        </p:nvSpPr>
        <p:spPr>
          <a:xfrm>
            <a:off x="5995131" y="3184395"/>
            <a:ext cx="2057400" cy="1871093"/>
          </a:xfrm>
          <a:prstGeom prst="rect">
            <a:avLst/>
          </a:prstGeom>
          <a:noFill/>
        </p:spPr>
        <p:txBody>
          <a:bodyPr wrap="square" rtlCol="0">
            <a:noAutofit/>
          </a:bodyPr>
          <a:lstStyle/>
          <a:p>
            <a:pPr marL="214313" indent="-214313">
              <a:buFont typeface="Arial" panose="020B0604020202020204" pitchFamily="34" charset="0"/>
              <a:buChar char="•"/>
            </a:pPr>
            <a:r>
              <a:rPr lang="en-US" sz="1200" dirty="0">
                <a:latin typeface="Gotham Light" panose="02000504020000020004" pitchFamily="2" charset="0"/>
              </a:rPr>
              <a:t>Conducting research to enhance the impact of Root Capital and it’s increase of financial efficiency </a:t>
            </a:r>
          </a:p>
          <a:p>
            <a:pPr marL="214313" indent="-214313">
              <a:buFont typeface="Arial" panose="020B0604020202020204" pitchFamily="34" charset="0"/>
              <a:buChar char="•"/>
            </a:pPr>
            <a:r>
              <a:rPr lang="en-US" sz="1200" dirty="0">
                <a:latin typeface="Gotham Light" panose="02000504020000020004" pitchFamily="2" charset="0"/>
              </a:rPr>
              <a:t>Development of case studies to analyze internal operations and lower overhead </a:t>
            </a:r>
          </a:p>
        </p:txBody>
      </p:sp>
      <p:sp>
        <p:nvSpPr>
          <p:cNvPr id="32" name="TextBox 31">
            <a:extLst>
              <a:ext uri="{FF2B5EF4-FFF2-40B4-BE49-F238E27FC236}">
                <a16:creationId xmlns:a16="http://schemas.microsoft.com/office/drawing/2014/main" id="{88C75591-ACB2-4ECE-B438-C00A4B690296}"/>
              </a:ext>
            </a:extLst>
          </p:cNvPr>
          <p:cNvSpPr txBox="1"/>
          <p:nvPr/>
        </p:nvSpPr>
        <p:spPr>
          <a:xfrm>
            <a:off x="3394144" y="2622701"/>
            <a:ext cx="2794656" cy="341632"/>
          </a:xfrm>
          <a:prstGeom prst="rect">
            <a:avLst/>
          </a:prstGeom>
          <a:noFill/>
        </p:spPr>
        <p:txBody>
          <a:bodyPr wrap="square" rtlCol="0">
            <a:spAutoFit/>
          </a:bodyPr>
          <a:lstStyle/>
          <a:p>
            <a:pPr algn="ctr">
              <a:lnSpc>
                <a:spcPct val="90000"/>
              </a:lnSpc>
            </a:pPr>
            <a:r>
              <a:rPr lang="en-US" dirty="0">
                <a:latin typeface="Gotham Book" panose="02000504050000020004" pitchFamily="2" charset="0"/>
                <a:ea typeface="Titillium" charset="0"/>
                <a:cs typeface="Titillium" charset="0"/>
              </a:rPr>
              <a:t>Loans and Advising </a:t>
            </a:r>
          </a:p>
        </p:txBody>
      </p:sp>
      <p:sp>
        <p:nvSpPr>
          <p:cNvPr id="33" name="TextBox 32">
            <a:extLst>
              <a:ext uri="{FF2B5EF4-FFF2-40B4-BE49-F238E27FC236}">
                <a16:creationId xmlns:a16="http://schemas.microsoft.com/office/drawing/2014/main" id="{AF6420F1-7451-4E2B-A45E-E365101600FE}"/>
              </a:ext>
            </a:extLst>
          </p:cNvPr>
          <p:cNvSpPr txBox="1"/>
          <p:nvPr/>
        </p:nvSpPr>
        <p:spPr>
          <a:xfrm>
            <a:off x="5820172" y="2614900"/>
            <a:ext cx="2794656" cy="341632"/>
          </a:xfrm>
          <a:prstGeom prst="rect">
            <a:avLst/>
          </a:prstGeom>
          <a:noFill/>
        </p:spPr>
        <p:txBody>
          <a:bodyPr wrap="square" rtlCol="0">
            <a:spAutoFit/>
          </a:bodyPr>
          <a:lstStyle/>
          <a:p>
            <a:pPr algn="ctr">
              <a:lnSpc>
                <a:spcPct val="90000"/>
              </a:lnSpc>
            </a:pPr>
            <a:r>
              <a:rPr lang="en-US" dirty="0">
                <a:latin typeface="Gotham Book" panose="02000504050000020004" pitchFamily="2" charset="0"/>
                <a:ea typeface="Titillium" charset="0"/>
                <a:cs typeface="Titillium" charset="0"/>
              </a:rPr>
              <a:t>Research/Field Work </a:t>
            </a:r>
          </a:p>
        </p:txBody>
      </p:sp>
      <p:cxnSp>
        <p:nvCxnSpPr>
          <p:cNvPr id="34" name="Straight Connector 33">
            <a:extLst>
              <a:ext uri="{FF2B5EF4-FFF2-40B4-BE49-F238E27FC236}">
                <a16:creationId xmlns:a16="http://schemas.microsoft.com/office/drawing/2014/main" id="{AEF5EA4D-1498-4852-A206-A366D2785CCD}"/>
              </a:ext>
            </a:extLst>
          </p:cNvPr>
          <p:cNvCxnSpPr>
            <a:cxnSpLocks/>
          </p:cNvCxnSpPr>
          <p:nvPr/>
        </p:nvCxnSpPr>
        <p:spPr>
          <a:xfrm>
            <a:off x="5841283" y="2719241"/>
            <a:ext cx="15300" cy="1014977"/>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2100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LOWERING OVERHEAD</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chemeClr val="accent6">
                    <a:lumMod val="50000"/>
                  </a:schemeClr>
                </a:solidFill>
                <a:latin typeface="Gotham Book" panose="02000504050000020004" pitchFamily="2" charset="0"/>
              </a:rPr>
              <a:t>FINANCIAL OPERATIONS</a:t>
            </a:r>
            <a:r>
              <a:rPr lang="en-US" sz="1200" spc="-60" dirty="0">
                <a:solidFill>
                  <a:schemeClr val="accent2">
                    <a:lumMod val="50000"/>
                  </a:schemeClr>
                </a:solidFill>
                <a:latin typeface="Gotham Book" panose="02000504050000020004" pitchFamily="2" charset="0"/>
              </a:rPr>
              <a:t>          </a:t>
            </a:r>
            <a:r>
              <a:rPr lang="en-US" sz="1200" spc="-60" dirty="0">
                <a:solidFill>
                  <a:schemeClr val="accent2">
                    <a:lumMod val="50000"/>
                    <a:alpha val="35000"/>
                  </a:schemeClr>
                </a:solidFill>
                <a:latin typeface="Gotham Book" panose="02000504050000020004" pitchFamily="2" charset="0"/>
              </a:rPr>
              <a:t>IMPACT AND MERITS         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4450908"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0F3BE0CD-5994-E54A-941D-1DA8BFEBDC64}"/>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graphicFrame>
        <p:nvGraphicFramePr>
          <p:cNvPr id="31" name="Chart 30">
            <a:extLst>
              <a:ext uri="{FF2B5EF4-FFF2-40B4-BE49-F238E27FC236}">
                <a16:creationId xmlns:a16="http://schemas.microsoft.com/office/drawing/2014/main" id="{D75C09A7-B669-9B45-9479-423B29D60355}"/>
              </a:ext>
            </a:extLst>
          </p:cNvPr>
          <p:cNvGraphicFramePr/>
          <p:nvPr>
            <p:extLst>
              <p:ext uri="{D42A27DB-BD31-4B8C-83A1-F6EECF244321}">
                <p14:modId xmlns:p14="http://schemas.microsoft.com/office/powerpoint/2010/main" val="3637851437"/>
              </p:ext>
            </p:extLst>
          </p:nvPr>
        </p:nvGraphicFramePr>
        <p:xfrm>
          <a:off x="4881381" y="2301361"/>
          <a:ext cx="3365937" cy="2648654"/>
        </p:xfrm>
        <a:graphic>
          <a:graphicData uri="http://schemas.openxmlformats.org/drawingml/2006/chart">
            <c:chart xmlns:c="http://schemas.openxmlformats.org/drawingml/2006/chart" xmlns:r="http://schemas.openxmlformats.org/officeDocument/2006/relationships" r:id="rId4"/>
          </a:graphicData>
        </a:graphic>
      </p:graphicFrame>
      <p:sp>
        <p:nvSpPr>
          <p:cNvPr id="32" name="Rectangle 31">
            <a:extLst>
              <a:ext uri="{FF2B5EF4-FFF2-40B4-BE49-F238E27FC236}">
                <a16:creationId xmlns:a16="http://schemas.microsoft.com/office/drawing/2014/main" id="{885AB4B6-8AB5-314F-9050-5E23D69D4002}"/>
              </a:ext>
            </a:extLst>
          </p:cNvPr>
          <p:cNvSpPr/>
          <p:nvPr/>
        </p:nvSpPr>
        <p:spPr>
          <a:xfrm>
            <a:off x="278844" y="2112678"/>
            <a:ext cx="4293156" cy="992579"/>
          </a:xfrm>
          <a:prstGeom prst="rect">
            <a:avLst/>
          </a:prstGeom>
        </p:spPr>
        <p:txBody>
          <a:bodyPr wrap="square">
            <a:spAutoFit/>
          </a:bodyPr>
          <a:lstStyle/>
          <a:p>
            <a:pPr algn="ctr"/>
            <a:r>
              <a:rPr lang="en-US" sz="1950" dirty="0">
                <a:solidFill>
                  <a:schemeClr val="tx1">
                    <a:lumMod val="85000"/>
                    <a:lumOff val="15000"/>
                  </a:schemeClr>
                </a:solidFill>
                <a:latin typeface="Gotham Book" panose="02000504050000020004" pitchFamily="2" charset="0"/>
              </a:rPr>
              <a:t>Root Capital’s has consistently lowered their overhead ratio since 2011.</a:t>
            </a:r>
            <a:endParaRPr lang="en-US" sz="1950" b="1" dirty="0">
              <a:solidFill>
                <a:schemeClr val="tx1">
                  <a:lumMod val="85000"/>
                  <a:lumOff val="15000"/>
                </a:schemeClr>
              </a:solidFill>
              <a:latin typeface="Gotham Bold" panose="02000504050000020004" pitchFamily="2" charset="0"/>
            </a:endParaRPr>
          </a:p>
        </p:txBody>
      </p:sp>
      <p:sp>
        <p:nvSpPr>
          <p:cNvPr id="5" name="TextBox 4">
            <a:extLst>
              <a:ext uri="{FF2B5EF4-FFF2-40B4-BE49-F238E27FC236}">
                <a16:creationId xmlns:a16="http://schemas.microsoft.com/office/drawing/2014/main" id="{C8A6486F-2735-6442-A572-D1D5E5C63891}"/>
              </a:ext>
            </a:extLst>
          </p:cNvPr>
          <p:cNvSpPr txBox="1"/>
          <p:nvPr/>
        </p:nvSpPr>
        <p:spPr>
          <a:xfrm>
            <a:off x="489462" y="3149088"/>
            <a:ext cx="3625154" cy="2239074"/>
          </a:xfrm>
          <a:prstGeom prst="rect">
            <a:avLst/>
          </a:prstGeom>
          <a:noFill/>
        </p:spPr>
        <p:txBody>
          <a:bodyPr wrap="square" rtlCol="0">
            <a:spAutoFit/>
          </a:bodyPr>
          <a:lstStyle/>
          <a:p>
            <a:pPr marL="342900" indent="-342900">
              <a:buClr>
                <a:schemeClr val="accent2"/>
              </a:buClr>
              <a:buFont typeface="Arial" panose="020B0604020202020204" pitchFamily="34" charset="0"/>
              <a:buChar char="•"/>
            </a:pPr>
            <a:r>
              <a:rPr lang="en-US" sz="1350" dirty="0">
                <a:latin typeface="Gotham Book" panose="02000504050000020004" pitchFamily="2" charset="0"/>
              </a:rPr>
              <a:t>Impact Frontier is contributing to constant decrease in overhead</a:t>
            </a:r>
          </a:p>
          <a:p>
            <a:pPr marL="342900" indent="-342900">
              <a:buClr>
                <a:schemeClr val="accent2"/>
              </a:buClr>
              <a:buFont typeface="Arial" panose="020B0604020202020204" pitchFamily="34" charset="0"/>
              <a:buChar char="•"/>
            </a:pPr>
            <a:r>
              <a:rPr lang="en-US" sz="1350" dirty="0">
                <a:latin typeface="Gotham Book" panose="02000504050000020004" pitchFamily="2" charset="0"/>
              </a:rPr>
              <a:t>2015-2016 were banner years in internal development</a:t>
            </a:r>
          </a:p>
          <a:p>
            <a:pPr marL="342900" indent="-342900">
              <a:buClr>
                <a:schemeClr val="accent2"/>
              </a:buClr>
              <a:buFont typeface="Arial" panose="020B0604020202020204" pitchFamily="34" charset="0"/>
              <a:buChar char="•"/>
            </a:pPr>
            <a:r>
              <a:rPr lang="en-US" sz="1350" dirty="0">
                <a:latin typeface="Gotham Book" panose="02000504050000020004" pitchFamily="2" charset="0"/>
              </a:rPr>
              <a:t>Creation of Chief Officer of Investment </a:t>
            </a:r>
          </a:p>
          <a:p>
            <a:pPr marL="342900" indent="-342900">
              <a:buClr>
                <a:schemeClr val="accent2"/>
              </a:buClr>
              <a:buFont typeface="Arial" panose="020B0604020202020204" pitchFamily="34" charset="0"/>
              <a:buChar char="•"/>
            </a:pPr>
            <a:r>
              <a:rPr lang="en-US" sz="1350" dirty="0">
                <a:latin typeface="Gotham Book" panose="02000504050000020004" pitchFamily="2" charset="0"/>
              </a:rPr>
              <a:t>Risk Appetite Project </a:t>
            </a:r>
          </a:p>
          <a:p>
            <a:pPr marL="342900" indent="-342900">
              <a:buClr>
                <a:schemeClr val="accent2"/>
              </a:buClr>
              <a:buFont typeface="Arial" panose="020B0604020202020204" pitchFamily="34" charset="0"/>
              <a:buChar char="•"/>
            </a:pPr>
            <a:r>
              <a:rPr lang="en-US" sz="1350" dirty="0">
                <a:latin typeface="Gotham Book" panose="02000504050000020004" pitchFamily="2" charset="0"/>
              </a:rPr>
              <a:t>Lending Platform Improvement </a:t>
            </a:r>
          </a:p>
          <a:p>
            <a:pPr marL="342900" indent="-342900">
              <a:buClr>
                <a:schemeClr val="accent2"/>
              </a:buClr>
              <a:buFont typeface="Arial" panose="020B0604020202020204" pitchFamily="34" charset="0"/>
              <a:buChar char="•"/>
            </a:pPr>
            <a:r>
              <a:rPr lang="en-US" sz="1350" dirty="0">
                <a:latin typeface="Gotham Book" panose="02000504050000020004" pitchFamily="2" charset="0"/>
              </a:rPr>
              <a:t>Subordinated Debt Project </a:t>
            </a:r>
          </a:p>
          <a:p>
            <a:pPr marL="342900" indent="-342900">
              <a:buClr>
                <a:schemeClr val="accent2"/>
              </a:buClr>
              <a:buFont typeface="Arial" panose="020B0604020202020204" pitchFamily="34" charset="0"/>
              <a:buChar char="•"/>
            </a:pPr>
            <a:endParaRPr lang="en-US" dirty="0">
              <a:latin typeface="Gotham Book" panose="02000504050000020004" pitchFamily="2" charset="0"/>
            </a:endParaRPr>
          </a:p>
        </p:txBody>
      </p:sp>
    </p:spTree>
    <p:extLst>
      <p:ext uri="{BB962C8B-B14F-4D97-AF65-F5344CB8AC3E}">
        <p14:creationId xmlns:p14="http://schemas.microsoft.com/office/powerpoint/2010/main" val="423527742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58E4F9BA-82D7-A846-9A71-1F71939E3ED2}"/>
              </a:ext>
            </a:extLst>
          </p:cNvPr>
          <p:cNvPicPr>
            <a:picLocks noGrp="1" noChangeAspect="1"/>
          </p:cNvPicPr>
          <p:nvPr>
            <p:ph type="pic" sz="quarter" idx="13"/>
          </p:nvPr>
        </p:nvPicPr>
        <p:blipFill rotWithShape="1">
          <a:blip r:embed="rId3"/>
          <a:srcRect l="5556" r="5556"/>
          <a:stretch/>
        </p:blipFill>
        <p:spPr/>
      </p:pic>
      <p:sp>
        <p:nvSpPr>
          <p:cNvPr id="4" name="Rectangle 3"/>
          <p:cNvSpPr/>
          <p:nvPr/>
        </p:nvSpPr>
        <p:spPr>
          <a:xfrm>
            <a:off x="0" y="857251"/>
            <a:ext cx="9144000" cy="5143499"/>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3000376" y="3255556"/>
            <a:ext cx="2646760" cy="784830"/>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IMPACT AND</a:t>
            </a:r>
          </a:p>
          <a:p>
            <a:pPr algn="ctr"/>
            <a:r>
              <a:rPr lang="en-US" sz="2250" spc="-113" dirty="0">
                <a:solidFill>
                  <a:schemeClr val="bg1"/>
                </a:solidFill>
                <a:latin typeface="Gotham Light" panose="02000504020000020004" pitchFamily="2" charset="0"/>
              </a:rPr>
              <a:t>BENEFITS</a:t>
            </a:r>
          </a:p>
        </p:txBody>
      </p:sp>
      <p:pic>
        <p:nvPicPr>
          <p:cNvPr id="9" name="Picture 8">
            <a:extLst>
              <a:ext uri="{FF2B5EF4-FFF2-40B4-BE49-F238E27FC236}">
                <a16:creationId xmlns:a16="http://schemas.microsoft.com/office/drawing/2014/main" id="{E3F14123-D74C-F44F-A0ED-CA433C0F81DD}"/>
              </a:ext>
            </a:extLst>
          </p:cNvPr>
          <p:cNvPicPr>
            <a:picLocks noChangeAspect="1"/>
          </p:cNvPicPr>
          <p:nvPr/>
        </p:nvPicPr>
        <p:blipFill>
          <a:blip r:embed="rId4">
            <a:biLevel thresh="50000"/>
          </a:blip>
          <a:stretch>
            <a:fillRect/>
          </a:stretch>
        </p:blipFill>
        <p:spPr>
          <a:xfrm>
            <a:off x="7401747" y="1147950"/>
            <a:ext cx="1450975" cy="314922"/>
          </a:xfrm>
          <a:prstGeom prst="rect">
            <a:avLst/>
          </a:prstGeom>
        </p:spPr>
      </p:pic>
    </p:spTree>
    <p:extLst>
      <p:ext uri="{BB962C8B-B14F-4D97-AF65-F5344CB8AC3E}">
        <p14:creationId xmlns:p14="http://schemas.microsoft.com/office/powerpoint/2010/main" val="5089169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55% of their lending is done toward coffee farmers</a:t>
            </a:r>
          </a:p>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The average cooperative member saw a 38.46% premium because of Root Capital </a:t>
            </a:r>
          </a:p>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60.47% increase in the amount of land that they own</a:t>
            </a:r>
          </a:p>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11.04% increase in the number of children on grade-level</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COFFEE</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rgbClr val="015200">
                    <a:alpha val="35000"/>
                  </a:srgbClr>
                </a:solidFill>
                <a:latin typeface="Gotham Book" panose="02000504050000020004" pitchFamily="2" charset="0"/>
              </a:rPr>
              <a:t>FINANCIAL OPERATIONS          </a:t>
            </a:r>
            <a:r>
              <a:rPr lang="en-US" sz="1200" spc="-60" dirty="0">
                <a:solidFill>
                  <a:schemeClr val="accent2"/>
                </a:solidFill>
                <a:latin typeface="Gotham Book" panose="02000504050000020004" pitchFamily="2" charset="0"/>
              </a:rPr>
              <a:t>IMPACT AND MERITS         </a:t>
            </a:r>
            <a:r>
              <a:rPr lang="en-US" sz="1200" spc="-60" dirty="0">
                <a:solidFill>
                  <a:schemeClr val="accent2">
                    <a:lumMod val="50000"/>
                    <a:alpha val="35000"/>
                  </a:schemeClr>
                </a:solidFill>
                <a:latin typeface="Gotham Book" panose="02000504050000020004" pitchFamily="2" charset="0"/>
              </a:rPr>
              <a:t>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6513052"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99EEB98-FD22-E545-B804-82DE59710CEB}"/>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4327473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Burkina Faso saw a 43% increase in farmer profits</a:t>
            </a:r>
          </a:p>
          <a:p>
            <a:pPr marL="342900" indent="-342900" algn="l">
              <a:buFontTx/>
              <a:buChar char="-"/>
            </a:pPr>
            <a:r>
              <a:rPr lang="en-US" sz="2250" dirty="0">
                <a:solidFill>
                  <a:schemeClr val="tx1">
                    <a:lumMod val="75000"/>
                    <a:lumOff val="25000"/>
                  </a:schemeClr>
                </a:solidFill>
                <a:latin typeface="Gotham Light" panose="02000504020000020004" pitchFamily="2" charset="0"/>
                <a:cs typeface="Segoe UI Light" panose="020B0502040204020203" pitchFamily="34" charset="0"/>
              </a:rPr>
              <a:t>Which correlates to a $260 increase in farmer income</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ARGICULTURAL GOODS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rgbClr val="015200">
                    <a:alpha val="35000"/>
                  </a:srgbClr>
                </a:solidFill>
                <a:latin typeface="Gotham Book" panose="02000504050000020004" pitchFamily="2" charset="0"/>
              </a:rPr>
              <a:t>FINANCIAL OPERATIONS          </a:t>
            </a:r>
            <a:r>
              <a:rPr lang="en-US" sz="1200" spc="-60" dirty="0">
                <a:solidFill>
                  <a:schemeClr val="accent2"/>
                </a:solidFill>
                <a:latin typeface="Gotham Book" panose="02000504050000020004" pitchFamily="2" charset="0"/>
              </a:rPr>
              <a:t>IMPACT AND MERITS         </a:t>
            </a:r>
            <a:r>
              <a:rPr lang="en-US" sz="1200" spc="-60" dirty="0">
                <a:solidFill>
                  <a:schemeClr val="accent2">
                    <a:lumMod val="50000"/>
                    <a:alpha val="35000"/>
                  </a:schemeClr>
                </a:solidFill>
                <a:latin typeface="Gotham Book" panose="02000504050000020004" pitchFamily="2" charset="0"/>
              </a:rPr>
              <a:t>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6513052"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99EEB98-FD22-E545-B804-82DE59710CEB}"/>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9516206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marL="342900" indent="-342900" algn="l">
              <a:buFontTx/>
              <a:buChar char="-"/>
            </a:pPr>
            <a:endParaRPr lang="en-US" sz="2250" dirty="0">
              <a:solidFill>
                <a:schemeClr val="tx1">
                  <a:lumMod val="75000"/>
                  <a:lumOff val="25000"/>
                </a:schemeClr>
              </a:solidFill>
              <a:latin typeface="Gotham Light" panose="02000504020000020004" pitchFamily="2" charset="0"/>
              <a:cs typeface="Segoe UI Light" panose="020B0502040204020203" pitchFamily="34" charset="0"/>
            </a:endParaRPr>
          </a:p>
          <a:p>
            <a:pPr marL="342900" indent="-342900" algn="l">
              <a:buFontTx/>
              <a:buChar char="-"/>
            </a:pPr>
            <a:endParaRPr lang="en-US" sz="2250" dirty="0">
              <a:solidFill>
                <a:schemeClr val="tx1">
                  <a:lumMod val="75000"/>
                  <a:lumOff val="25000"/>
                </a:schemeClr>
              </a:solidFill>
              <a:latin typeface="Gotham Light" panose="02000504020000020004" pitchFamily="2" charset="0"/>
              <a:cs typeface="Segoe UI Light" panose="020B0502040204020203" pitchFamily="34" charset="0"/>
            </a:endParaRP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CALCULATING IMPACT</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rgbClr val="015200">
                    <a:alpha val="35000"/>
                  </a:srgbClr>
                </a:solidFill>
                <a:latin typeface="Gotham Book" panose="02000504050000020004" pitchFamily="2" charset="0"/>
              </a:rPr>
              <a:t>FINANCIAL OPERATIONS          </a:t>
            </a:r>
            <a:r>
              <a:rPr lang="en-US" sz="1200" spc="-60" dirty="0">
                <a:solidFill>
                  <a:schemeClr val="accent2"/>
                </a:solidFill>
                <a:latin typeface="Gotham Book" panose="02000504050000020004" pitchFamily="2" charset="0"/>
              </a:rPr>
              <a:t>IMPACT AND MERITS         </a:t>
            </a:r>
            <a:r>
              <a:rPr lang="en-US" sz="1200" spc="-60" dirty="0">
                <a:solidFill>
                  <a:schemeClr val="accent2">
                    <a:lumMod val="50000"/>
                    <a:alpha val="35000"/>
                  </a:schemeClr>
                </a:solidFill>
                <a:latin typeface="Gotham Book" panose="02000504050000020004" pitchFamily="2" charset="0"/>
              </a:rPr>
              <a:t>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6513052"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99EEB98-FD22-E545-B804-82DE59710CEB}"/>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20666659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58E4F9BA-82D7-A846-9A71-1F71939E3ED2}"/>
              </a:ext>
            </a:extLst>
          </p:cNvPr>
          <p:cNvPicPr>
            <a:picLocks noGrp="1" noChangeAspect="1"/>
          </p:cNvPicPr>
          <p:nvPr>
            <p:ph type="pic" sz="quarter" idx="13"/>
          </p:nvPr>
        </p:nvPicPr>
        <p:blipFill rotWithShape="1">
          <a:blip r:embed="rId3"/>
          <a:srcRect l="5599" r="5599"/>
          <a:stretch/>
        </p:blipFill>
        <p:spPr/>
      </p:pic>
      <p:sp>
        <p:nvSpPr>
          <p:cNvPr id="4" name="Rectangle 3"/>
          <p:cNvSpPr/>
          <p:nvPr/>
        </p:nvSpPr>
        <p:spPr>
          <a:xfrm>
            <a:off x="0" y="85725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3000376" y="3400556"/>
            <a:ext cx="2646760" cy="438582"/>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CONCLUSION</a:t>
            </a:r>
          </a:p>
        </p:txBody>
      </p:sp>
      <p:pic>
        <p:nvPicPr>
          <p:cNvPr id="9" name="Picture 8">
            <a:extLst>
              <a:ext uri="{FF2B5EF4-FFF2-40B4-BE49-F238E27FC236}">
                <a16:creationId xmlns:a16="http://schemas.microsoft.com/office/drawing/2014/main" id="{E3F14123-D74C-F44F-A0ED-CA433C0F81DD}"/>
              </a:ext>
            </a:extLst>
          </p:cNvPr>
          <p:cNvPicPr>
            <a:picLocks noChangeAspect="1"/>
          </p:cNvPicPr>
          <p:nvPr/>
        </p:nvPicPr>
        <p:blipFill>
          <a:blip r:embed="rId4">
            <a:biLevel thresh="50000"/>
          </a:blip>
          <a:stretch>
            <a:fillRect/>
          </a:stretch>
        </p:blipFill>
        <p:spPr>
          <a:xfrm>
            <a:off x="7401747" y="1147950"/>
            <a:ext cx="1450975" cy="314922"/>
          </a:xfrm>
          <a:prstGeom prst="rect">
            <a:avLst/>
          </a:prstGeom>
        </p:spPr>
      </p:pic>
    </p:spTree>
    <p:extLst>
      <p:ext uri="{BB962C8B-B14F-4D97-AF65-F5344CB8AC3E}">
        <p14:creationId xmlns:p14="http://schemas.microsoft.com/office/powerpoint/2010/main" val="3100978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2989659" y="3264638"/>
            <a:ext cx="2646760" cy="784830"/>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COLLECTING</a:t>
            </a:r>
          </a:p>
          <a:p>
            <a:pPr algn="ctr"/>
            <a:r>
              <a:rPr lang="en-US" sz="2250" spc="-113" dirty="0">
                <a:solidFill>
                  <a:schemeClr val="bg1"/>
                </a:solidFill>
                <a:latin typeface="Gotham Light" panose="02000504020000020004" pitchFamily="2" charset="0"/>
              </a:rPr>
              <a:t>DATA</a:t>
            </a:r>
          </a:p>
        </p:txBody>
      </p:sp>
      <p:pic>
        <p:nvPicPr>
          <p:cNvPr id="2" name="Picture 1">
            <a:extLst>
              <a:ext uri="{FF2B5EF4-FFF2-40B4-BE49-F238E27FC236}">
                <a16:creationId xmlns:a16="http://schemas.microsoft.com/office/drawing/2014/main" id="{686C41C7-CA8D-1A48-B354-C527218BA6FE}"/>
              </a:ext>
            </a:extLst>
          </p:cNvPr>
          <p:cNvPicPr>
            <a:picLocks noChangeAspect="1"/>
          </p:cNvPicPr>
          <p:nvPr/>
        </p:nvPicPr>
        <p:blipFill>
          <a:blip r:embed="rId2"/>
          <a:stretch>
            <a:fillRect/>
          </a:stretch>
        </p:blipFill>
        <p:spPr>
          <a:xfrm>
            <a:off x="8319015" y="179173"/>
            <a:ext cx="661086" cy="661086"/>
          </a:xfrm>
          <a:prstGeom prst="rect">
            <a:avLst/>
          </a:prstGeom>
        </p:spPr>
      </p:pic>
      <p:sp>
        <p:nvSpPr>
          <p:cNvPr id="13" name="TextBox 12">
            <a:extLst>
              <a:ext uri="{FF2B5EF4-FFF2-40B4-BE49-F238E27FC236}">
                <a16:creationId xmlns:a16="http://schemas.microsoft.com/office/drawing/2014/main" id="{B6B1F19A-F566-2642-92AD-A6A98330AD59}"/>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bg1"/>
                </a:solidFill>
                <a:latin typeface="Gotham Book" panose="02000504050000020004" pitchFamily="2" charset="0"/>
              </a:rPr>
              <a:t>INTRODUCTION		COLLECTING DATA		PROCESSING DATA		ANALYSIS		TAKEAWAYS</a:t>
            </a:r>
          </a:p>
        </p:txBody>
      </p:sp>
      <p:cxnSp>
        <p:nvCxnSpPr>
          <p:cNvPr id="14" name="Straight Connector 13">
            <a:extLst>
              <a:ext uri="{FF2B5EF4-FFF2-40B4-BE49-F238E27FC236}">
                <a16:creationId xmlns:a16="http://schemas.microsoft.com/office/drawing/2014/main" id="{AD90A747-B8CE-1A4E-A08E-8FF00110E059}"/>
              </a:ext>
            </a:extLst>
          </p:cNvPr>
          <p:cNvCxnSpPr>
            <a:cxnSpLocks/>
          </p:cNvCxnSpPr>
          <p:nvPr/>
        </p:nvCxnSpPr>
        <p:spPr>
          <a:xfrm>
            <a:off x="2471227" y="6757973"/>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90853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DB6F2BE1-6161-7B49-9AD0-EDDC719E871E}"/>
              </a:ext>
            </a:extLst>
          </p:cNvPr>
          <p:cNvSpPr/>
          <p:nvPr/>
        </p:nvSpPr>
        <p:spPr bwMode="auto">
          <a:xfrm>
            <a:off x="0" y="5637526"/>
            <a:ext cx="9144000" cy="363224"/>
          </a:xfrm>
          <a:prstGeom prst="rect">
            <a:avLst/>
          </a:prstGeom>
          <a:noFill/>
          <a:ln>
            <a:noFill/>
          </a:ln>
          <a:effectLst>
            <a:outerShdw blurRad="381000" dist="38100" dir="16200000" rotWithShape="0">
              <a:prstClr val="black">
                <a:alpha val="0"/>
              </a:prstClr>
            </a:outerShdw>
          </a:effectLst>
        </p:spPr>
        <p:txBody>
          <a:bodyPr lIns="0" tIns="0" rIns="0" bIns="0" rtlCol="0" anchor="ctr"/>
          <a:lstStyle/>
          <a:p>
            <a:pPr algn="ctr"/>
            <a:endParaRPr lang="en-US" sz="1350"/>
          </a:p>
        </p:txBody>
      </p:sp>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1588510"/>
            <a:ext cx="6489185"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Fill this in</a:t>
            </a:r>
          </a:p>
        </p:txBody>
      </p:sp>
      <p:pic>
        <p:nvPicPr>
          <p:cNvPr id="14" name="Picture 13">
            <a:extLst>
              <a:ext uri="{FF2B5EF4-FFF2-40B4-BE49-F238E27FC236}">
                <a16:creationId xmlns:a16="http://schemas.microsoft.com/office/drawing/2014/main" id="{BCD114F8-A4A4-3444-B8F9-F9E65D9D22D9}"/>
              </a:ext>
            </a:extLst>
          </p:cNvPr>
          <p:cNvPicPr>
            <a:picLocks noChangeAspect="1"/>
          </p:cNvPicPr>
          <p:nvPr/>
        </p:nvPicPr>
        <p:blipFill>
          <a:blip r:embed="rId3"/>
          <a:stretch>
            <a:fillRect/>
          </a:stretch>
        </p:blipFill>
        <p:spPr>
          <a:xfrm>
            <a:off x="7401747" y="1147950"/>
            <a:ext cx="1450975" cy="314922"/>
          </a:xfrm>
          <a:prstGeom prst="rect">
            <a:avLst/>
          </a:prstGeom>
        </p:spPr>
      </p:pic>
      <p:sp>
        <p:nvSpPr>
          <p:cNvPr id="15" name="TextBox 14">
            <a:extLst>
              <a:ext uri="{FF2B5EF4-FFF2-40B4-BE49-F238E27FC236}">
                <a16:creationId xmlns:a16="http://schemas.microsoft.com/office/drawing/2014/main" id="{953330F8-6C43-4947-ADE7-D7BC38176870}"/>
              </a:ext>
            </a:extLst>
          </p:cNvPr>
          <p:cNvSpPr txBox="1"/>
          <p:nvPr/>
        </p:nvSpPr>
        <p:spPr>
          <a:xfrm>
            <a:off x="283084" y="967518"/>
            <a:ext cx="6489185" cy="669414"/>
          </a:xfrm>
          <a:prstGeom prst="rect">
            <a:avLst/>
          </a:prstGeom>
          <a:noFill/>
        </p:spPr>
        <p:txBody>
          <a:bodyPr wrap="square" rtlCol="0">
            <a:spAutoFit/>
          </a:bodyPr>
          <a:lstStyle/>
          <a:p>
            <a:r>
              <a:rPr lang="en-US" sz="3750" b="1" dirty="0">
                <a:solidFill>
                  <a:srgbClr val="005000"/>
                </a:solidFill>
                <a:latin typeface="Gotham Bold" panose="02000504050000020004" pitchFamily="2" charset="0"/>
                <a:ea typeface="Segoe UI Emoji" panose="020B0502040204020203" pitchFamily="34" charset="0"/>
                <a:cs typeface="Segoe UI Light" panose="020B0502040204020203" pitchFamily="34" charset="0"/>
              </a:rPr>
              <a:t>CONCLUSION</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1591851"/>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FD9E414-8D72-E844-A744-422AF74A14B5}"/>
              </a:ext>
            </a:extLst>
          </p:cNvPr>
          <p:cNvSpPr txBox="1"/>
          <p:nvPr/>
        </p:nvSpPr>
        <p:spPr>
          <a:xfrm>
            <a:off x="5772010" y="2587083"/>
            <a:ext cx="184731" cy="300082"/>
          </a:xfrm>
          <a:prstGeom prst="rect">
            <a:avLst/>
          </a:prstGeom>
          <a:noFill/>
        </p:spPr>
        <p:txBody>
          <a:bodyPr wrap="none" rtlCol="0">
            <a:spAutoFit/>
          </a:bodyPr>
          <a:lstStyle/>
          <a:p>
            <a:endParaRPr lang="en-US" sz="1350" dirty="0"/>
          </a:p>
        </p:txBody>
      </p:sp>
      <p:sp>
        <p:nvSpPr>
          <p:cNvPr id="63" name="TextBox 62">
            <a:extLst>
              <a:ext uri="{FF2B5EF4-FFF2-40B4-BE49-F238E27FC236}">
                <a16:creationId xmlns:a16="http://schemas.microsoft.com/office/drawing/2014/main" id="{0407087C-7977-C446-A0AD-4C817B70BCA2}"/>
              </a:ext>
            </a:extLst>
          </p:cNvPr>
          <p:cNvSpPr txBox="1"/>
          <p:nvPr/>
        </p:nvSpPr>
        <p:spPr>
          <a:xfrm>
            <a:off x="0" y="5641484"/>
            <a:ext cx="9144000" cy="276999"/>
          </a:xfrm>
          <a:prstGeom prst="rect">
            <a:avLst/>
          </a:prstGeom>
          <a:noFill/>
        </p:spPr>
        <p:txBody>
          <a:bodyPr wrap="square" rtlCol="0">
            <a:spAutoFit/>
          </a:bodyPr>
          <a:lstStyle/>
          <a:p>
            <a:pPr algn="ctr"/>
            <a:r>
              <a:rPr lang="en-US" sz="1200" spc="-60" dirty="0">
                <a:solidFill>
                  <a:schemeClr val="accent2">
                    <a:lumMod val="50000"/>
                    <a:alpha val="35000"/>
                  </a:schemeClr>
                </a:solidFill>
                <a:latin typeface="Gotham Book" panose="02000504050000020004" pitchFamily="2" charset="0"/>
              </a:rPr>
              <a:t>THE CRISIS          ORGANIZATION OVERVIEW          </a:t>
            </a:r>
            <a:r>
              <a:rPr lang="en-US" sz="1200" spc="-60" dirty="0">
                <a:solidFill>
                  <a:srgbClr val="015200">
                    <a:alpha val="35000"/>
                  </a:srgbClr>
                </a:solidFill>
                <a:latin typeface="Gotham Book" panose="02000504050000020004" pitchFamily="2" charset="0"/>
              </a:rPr>
              <a:t>FINANCIAL OPERATIONS          </a:t>
            </a:r>
            <a:r>
              <a:rPr lang="en-US" sz="1200" spc="-60" dirty="0">
                <a:solidFill>
                  <a:schemeClr val="accent2">
                    <a:alpha val="35000"/>
                  </a:schemeClr>
                </a:solidFill>
                <a:latin typeface="Gotham Book" panose="02000504050000020004" pitchFamily="2" charset="0"/>
              </a:rPr>
              <a:t>IMPACT AND MERITS         </a:t>
            </a:r>
            <a:r>
              <a:rPr lang="en-US" sz="1200" spc="-60" dirty="0">
                <a:solidFill>
                  <a:schemeClr val="accent2"/>
                </a:solidFill>
                <a:latin typeface="Gotham Book" panose="02000504050000020004" pitchFamily="2" charset="0"/>
              </a:rPr>
              <a:t>CONCLUSION</a:t>
            </a:r>
          </a:p>
        </p:txBody>
      </p:sp>
      <p:cxnSp>
        <p:nvCxnSpPr>
          <p:cNvPr id="64" name="Straight Connector 63">
            <a:extLst>
              <a:ext uri="{FF2B5EF4-FFF2-40B4-BE49-F238E27FC236}">
                <a16:creationId xmlns:a16="http://schemas.microsoft.com/office/drawing/2014/main" id="{8E6032BD-8242-244B-A63C-B96718DC204E}"/>
              </a:ext>
            </a:extLst>
          </p:cNvPr>
          <p:cNvCxnSpPr>
            <a:cxnSpLocks/>
          </p:cNvCxnSpPr>
          <p:nvPr/>
        </p:nvCxnSpPr>
        <p:spPr>
          <a:xfrm>
            <a:off x="8085268" y="5905355"/>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A88889D-4A1C-B84A-923E-6EE0A3AEF159}"/>
              </a:ext>
            </a:extLst>
          </p:cNvPr>
          <p:cNvSpPr txBox="1"/>
          <p:nvPr/>
        </p:nvSpPr>
        <p:spPr>
          <a:xfrm>
            <a:off x="279355" y="5291159"/>
            <a:ext cx="2220686" cy="300082"/>
          </a:xfrm>
          <a:prstGeom prst="rect">
            <a:avLst/>
          </a:prstGeom>
          <a:noFill/>
        </p:spPr>
        <p:txBody>
          <a:bodyPr wrap="square" rtlCol="0">
            <a:spAutoFit/>
          </a:bodyPr>
          <a:lstStyle/>
          <a:p>
            <a:r>
              <a:rPr lang="en-US" sz="1350" dirty="0">
                <a:solidFill>
                  <a:schemeClr val="tx1">
                    <a:lumMod val="65000"/>
                    <a:lumOff val="35000"/>
                  </a:schemeClr>
                </a:solidFill>
              </a:rPr>
              <a:t>Sources: Lorem Ipsum</a:t>
            </a:r>
          </a:p>
        </p:txBody>
      </p:sp>
    </p:spTree>
    <p:extLst>
      <p:ext uri="{BB962C8B-B14F-4D97-AF65-F5344CB8AC3E}">
        <p14:creationId xmlns:p14="http://schemas.microsoft.com/office/powerpoint/2010/main" val="11142295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TextBox 10"/>
          <p:cNvSpPr txBox="1"/>
          <p:nvPr/>
        </p:nvSpPr>
        <p:spPr>
          <a:xfrm>
            <a:off x="2935060" y="2478969"/>
            <a:ext cx="2763611" cy="673069"/>
          </a:xfrm>
          <a:prstGeom prst="rect">
            <a:avLst/>
          </a:prstGeom>
          <a:noFill/>
        </p:spPr>
        <p:txBody>
          <a:bodyPr wrap="square" lIns="0" tIns="0" rIns="0" bIns="0" rtlCol="0">
            <a:spAutoFit/>
          </a:bodyPr>
          <a:lstStyle/>
          <a:p>
            <a:pPr>
              <a:lnSpc>
                <a:spcPct val="80000"/>
              </a:lnSpc>
            </a:pPr>
            <a:r>
              <a:rPr lang="en-US" sz="2700" dirty="0">
                <a:latin typeface="+mj-lt"/>
                <a:ea typeface="Titillium Light" charset="0"/>
                <a:cs typeface="Titillium Light" charset="0"/>
              </a:rPr>
              <a:t>Food</a:t>
            </a:r>
          </a:p>
          <a:p>
            <a:pPr>
              <a:lnSpc>
                <a:spcPct val="80000"/>
              </a:lnSpc>
            </a:pPr>
            <a:r>
              <a:rPr lang="en-US" sz="2700" dirty="0">
                <a:latin typeface="+mj-lt"/>
                <a:ea typeface="Titillium Light" charset="0"/>
                <a:cs typeface="Titillium Light" charset="0"/>
              </a:rPr>
              <a:t>Insecurity</a:t>
            </a:r>
          </a:p>
        </p:txBody>
      </p:sp>
      <p:sp>
        <p:nvSpPr>
          <p:cNvPr id="12" name="TextBox 11"/>
          <p:cNvSpPr txBox="1"/>
          <p:nvPr/>
        </p:nvSpPr>
        <p:spPr>
          <a:xfrm>
            <a:off x="2935060" y="3629046"/>
            <a:ext cx="1948598" cy="1223412"/>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Lorem Ipsum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a:t>
            </a:r>
          </a:p>
        </p:txBody>
      </p:sp>
      <p:cxnSp>
        <p:nvCxnSpPr>
          <p:cNvPr id="13" name="Straight Connector 12"/>
          <p:cNvCxnSpPr/>
          <p:nvPr/>
        </p:nvCxnSpPr>
        <p:spPr>
          <a:xfrm>
            <a:off x="2935061" y="342899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935061" y="2032119"/>
            <a:ext cx="1315779" cy="93936"/>
          </a:xfrm>
          <a:prstGeom prst="rect">
            <a:avLst/>
          </a:prstGeom>
          <a:noFill/>
        </p:spPr>
        <p:txBody>
          <a:bodyPr wrap="square" lIns="0" tIns="0" rIns="0" bIns="0" rtlCol="0">
            <a:spAutoFit/>
          </a:bodyPr>
          <a:lstStyle/>
          <a:p>
            <a:pPr>
              <a:lnSpc>
                <a:spcPct val="80000"/>
              </a:lnSpc>
            </a:pPr>
            <a:r>
              <a:rPr lang="en-US" sz="750" b="1" spc="150" dirty="0">
                <a:latin typeface="Titillium" charset="0"/>
                <a:ea typeface="Titillium" charset="0"/>
                <a:cs typeface="Titillium" charset="0"/>
              </a:rPr>
              <a:t>THE ABOUT</a:t>
            </a:r>
          </a:p>
        </p:txBody>
      </p:sp>
      <p:sp>
        <p:nvSpPr>
          <p:cNvPr id="16" name="TextBox 15"/>
          <p:cNvSpPr txBox="1"/>
          <p:nvPr/>
        </p:nvSpPr>
        <p:spPr>
          <a:xfrm>
            <a:off x="5700176" y="1976719"/>
            <a:ext cx="1315779" cy="112723"/>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CREATIVE WORK</a:t>
            </a:r>
          </a:p>
        </p:txBody>
      </p:sp>
      <p:sp>
        <p:nvSpPr>
          <p:cNvPr id="17" name="TextBox 16"/>
          <p:cNvSpPr txBox="1"/>
          <p:nvPr/>
        </p:nvSpPr>
        <p:spPr>
          <a:xfrm>
            <a:off x="5700175" y="2167995"/>
            <a:ext cx="2100800" cy="392415"/>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18" name="TextBox 17"/>
          <p:cNvSpPr txBox="1"/>
          <p:nvPr/>
        </p:nvSpPr>
        <p:spPr>
          <a:xfrm>
            <a:off x="5700176" y="2846078"/>
            <a:ext cx="1315779" cy="112723"/>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CREATIVE IDEA</a:t>
            </a:r>
          </a:p>
        </p:txBody>
      </p:sp>
      <p:sp>
        <p:nvSpPr>
          <p:cNvPr id="19" name="TextBox 18"/>
          <p:cNvSpPr txBox="1"/>
          <p:nvPr/>
        </p:nvSpPr>
        <p:spPr>
          <a:xfrm>
            <a:off x="5700175" y="3037354"/>
            <a:ext cx="2100800" cy="392415"/>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20" name="TextBox 19"/>
          <p:cNvSpPr txBox="1"/>
          <p:nvPr/>
        </p:nvSpPr>
        <p:spPr>
          <a:xfrm>
            <a:off x="5700175" y="3715741"/>
            <a:ext cx="2100800" cy="112723"/>
          </a:xfrm>
          <a:prstGeom prst="rect">
            <a:avLst/>
          </a:prstGeom>
          <a:noFill/>
        </p:spPr>
        <p:txBody>
          <a:bodyPr wrap="square" lIns="0" tIns="0" rIns="0" bIns="0" rtlCol="0">
            <a:spAutoFit/>
          </a:bodyPr>
          <a:lstStyle/>
          <a:p>
            <a:pPr>
              <a:lnSpc>
                <a:spcPct val="80000"/>
              </a:lnSpc>
            </a:pPr>
            <a:r>
              <a:rPr lang="en-US" sz="900" b="1" spc="150">
                <a:latin typeface="Titillium" charset="0"/>
                <a:ea typeface="Titillium" charset="0"/>
                <a:cs typeface="Titillium" charset="0"/>
              </a:rPr>
              <a:t>BRAND DEVELOPMENT</a:t>
            </a:r>
            <a:endParaRPr lang="en-US" sz="900" b="1" spc="150" dirty="0">
              <a:latin typeface="Titillium" charset="0"/>
              <a:ea typeface="Titillium" charset="0"/>
              <a:cs typeface="Titillium" charset="0"/>
            </a:endParaRPr>
          </a:p>
        </p:txBody>
      </p:sp>
      <p:sp>
        <p:nvSpPr>
          <p:cNvPr id="21" name="TextBox 20"/>
          <p:cNvSpPr txBox="1"/>
          <p:nvPr/>
        </p:nvSpPr>
        <p:spPr>
          <a:xfrm>
            <a:off x="5700175" y="3907016"/>
            <a:ext cx="2100800" cy="392415"/>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22" name="TextBox 21"/>
          <p:cNvSpPr txBox="1"/>
          <p:nvPr/>
        </p:nvSpPr>
        <p:spPr>
          <a:xfrm>
            <a:off x="5700175" y="4585403"/>
            <a:ext cx="2100800" cy="112723"/>
          </a:xfrm>
          <a:prstGeom prst="rect">
            <a:avLst/>
          </a:prstGeom>
          <a:noFill/>
        </p:spPr>
        <p:txBody>
          <a:bodyPr wrap="square" lIns="0" tIns="0" rIns="0" bIns="0" rtlCol="0">
            <a:spAutoFit/>
          </a:bodyPr>
          <a:lstStyle/>
          <a:p>
            <a:pPr>
              <a:lnSpc>
                <a:spcPct val="80000"/>
              </a:lnSpc>
            </a:pPr>
            <a:r>
              <a:rPr lang="en-US" sz="900" b="1" spc="150">
                <a:latin typeface="Titillium" charset="0"/>
                <a:ea typeface="Titillium" charset="0"/>
                <a:cs typeface="Titillium" charset="0"/>
              </a:rPr>
              <a:t>BEST DESIGN SERVICE</a:t>
            </a:r>
            <a:endParaRPr lang="en-US" sz="900" b="1" spc="150" dirty="0">
              <a:latin typeface="Titillium" charset="0"/>
              <a:ea typeface="Titillium" charset="0"/>
              <a:cs typeface="Titillium" charset="0"/>
            </a:endParaRPr>
          </a:p>
        </p:txBody>
      </p:sp>
      <p:sp>
        <p:nvSpPr>
          <p:cNvPr id="23" name="TextBox 22"/>
          <p:cNvSpPr txBox="1"/>
          <p:nvPr/>
        </p:nvSpPr>
        <p:spPr>
          <a:xfrm>
            <a:off x="5700175" y="4776679"/>
            <a:ext cx="2100800" cy="392415"/>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cxnSp>
        <p:nvCxnSpPr>
          <p:cNvPr id="25" name="Straight Connector 24"/>
          <p:cNvCxnSpPr/>
          <p:nvPr/>
        </p:nvCxnSpPr>
        <p:spPr>
          <a:xfrm>
            <a:off x="5241471" y="1976719"/>
            <a:ext cx="0" cy="3150452"/>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pic>
        <p:nvPicPr>
          <p:cNvPr id="4" name="Picture Placeholder 3">
            <a:extLst>
              <a:ext uri="{FF2B5EF4-FFF2-40B4-BE49-F238E27FC236}">
                <a16:creationId xmlns:a16="http://schemas.microsoft.com/office/drawing/2014/main" id="{8EB77791-4142-3A4E-9CDC-45621546E07D}"/>
              </a:ext>
            </a:extLst>
          </p:cNvPr>
          <p:cNvPicPr>
            <a:picLocks noGrp="1" noChangeAspect="1"/>
          </p:cNvPicPr>
          <p:nvPr>
            <p:ph type="pic" sz="quarter" idx="16"/>
          </p:nvPr>
        </p:nvPicPr>
        <p:blipFill>
          <a:blip r:embed="rId2"/>
          <a:srcRect l="39666" r="39666"/>
          <a:stretch>
            <a:fillRect/>
          </a:stretch>
        </p:blipFill>
        <p:spPr/>
      </p:pic>
    </p:spTree>
    <p:extLst>
      <p:ext uri="{BB962C8B-B14F-4D97-AF65-F5344CB8AC3E}">
        <p14:creationId xmlns:p14="http://schemas.microsoft.com/office/powerpoint/2010/main" val="16075003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E6C67B8A-AE74-FE48-A967-9F44BE1B5D52}"/>
              </a:ext>
            </a:extLst>
          </p:cNvPr>
          <p:cNvPicPr>
            <a:picLocks noGrp="1" noChangeAspect="1"/>
          </p:cNvPicPr>
          <p:nvPr>
            <p:ph type="pic" sz="quarter" idx="17"/>
          </p:nvPr>
        </p:nvPicPr>
        <p:blipFill>
          <a:blip r:embed="rId2"/>
          <a:srcRect l="27250" r="27250"/>
          <a:stretch>
            <a:fillRect/>
          </a:stretch>
        </p:blipFill>
        <p:spPr/>
      </p:pic>
      <p:pic>
        <p:nvPicPr>
          <p:cNvPr id="12" name="Picture Placeholder 11">
            <a:extLst>
              <a:ext uri="{FF2B5EF4-FFF2-40B4-BE49-F238E27FC236}">
                <a16:creationId xmlns:a16="http://schemas.microsoft.com/office/drawing/2014/main" id="{FE9181CB-6C8C-5F4A-BC25-E7DDC4D7F18C}"/>
              </a:ext>
            </a:extLst>
          </p:cNvPr>
          <p:cNvPicPr>
            <a:picLocks noGrp="1" noChangeAspect="1"/>
          </p:cNvPicPr>
          <p:nvPr>
            <p:ph type="pic" sz="quarter" idx="18"/>
          </p:nvPr>
        </p:nvPicPr>
        <p:blipFill>
          <a:blip r:embed="rId3"/>
          <a:srcRect l="25036" r="25036"/>
          <a:stretch>
            <a:fillRect/>
          </a:stretch>
        </p:blipFill>
        <p:spPr/>
      </p:pic>
      <p:pic>
        <p:nvPicPr>
          <p:cNvPr id="8" name="Picture Placeholder 7">
            <a:extLst>
              <a:ext uri="{FF2B5EF4-FFF2-40B4-BE49-F238E27FC236}">
                <a16:creationId xmlns:a16="http://schemas.microsoft.com/office/drawing/2014/main" id="{E718C76F-C52A-1648-9B6F-09B64548DB21}"/>
              </a:ext>
            </a:extLst>
          </p:cNvPr>
          <p:cNvPicPr>
            <a:picLocks noGrp="1" noChangeAspect="1"/>
          </p:cNvPicPr>
          <p:nvPr>
            <p:ph type="pic" sz="quarter" idx="19"/>
          </p:nvPr>
        </p:nvPicPr>
        <p:blipFill>
          <a:blip r:embed="rId4"/>
          <a:srcRect l="28924" r="28924"/>
          <a:stretch>
            <a:fillRect/>
          </a:stretch>
        </p:blipFill>
        <p:spPr/>
      </p:pic>
      <p:pic>
        <p:nvPicPr>
          <p:cNvPr id="14" name="Picture Placeholder 13">
            <a:extLst>
              <a:ext uri="{FF2B5EF4-FFF2-40B4-BE49-F238E27FC236}">
                <a16:creationId xmlns:a16="http://schemas.microsoft.com/office/drawing/2014/main" id="{EE5FA484-357F-1F4C-B8D6-E510F631FE26}"/>
              </a:ext>
            </a:extLst>
          </p:cNvPr>
          <p:cNvPicPr>
            <a:picLocks noGrp="1" noChangeAspect="1"/>
          </p:cNvPicPr>
          <p:nvPr>
            <p:ph type="pic" sz="quarter" idx="20"/>
          </p:nvPr>
        </p:nvPicPr>
        <p:blipFill>
          <a:blip r:embed="rId5"/>
          <a:srcRect l="24984" r="24984"/>
          <a:stretch>
            <a:fillRect/>
          </a:stretch>
        </p:blipFill>
        <p:spPr/>
      </p:pic>
      <p:pic>
        <p:nvPicPr>
          <p:cNvPr id="20" name="Picture Placeholder 19">
            <a:extLst>
              <a:ext uri="{FF2B5EF4-FFF2-40B4-BE49-F238E27FC236}">
                <a16:creationId xmlns:a16="http://schemas.microsoft.com/office/drawing/2014/main" id="{C0FE4510-2E4E-0E47-B827-939B14019A91}"/>
              </a:ext>
            </a:extLst>
          </p:cNvPr>
          <p:cNvPicPr>
            <a:picLocks noGrp="1" noChangeAspect="1"/>
          </p:cNvPicPr>
          <p:nvPr>
            <p:ph type="pic" sz="quarter" idx="21"/>
          </p:nvPr>
        </p:nvPicPr>
        <p:blipFill>
          <a:blip r:embed="rId6"/>
          <a:srcRect l="21885" r="21885"/>
          <a:stretch>
            <a:fillRect/>
          </a:stretch>
        </p:blipFill>
        <p:spPr/>
      </p:pic>
      <p:sp>
        <p:nvSpPr>
          <p:cNvPr id="15" name="AutoShape 3"/>
          <p:cNvSpPr>
            <a:spLocks/>
          </p:cNvSpPr>
          <p:nvPr/>
        </p:nvSpPr>
        <p:spPr bwMode="auto">
          <a:xfrm>
            <a:off x="7964890" y="4146674"/>
            <a:ext cx="2150661" cy="2150661"/>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gs>
              <a:gs pos="100000">
                <a:schemeClr val="accent2"/>
              </a:gs>
            </a:gsLst>
            <a:lin ang="2700000" scaled="0"/>
          </a:gradFill>
          <a:ln>
            <a:noFill/>
          </a:ln>
        </p:spPr>
        <p:txBody>
          <a:bodyPr lIns="0" tIns="0" rIns="0" bIns="0"/>
          <a:lstStyle/>
          <a:p>
            <a:endParaRPr lang="en-US" sz="1350"/>
          </a:p>
        </p:txBody>
      </p:sp>
      <p:sp>
        <p:nvSpPr>
          <p:cNvPr id="16" name="AutoShape 3"/>
          <p:cNvSpPr>
            <a:spLocks/>
          </p:cNvSpPr>
          <p:nvPr/>
        </p:nvSpPr>
        <p:spPr bwMode="auto">
          <a:xfrm>
            <a:off x="5096239" y="-218081"/>
            <a:ext cx="2150661" cy="2150661"/>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alpha val="40000"/>
                </a:schemeClr>
              </a:gs>
              <a:gs pos="100000">
                <a:schemeClr val="accent2">
                  <a:alpha val="40000"/>
                </a:schemeClr>
              </a:gs>
            </a:gsLst>
            <a:lin ang="2700000" scaled="0"/>
          </a:gradFill>
          <a:ln>
            <a:noFill/>
          </a:ln>
        </p:spPr>
        <p:txBody>
          <a:bodyPr lIns="0" tIns="0" rIns="0" bIns="0"/>
          <a:lstStyle/>
          <a:p>
            <a:endParaRPr lang="en-US" sz="1350"/>
          </a:p>
        </p:txBody>
      </p:sp>
      <p:sp>
        <p:nvSpPr>
          <p:cNvPr id="17" name="AutoShape 3"/>
          <p:cNvSpPr>
            <a:spLocks/>
          </p:cNvSpPr>
          <p:nvPr/>
        </p:nvSpPr>
        <p:spPr bwMode="auto">
          <a:xfrm>
            <a:off x="7880752" y="2691756"/>
            <a:ext cx="2150661" cy="2150661"/>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alpha val="40000"/>
                </a:schemeClr>
              </a:gs>
              <a:gs pos="100000">
                <a:schemeClr val="accent2">
                  <a:alpha val="40000"/>
                </a:schemeClr>
              </a:gs>
            </a:gsLst>
            <a:lin ang="2700000" scaled="0"/>
          </a:gradFill>
          <a:ln>
            <a:noFill/>
          </a:ln>
        </p:spPr>
        <p:txBody>
          <a:bodyPr lIns="0" tIns="0" rIns="0" bIns="0"/>
          <a:lstStyle/>
          <a:p>
            <a:endParaRPr lang="en-US" sz="1350"/>
          </a:p>
        </p:txBody>
      </p:sp>
      <p:sp>
        <p:nvSpPr>
          <p:cNvPr id="18" name="AutoShape 3"/>
          <p:cNvSpPr>
            <a:spLocks/>
          </p:cNvSpPr>
          <p:nvPr/>
        </p:nvSpPr>
        <p:spPr bwMode="auto">
          <a:xfrm>
            <a:off x="6504714" y="1236838"/>
            <a:ext cx="2150661" cy="2150661"/>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25400">
            <a:gradFill>
              <a:gsLst>
                <a:gs pos="0">
                  <a:schemeClr val="accent1"/>
                </a:gs>
                <a:gs pos="100000">
                  <a:schemeClr val="accent2"/>
                </a:gs>
              </a:gsLst>
              <a:lin ang="5400000" scaled="1"/>
            </a:gradFill>
          </a:ln>
        </p:spPr>
        <p:txBody>
          <a:bodyPr lIns="0" tIns="0" rIns="0" bIns="0"/>
          <a:lstStyle/>
          <a:p>
            <a:endParaRPr lang="en-US" sz="1350"/>
          </a:p>
        </p:txBody>
      </p:sp>
      <p:sp>
        <p:nvSpPr>
          <p:cNvPr id="22" name="Shape 3613"/>
          <p:cNvSpPr/>
          <p:nvPr/>
        </p:nvSpPr>
        <p:spPr>
          <a:xfrm>
            <a:off x="1343025" y="384584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1"/>
              </a:gs>
              <a:gs pos="100000">
                <a:schemeClr val="accent2"/>
              </a:gs>
            </a:gsLst>
            <a:lin ang="5400000" scaled="1"/>
          </a:gradFill>
          <a:ln w="12700">
            <a:miter lim="400000"/>
          </a:ln>
        </p:spPr>
        <p:txBody>
          <a:bodyPr lIns="28575" tIns="28575" rIns="28575" bIns="28575" anchor="ctr"/>
          <a:lstStyle/>
          <a:p>
            <a:endParaRPr sz="1350">
              <a:solidFill>
                <a:prstClr val="black"/>
              </a:solidFill>
            </a:endParaRPr>
          </a:p>
        </p:txBody>
      </p:sp>
      <p:sp>
        <p:nvSpPr>
          <p:cNvPr id="23" name="TextBox 22"/>
          <p:cNvSpPr txBox="1"/>
          <p:nvPr/>
        </p:nvSpPr>
        <p:spPr>
          <a:xfrm>
            <a:off x="1694089" y="3836051"/>
            <a:ext cx="2763611" cy="180049"/>
          </a:xfrm>
          <a:prstGeom prst="rect">
            <a:avLst/>
          </a:prstGeom>
          <a:noFill/>
        </p:spPr>
        <p:txBody>
          <a:bodyPr wrap="square" lIns="0" tIns="0" rIns="0" bIns="0" rtlCol="0">
            <a:spAutoFit/>
          </a:bodyPr>
          <a:lstStyle/>
          <a:p>
            <a:pPr>
              <a:lnSpc>
                <a:spcPct val="120000"/>
              </a:lnSpc>
            </a:pPr>
            <a:r>
              <a:rPr lang="en-US" sz="1050" b="1" dirty="0">
                <a:latin typeface="Titillium" charset="0"/>
                <a:ea typeface="Titillium" charset="0"/>
                <a:cs typeface="Titillium" charset="0"/>
              </a:rPr>
              <a:t>Company History</a:t>
            </a:r>
          </a:p>
        </p:txBody>
      </p:sp>
      <p:sp>
        <p:nvSpPr>
          <p:cNvPr id="24" name="TextBox 23"/>
          <p:cNvSpPr txBox="1"/>
          <p:nvPr/>
        </p:nvSpPr>
        <p:spPr>
          <a:xfrm>
            <a:off x="1694090" y="4113871"/>
            <a:ext cx="2178172" cy="600164"/>
          </a:xfrm>
          <a:prstGeom prst="rect">
            <a:avLst/>
          </a:prstGeom>
          <a:noFill/>
        </p:spPr>
        <p:txBody>
          <a:bodyPr wrap="square" lIns="0" tIns="0" rIns="68580" bIns="0" rtlCol="0">
            <a:spAutoFit/>
          </a:bodyPr>
          <a:lstStyle/>
          <a:p>
            <a:pPr marL="128588" indent="-128588">
              <a:lnSpc>
                <a:spcPct val="150000"/>
              </a:lnSpc>
              <a:buFont typeface="Arial" charset="0"/>
              <a:buChar char="•"/>
            </a:pPr>
            <a:r>
              <a:rPr lang="en-US" sz="900" dirty="0">
                <a:solidFill>
                  <a:schemeClr val="tx1">
                    <a:alpha val="60000"/>
                  </a:schemeClr>
                </a:solidFill>
                <a:latin typeface="Titillium" charset="0"/>
                <a:ea typeface="Titillium" charset="0"/>
                <a:cs typeface="Titillium" charset="0"/>
              </a:rPr>
              <a:t>There are many variations of </a:t>
            </a:r>
          </a:p>
          <a:p>
            <a:pPr marL="128588" indent="-128588">
              <a:lnSpc>
                <a:spcPct val="150000"/>
              </a:lnSpc>
              <a:buFont typeface="Arial" charset="0"/>
              <a:buChar char="•"/>
            </a:pPr>
            <a:r>
              <a:rPr lang="en-US" sz="900" dirty="0">
                <a:solidFill>
                  <a:schemeClr val="tx1">
                    <a:alpha val="60000"/>
                  </a:schemeClr>
                </a:solidFill>
                <a:latin typeface="Titillium" charset="0"/>
                <a:ea typeface="Titillium" charset="0"/>
                <a:cs typeface="Titillium" charset="0"/>
              </a:rPr>
              <a:t>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a:t>
            </a:r>
          </a:p>
          <a:p>
            <a:pPr marL="128588" indent="-128588">
              <a:lnSpc>
                <a:spcPct val="150000"/>
              </a:lnSpc>
              <a:buFont typeface="Arial" charset="0"/>
              <a:buChar char="•"/>
            </a:pPr>
            <a:r>
              <a:rPr lang="en-US" sz="900" dirty="0">
                <a:solidFill>
                  <a:schemeClr val="tx1">
                    <a:alpha val="60000"/>
                  </a:schemeClr>
                </a:solidFill>
                <a:latin typeface="Titillium" charset="0"/>
                <a:ea typeface="Titillium" charset="0"/>
                <a:cs typeface="Titillium" charset="0"/>
              </a:rPr>
              <a:t>There are many variations</a:t>
            </a:r>
          </a:p>
        </p:txBody>
      </p:sp>
      <p:sp>
        <p:nvSpPr>
          <p:cNvPr id="25" name="TextBox 24"/>
          <p:cNvSpPr txBox="1"/>
          <p:nvPr/>
        </p:nvSpPr>
        <p:spPr>
          <a:xfrm>
            <a:off x="1343025" y="2625925"/>
            <a:ext cx="276361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A little bit</a:t>
            </a:r>
          </a:p>
          <a:p>
            <a:pPr>
              <a:lnSpc>
                <a:spcPct val="80000"/>
              </a:lnSpc>
            </a:pPr>
            <a:r>
              <a:rPr lang="en-US" sz="2700" dirty="0">
                <a:latin typeface="Titillium Light" charset="0"/>
                <a:ea typeface="Titillium Light" charset="0"/>
                <a:cs typeface="Titillium Light" charset="0"/>
              </a:rPr>
              <a:t>Of history</a:t>
            </a:r>
          </a:p>
        </p:txBody>
      </p:sp>
      <p:cxnSp>
        <p:nvCxnSpPr>
          <p:cNvPr id="26" name="Straight Connector 25"/>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8" name="Shape 3613"/>
          <p:cNvSpPr/>
          <p:nvPr/>
        </p:nvSpPr>
        <p:spPr>
          <a:xfrm>
            <a:off x="3763982" y="384584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1"/>
              </a:gs>
              <a:gs pos="100000">
                <a:schemeClr val="accent2"/>
              </a:gs>
            </a:gsLst>
            <a:lin ang="5400000" scaled="1"/>
          </a:gradFill>
          <a:ln w="12700">
            <a:miter lim="400000"/>
          </a:ln>
        </p:spPr>
        <p:txBody>
          <a:bodyPr lIns="28575" tIns="28575" rIns="28575" bIns="28575" anchor="ctr"/>
          <a:lstStyle/>
          <a:p>
            <a:endParaRPr sz="1350">
              <a:solidFill>
                <a:prstClr val="black"/>
              </a:solidFill>
            </a:endParaRPr>
          </a:p>
        </p:txBody>
      </p:sp>
      <p:sp>
        <p:nvSpPr>
          <p:cNvPr id="29" name="TextBox 28"/>
          <p:cNvSpPr txBox="1"/>
          <p:nvPr/>
        </p:nvSpPr>
        <p:spPr>
          <a:xfrm>
            <a:off x="4115046" y="3836051"/>
            <a:ext cx="2763611" cy="180049"/>
          </a:xfrm>
          <a:prstGeom prst="rect">
            <a:avLst/>
          </a:prstGeom>
          <a:noFill/>
        </p:spPr>
        <p:txBody>
          <a:bodyPr wrap="square" lIns="0" tIns="0" rIns="0" bIns="0" rtlCol="0">
            <a:spAutoFit/>
          </a:bodyPr>
          <a:lstStyle/>
          <a:p>
            <a:pPr>
              <a:lnSpc>
                <a:spcPct val="120000"/>
              </a:lnSpc>
            </a:pPr>
            <a:r>
              <a:rPr lang="en-US" sz="1050" b="1" dirty="0">
                <a:latin typeface="Titillium" charset="0"/>
                <a:ea typeface="Titillium" charset="0"/>
                <a:cs typeface="Titillium" charset="0"/>
              </a:rPr>
              <a:t>Awards &amp; Grants</a:t>
            </a:r>
          </a:p>
        </p:txBody>
      </p:sp>
      <p:sp>
        <p:nvSpPr>
          <p:cNvPr id="30" name="TextBox 29"/>
          <p:cNvSpPr txBox="1"/>
          <p:nvPr/>
        </p:nvSpPr>
        <p:spPr>
          <a:xfrm>
            <a:off x="4115046" y="4113871"/>
            <a:ext cx="2178172" cy="392415"/>
          </a:xfrm>
          <a:prstGeom prst="rect">
            <a:avLst/>
          </a:prstGeom>
          <a:noFill/>
        </p:spPr>
        <p:txBody>
          <a:bodyPr wrap="square" lIns="0" tIns="0" rIns="68580" bIns="0" rtlCol="0">
            <a:spAutoFit/>
          </a:bodyPr>
          <a:lstStyle/>
          <a:p>
            <a:pPr marL="128588" indent="-128588">
              <a:lnSpc>
                <a:spcPct val="150000"/>
              </a:lnSpc>
              <a:buFont typeface="Arial" charset="0"/>
              <a:buChar char="•"/>
            </a:pPr>
            <a:r>
              <a:rPr lang="en-US" sz="900" dirty="0">
                <a:solidFill>
                  <a:schemeClr val="tx1">
                    <a:alpha val="60000"/>
                  </a:schemeClr>
                </a:solidFill>
                <a:latin typeface="Titillium" charset="0"/>
                <a:ea typeface="Titillium" charset="0"/>
                <a:cs typeface="Titillium" charset="0"/>
              </a:rPr>
              <a:t>There are many variations of </a:t>
            </a:r>
          </a:p>
          <a:p>
            <a:pPr marL="128588" indent="-128588">
              <a:lnSpc>
                <a:spcPct val="150000"/>
              </a:lnSpc>
              <a:buFont typeface="Arial" charset="0"/>
              <a:buChar char="•"/>
            </a:pPr>
            <a:r>
              <a:rPr lang="en-US" sz="900" dirty="0">
                <a:solidFill>
                  <a:schemeClr val="tx1">
                    <a:alpha val="60000"/>
                  </a:schemeClr>
                </a:solidFill>
                <a:latin typeface="Titillium" charset="0"/>
                <a:ea typeface="Titillium" charset="0"/>
                <a:cs typeface="Titillium" charset="0"/>
              </a:rPr>
              <a:t>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a:t>
            </a:r>
          </a:p>
        </p:txBody>
      </p:sp>
    </p:spTree>
    <p:extLst>
      <p:ext uri="{BB962C8B-B14F-4D97-AF65-F5344CB8AC3E}">
        <p14:creationId xmlns:p14="http://schemas.microsoft.com/office/powerpoint/2010/main" val="7001085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3953143426"/>
              </p:ext>
            </p:extLst>
          </p:nvPr>
        </p:nvGraphicFramePr>
        <p:xfrm>
          <a:off x="4217275" y="2181345"/>
          <a:ext cx="3720662" cy="2927788"/>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p:cNvSpPr txBox="1"/>
          <p:nvPr/>
        </p:nvSpPr>
        <p:spPr>
          <a:xfrm>
            <a:off x="1343025" y="2625925"/>
            <a:ext cx="2267279"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Clean sample</a:t>
            </a:r>
          </a:p>
          <a:p>
            <a:pPr>
              <a:lnSpc>
                <a:spcPct val="80000"/>
              </a:lnSpc>
            </a:pPr>
            <a:r>
              <a:rPr lang="en-US" sz="2700" dirty="0">
                <a:latin typeface="Titillium Light" charset="0"/>
                <a:ea typeface="Titillium Light" charset="0"/>
                <a:cs typeface="Titillium Light" charset="0"/>
              </a:rPr>
              <a:t>chart</a:t>
            </a:r>
          </a:p>
        </p:txBody>
      </p:sp>
      <p:sp>
        <p:nvSpPr>
          <p:cNvPr id="4" name="TextBox 3"/>
          <p:cNvSpPr txBox="1"/>
          <p:nvPr/>
        </p:nvSpPr>
        <p:spPr>
          <a:xfrm>
            <a:off x="1343025" y="3645240"/>
            <a:ext cx="2267279" cy="101566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a:t>
            </a:r>
          </a:p>
        </p:txBody>
      </p:sp>
      <p:cxnSp>
        <p:nvCxnSpPr>
          <p:cNvPr id="5" name="Straight Connector 4"/>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79508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Pie normal chart</a:t>
            </a:r>
          </a:p>
        </p:txBody>
      </p:sp>
      <p:grpSp>
        <p:nvGrpSpPr>
          <p:cNvPr id="3" name="Group 2"/>
          <p:cNvGrpSpPr/>
          <p:nvPr/>
        </p:nvGrpSpPr>
        <p:grpSpPr>
          <a:xfrm>
            <a:off x="1268661" y="2711757"/>
            <a:ext cx="1523336" cy="2143163"/>
            <a:chOff x="5429955" y="1690490"/>
            <a:chExt cx="2457648" cy="3457636"/>
          </a:xfrm>
        </p:grpSpPr>
        <p:sp>
          <p:nvSpPr>
            <p:cNvPr id="4" name="Donut 3"/>
            <p:cNvSpPr/>
            <p:nvPr/>
          </p:nvSpPr>
          <p:spPr>
            <a:xfrm>
              <a:off x="5572211" y="1694230"/>
              <a:ext cx="2173134" cy="2173134"/>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5" name="Block Arc 4"/>
            <p:cNvSpPr/>
            <p:nvPr/>
          </p:nvSpPr>
          <p:spPr>
            <a:xfrm>
              <a:off x="5564731" y="1690490"/>
              <a:ext cx="2180612" cy="2180614"/>
            </a:xfrm>
            <a:prstGeom prst="blockArc">
              <a:avLst>
                <a:gd name="adj1" fmla="val 210955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latin typeface="Titillium" charset="0"/>
                <a:ea typeface="Titillium" charset="0"/>
                <a:cs typeface="Titillium" charset="0"/>
              </a:endParaRPr>
            </a:p>
          </p:txBody>
        </p:sp>
        <p:sp>
          <p:nvSpPr>
            <p:cNvPr id="6" name="TextBox 5"/>
            <p:cNvSpPr txBox="1"/>
            <p:nvPr/>
          </p:nvSpPr>
          <p:spPr>
            <a:xfrm>
              <a:off x="5429955" y="4483375"/>
              <a:ext cx="2457648" cy="664751"/>
            </a:xfrm>
            <a:prstGeom prst="rect">
              <a:avLst/>
            </a:prstGeom>
            <a:noFill/>
          </p:spPr>
          <p:txBody>
            <a:bodyPr wrap="square"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Hello everyone! Just a sneak peek of the project.</a:t>
              </a:r>
            </a:p>
          </p:txBody>
        </p:sp>
        <p:sp>
          <p:nvSpPr>
            <p:cNvPr id="7" name="TextBox 6"/>
            <p:cNvSpPr txBox="1"/>
            <p:nvPr/>
          </p:nvSpPr>
          <p:spPr>
            <a:xfrm>
              <a:off x="5572211" y="4163197"/>
              <a:ext cx="2173134" cy="383581"/>
            </a:xfrm>
            <a:prstGeom prst="rect">
              <a:avLst/>
            </a:prstGeom>
            <a:noFill/>
          </p:spPr>
          <p:txBody>
            <a:bodyPr wrap="square" rtlCol="0">
              <a:spAutoFit/>
            </a:bodyPr>
            <a:lstStyle/>
            <a:p>
              <a:pPr algn="ctr">
                <a:lnSpc>
                  <a:spcPct val="90000"/>
                </a:lnSpc>
              </a:pPr>
              <a:r>
                <a:rPr lang="en-US" sz="1050" spc="225" dirty="0">
                  <a:latin typeface="Titillium" charset="0"/>
                  <a:ea typeface="Titillium" charset="0"/>
                  <a:cs typeface="Titillium" charset="0"/>
                </a:rPr>
                <a:t>YOUR TITLE</a:t>
              </a:r>
            </a:p>
          </p:txBody>
        </p:sp>
        <p:sp>
          <p:nvSpPr>
            <p:cNvPr id="8" name="TextBox 7"/>
            <p:cNvSpPr txBox="1"/>
            <p:nvPr/>
          </p:nvSpPr>
          <p:spPr>
            <a:xfrm>
              <a:off x="5572211" y="2558179"/>
              <a:ext cx="2173134" cy="618200"/>
            </a:xfrm>
            <a:prstGeom prst="rect">
              <a:avLst/>
            </a:prstGeom>
            <a:noFill/>
          </p:spPr>
          <p:txBody>
            <a:bodyPr wrap="square" rtlCol="0">
              <a:spAutoFit/>
            </a:bodyPr>
            <a:lstStyle/>
            <a:p>
              <a:pPr algn="ctr">
                <a:lnSpc>
                  <a:spcPct val="90000"/>
                </a:lnSpc>
              </a:pPr>
              <a:r>
                <a:rPr lang="en-US" sz="2100" dirty="0">
                  <a:latin typeface="Titillium" charset="0"/>
                  <a:ea typeface="Titillium" charset="0"/>
                  <a:cs typeface="Titillium" charset="0"/>
                </a:rPr>
                <a:t>60%</a:t>
              </a:r>
            </a:p>
          </p:txBody>
        </p:sp>
      </p:grpSp>
      <p:grpSp>
        <p:nvGrpSpPr>
          <p:cNvPr id="27" name="Group 26"/>
          <p:cNvGrpSpPr/>
          <p:nvPr/>
        </p:nvGrpSpPr>
        <p:grpSpPr>
          <a:xfrm>
            <a:off x="2968617" y="2711757"/>
            <a:ext cx="1523336" cy="2143163"/>
            <a:chOff x="5429955" y="1690490"/>
            <a:chExt cx="2457648" cy="3457636"/>
          </a:xfrm>
        </p:grpSpPr>
        <p:sp>
          <p:nvSpPr>
            <p:cNvPr id="28" name="Donut 27"/>
            <p:cNvSpPr/>
            <p:nvPr/>
          </p:nvSpPr>
          <p:spPr>
            <a:xfrm>
              <a:off x="5572211" y="1694230"/>
              <a:ext cx="2173134" cy="2173134"/>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29" name="Block Arc 28"/>
            <p:cNvSpPr/>
            <p:nvPr/>
          </p:nvSpPr>
          <p:spPr>
            <a:xfrm>
              <a:off x="5564731" y="1690490"/>
              <a:ext cx="2180613" cy="2180613"/>
            </a:xfrm>
            <a:prstGeom prst="blockArc">
              <a:avLst>
                <a:gd name="adj1" fmla="val 210955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30" name="TextBox 29"/>
            <p:cNvSpPr txBox="1"/>
            <p:nvPr/>
          </p:nvSpPr>
          <p:spPr>
            <a:xfrm>
              <a:off x="5429955" y="4483375"/>
              <a:ext cx="2457648" cy="664751"/>
            </a:xfrm>
            <a:prstGeom prst="rect">
              <a:avLst/>
            </a:prstGeom>
            <a:noFill/>
          </p:spPr>
          <p:txBody>
            <a:bodyPr wrap="square"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Hello everyone! Just a sneak peek of the project.</a:t>
              </a:r>
            </a:p>
          </p:txBody>
        </p:sp>
        <p:sp>
          <p:nvSpPr>
            <p:cNvPr id="31" name="TextBox 30"/>
            <p:cNvSpPr txBox="1"/>
            <p:nvPr/>
          </p:nvSpPr>
          <p:spPr>
            <a:xfrm>
              <a:off x="5572211" y="4163197"/>
              <a:ext cx="2173134" cy="383581"/>
            </a:xfrm>
            <a:prstGeom prst="rect">
              <a:avLst/>
            </a:prstGeom>
            <a:noFill/>
          </p:spPr>
          <p:txBody>
            <a:bodyPr wrap="square" rtlCol="0">
              <a:spAutoFit/>
            </a:bodyPr>
            <a:lstStyle/>
            <a:p>
              <a:pPr algn="ctr">
                <a:lnSpc>
                  <a:spcPct val="90000"/>
                </a:lnSpc>
              </a:pPr>
              <a:r>
                <a:rPr lang="en-US" sz="1050" spc="225" dirty="0">
                  <a:latin typeface="Titillium" charset="0"/>
                  <a:ea typeface="Titillium" charset="0"/>
                  <a:cs typeface="Titillium" charset="0"/>
                </a:rPr>
                <a:t>YOUR TITLE</a:t>
              </a:r>
            </a:p>
          </p:txBody>
        </p:sp>
        <p:sp>
          <p:nvSpPr>
            <p:cNvPr id="32" name="TextBox 31"/>
            <p:cNvSpPr txBox="1"/>
            <p:nvPr/>
          </p:nvSpPr>
          <p:spPr>
            <a:xfrm>
              <a:off x="5572211" y="2558179"/>
              <a:ext cx="2173134" cy="618200"/>
            </a:xfrm>
            <a:prstGeom prst="rect">
              <a:avLst/>
            </a:prstGeom>
            <a:noFill/>
          </p:spPr>
          <p:txBody>
            <a:bodyPr wrap="square" rtlCol="0">
              <a:spAutoFit/>
            </a:bodyPr>
            <a:lstStyle/>
            <a:p>
              <a:pPr algn="ctr">
                <a:lnSpc>
                  <a:spcPct val="90000"/>
                </a:lnSpc>
              </a:pPr>
              <a:r>
                <a:rPr lang="en-US" sz="2100" dirty="0">
                  <a:latin typeface="Titillium" charset="0"/>
                  <a:ea typeface="Titillium" charset="0"/>
                  <a:cs typeface="Titillium" charset="0"/>
                </a:rPr>
                <a:t>70%</a:t>
              </a:r>
            </a:p>
          </p:txBody>
        </p:sp>
      </p:grpSp>
      <p:grpSp>
        <p:nvGrpSpPr>
          <p:cNvPr id="33" name="Group 32"/>
          <p:cNvGrpSpPr/>
          <p:nvPr/>
        </p:nvGrpSpPr>
        <p:grpSpPr>
          <a:xfrm>
            <a:off x="4668573" y="2711757"/>
            <a:ext cx="1523336" cy="2143163"/>
            <a:chOff x="5429955" y="1690490"/>
            <a:chExt cx="2457648" cy="3457636"/>
          </a:xfrm>
        </p:grpSpPr>
        <p:sp>
          <p:nvSpPr>
            <p:cNvPr id="34" name="Donut 33"/>
            <p:cNvSpPr/>
            <p:nvPr/>
          </p:nvSpPr>
          <p:spPr>
            <a:xfrm>
              <a:off x="5572211" y="1694230"/>
              <a:ext cx="2173134" cy="2173134"/>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35" name="Block Arc 34"/>
            <p:cNvSpPr/>
            <p:nvPr/>
          </p:nvSpPr>
          <p:spPr>
            <a:xfrm>
              <a:off x="5564731" y="1690490"/>
              <a:ext cx="2180613" cy="2180613"/>
            </a:xfrm>
            <a:prstGeom prst="blockArc">
              <a:avLst>
                <a:gd name="adj1" fmla="val 210955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36" name="TextBox 35"/>
            <p:cNvSpPr txBox="1"/>
            <p:nvPr/>
          </p:nvSpPr>
          <p:spPr>
            <a:xfrm>
              <a:off x="5429955" y="4483375"/>
              <a:ext cx="2457648" cy="664751"/>
            </a:xfrm>
            <a:prstGeom prst="rect">
              <a:avLst/>
            </a:prstGeom>
            <a:noFill/>
          </p:spPr>
          <p:txBody>
            <a:bodyPr wrap="square"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Hello everyone! Just a sneak peek of the project.</a:t>
              </a:r>
            </a:p>
          </p:txBody>
        </p:sp>
        <p:sp>
          <p:nvSpPr>
            <p:cNvPr id="37" name="TextBox 36"/>
            <p:cNvSpPr txBox="1"/>
            <p:nvPr/>
          </p:nvSpPr>
          <p:spPr>
            <a:xfrm>
              <a:off x="5572211" y="4163197"/>
              <a:ext cx="2173134" cy="383581"/>
            </a:xfrm>
            <a:prstGeom prst="rect">
              <a:avLst/>
            </a:prstGeom>
            <a:noFill/>
          </p:spPr>
          <p:txBody>
            <a:bodyPr wrap="square" rtlCol="0">
              <a:spAutoFit/>
            </a:bodyPr>
            <a:lstStyle/>
            <a:p>
              <a:pPr algn="ctr">
                <a:lnSpc>
                  <a:spcPct val="90000"/>
                </a:lnSpc>
              </a:pPr>
              <a:r>
                <a:rPr lang="en-US" sz="1050" spc="225" dirty="0">
                  <a:latin typeface="Titillium" charset="0"/>
                  <a:ea typeface="Titillium" charset="0"/>
                  <a:cs typeface="Titillium" charset="0"/>
                </a:rPr>
                <a:t>YOUR TITLE</a:t>
              </a:r>
            </a:p>
          </p:txBody>
        </p:sp>
        <p:sp>
          <p:nvSpPr>
            <p:cNvPr id="38" name="TextBox 37"/>
            <p:cNvSpPr txBox="1"/>
            <p:nvPr/>
          </p:nvSpPr>
          <p:spPr>
            <a:xfrm>
              <a:off x="5572211" y="2558179"/>
              <a:ext cx="2173134" cy="618200"/>
            </a:xfrm>
            <a:prstGeom prst="rect">
              <a:avLst/>
            </a:prstGeom>
            <a:noFill/>
          </p:spPr>
          <p:txBody>
            <a:bodyPr wrap="square" rtlCol="0">
              <a:spAutoFit/>
            </a:bodyPr>
            <a:lstStyle/>
            <a:p>
              <a:pPr algn="ctr">
                <a:lnSpc>
                  <a:spcPct val="90000"/>
                </a:lnSpc>
              </a:pPr>
              <a:r>
                <a:rPr lang="en-US" sz="2100" dirty="0">
                  <a:latin typeface="Titillium" charset="0"/>
                  <a:ea typeface="Titillium" charset="0"/>
                  <a:cs typeface="Titillium" charset="0"/>
                </a:rPr>
                <a:t>70%</a:t>
              </a:r>
            </a:p>
          </p:txBody>
        </p:sp>
      </p:grpSp>
      <p:grpSp>
        <p:nvGrpSpPr>
          <p:cNvPr id="39" name="Group 38"/>
          <p:cNvGrpSpPr/>
          <p:nvPr/>
        </p:nvGrpSpPr>
        <p:grpSpPr>
          <a:xfrm>
            <a:off x="6368530" y="2711757"/>
            <a:ext cx="1523336" cy="2143163"/>
            <a:chOff x="5429955" y="1690490"/>
            <a:chExt cx="2457648" cy="3457636"/>
          </a:xfrm>
        </p:grpSpPr>
        <p:sp>
          <p:nvSpPr>
            <p:cNvPr id="40" name="Donut 39"/>
            <p:cNvSpPr/>
            <p:nvPr/>
          </p:nvSpPr>
          <p:spPr>
            <a:xfrm>
              <a:off x="5572211" y="1694230"/>
              <a:ext cx="2173134" cy="2173134"/>
            </a:xfrm>
            <a:prstGeom prst="donut">
              <a:avLst>
                <a:gd name="adj" fmla="val 2147"/>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41" name="Block Arc 40"/>
            <p:cNvSpPr/>
            <p:nvPr/>
          </p:nvSpPr>
          <p:spPr>
            <a:xfrm>
              <a:off x="5564731" y="1690490"/>
              <a:ext cx="2180613" cy="2180613"/>
            </a:xfrm>
            <a:prstGeom prst="blockArc">
              <a:avLst>
                <a:gd name="adj1" fmla="val 2109551"/>
                <a:gd name="adj2" fmla="val 16130534"/>
                <a:gd name="adj3" fmla="val 2566"/>
              </a:avLst>
            </a:prstGeom>
            <a:gradFill>
              <a:gsLst>
                <a:gs pos="0">
                  <a:schemeClr val="accent1"/>
                </a:gs>
                <a:gs pos="100000">
                  <a:schemeClr val="accent2"/>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latin typeface="Titillium" charset="0"/>
                <a:ea typeface="Titillium" charset="0"/>
                <a:cs typeface="Titillium" charset="0"/>
              </a:endParaRPr>
            </a:p>
          </p:txBody>
        </p:sp>
        <p:sp>
          <p:nvSpPr>
            <p:cNvPr id="42" name="TextBox 41"/>
            <p:cNvSpPr txBox="1"/>
            <p:nvPr/>
          </p:nvSpPr>
          <p:spPr>
            <a:xfrm>
              <a:off x="5429955" y="4483375"/>
              <a:ext cx="2457648" cy="664751"/>
            </a:xfrm>
            <a:prstGeom prst="rect">
              <a:avLst/>
            </a:prstGeom>
            <a:noFill/>
          </p:spPr>
          <p:txBody>
            <a:bodyPr wrap="square"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Hello everyone! Just a sneak peek of the project.</a:t>
              </a:r>
            </a:p>
          </p:txBody>
        </p:sp>
        <p:sp>
          <p:nvSpPr>
            <p:cNvPr id="43" name="TextBox 42"/>
            <p:cNvSpPr txBox="1"/>
            <p:nvPr/>
          </p:nvSpPr>
          <p:spPr>
            <a:xfrm>
              <a:off x="5572211" y="4163197"/>
              <a:ext cx="2173134" cy="383581"/>
            </a:xfrm>
            <a:prstGeom prst="rect">
              <a:avLst/>
            </a:prstGeom>
            <a:noFill/>
          </p:spPr>
          <p:txBody>
            <a:bodyPr wrap="square" rtlCol="0">
              <a:spAutoFit/>
            </a:bodyPr>
            <a:lstStyle/>
            <a:p>
              <a:pPr algn="ctr">
                <a:lnSpc>
                  <a:spcPct val="90000"/>
                </a:lnSpc>
              </a:pPr>
              <a:r>
                <a:rPr lang="en-US" sz="1050" spc="225" dirty="0">
                  <a:latin typeface="Titillium" charset="0"/>
                  <a:ea typeface="Titillium" charset="0"/>
                  <a:cs typeface="Titillium" charset="0"/>
                </a:rPr>
                <a:t>YOUR TITLE</a:t>
              </a:r>
            </a:p>
          </p:txBody>
        </p:sp>
        <p:sp>
          <p:nvSpPr>
            <p:cNvPr id="44" name="TextBox 43"/>
            <p:cNvSpPr txBox="1"/>
            <p:nvPr/>
          </p:nvSpPr>
          <p:spPr>
            <a:xfrm>
              <a:off x="5572211" y="2558179"/>
              <a:ext cx="2173134" cy="618200"/>
            </a:xfrm>
            <a:prstGeom prst="rect">
              <a:avLst/>
            </a:prstGeom>
            <a:noFill/>
          </p:spPr>
          <p:txBody>
            <a:bodyPr wrap="square" rtlCol="0">
              <a:spAutoFit/>
            </a:bodyPr>
            <a:lstStyle/>
            <a:p>
              <a:pPr algn="ctr">
                <a:lnSpc>
                  <a:spcPct val="90000"/>
                </a:lnSpc>
              </a:pPr>
              <a:r>
                <a:rPr lang="en-US" sz="2100" dirty="0">
                  <a:latin typeface="Titillium" charset="0"/>
                  <a:ea typeface="Titillium" charset="0"/>
                  <a:cs typeface="Titillium" charset="0"/>
                </a:rPr>
                <a:t>70%</a:t>
              </a:r>
            </a:p>
          </p:txBody>
        </p:sp>
      </p:grpSp>
    </p:spTree>
    <p:extLst>
      <p:ext uri="{BB962C8B-B14F-4D97-AF65-F5344CB8AC3E}">
        <p14:creationId xmlns:p14="http://schemas.microsoft.com/office/powerpoint/2010/main" val="146851971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Chart 1"/>
          <p:cNvGraphicFramePr/>
          <p:nvPr>
            <p:extLst>
              <p:ext uri="{D42A27DB-BD31-4B8C-83A1-F6EECF244321}">
                <p14:modId xmlns:p14="http://schemas.microsoft.com/office/powerpoint/2010/main" val="506959639"/>
              </p:ext>
            </p:extLst>
          </p:nvPr>
        </p:nvGraphicFramePr>
        <p:xfrm>
          <a:off x="4248807" y="2284029"/>
          <a:ext cx="3673365" cy="2611821"/>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p:cNvSpPr txBox="1"/>
          <p:nvPr/>
        </p:nvSpPr>
        <p:spPr>
          <a:xfrm>
            <a:off x="1343025" y="2625925"/>
            <a:ext cx="2267279"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Clean sample</a:t>
            </a:r>
          </a:p>
          <a:p>
            <a:pPr>
              <a:lnSpc>
                <a:spcPct val="80000"/>
              </a:lnSpc>
            </a:pPr>
            <a:r>
              <a:rPr lang="en-US" sz="2700" dirty="0">
                <a:latin typeface="Titillium Light" charset="0"/>
                <a:ea typeface="Titillium Light" charset="0"/>
                <a:cs typeface="Titillium Light" charset="0"/>
              </a:rPr>
              <a:t>chart</a:t>
            </a:r>
          </a:p>
        </p:txBody>
      </p:sp>
      <p:sp>
        <p:nvSpPr>
          <p:cNvPr id="4" name="TextBox 3"/>
          <p:cNvSpPr txBox="1"/>
          <p:nvPr/>
        </p:nvSpPr>
        <p:spPr>
          <a:xfrm>
            <a:off x="1343025" y="3645240"/>
            <a:ext cx="2267279" cy="101566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a:t>
            </a:r>
          </a:p>
        </p:txBody>
      </p:sp>
      <p:cxnSp>
        <p:nvCxnSpPr>
          <p:cNvPr id="5" name="Straight Connector 4"/>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0205108"/>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EAE85408-BC6E-794B-8948-C4FAC0A67F94}"/>
              </a:ext>
            </a:extLst>
          </p:cNvPr>
          <p:cNvPicPr>
            <a:picLocks noGrp="1" noChangeAspect="1"/>
          </p:cNvPicPr>
          <p:nvPr>
            <p:ph type="pic" sz="quarter" idx="17"/>
          </p:nvPr>
        </p:nvPicPr>
        <p:blipFill>
          <a:blip r:embed="rId2">
            <a:alphaModFix amt="37000"/>
          </a:blip>
          <a:srcRect l="6947" r="6947"/>
          <a:stretch>
            <a:fillRect/>
          </a:stretch>
        </p:blipFill>
        <p:spPr>
          <a:gradFill>
            <a:gsLst>
              <a:gs pos="0">
                <a:schemeClr val="accent1">
                  <a:alpha val="53000"/>
                </a:schemeClr>
              </a:gs>
              <a:gs pos="100000">
                <a:schemeClr val="accent2">
                  <a:alpha val="60000"/>
                </a:schemeClr>
              </a:gs>
            </a:gsLst>
            <a:lin ang="2700000" scaled="0"/>
          </a:gradFill>
        </p:spPr>
      </p:pic>
      <p:sp>
        <p:nvSpPr>
          <p:cNvPr id="4" name="TextBox 3"/>
          <p:cNvSpPr txBox="1"/>
          <p:nvPr/>
        </p:nvSpPr>
        <p:spPr>
          <a:xfrm>
            <a:off x="2117116" y="3207401"/>
            <a:ext cx="3090409" cy="451021"/>
          </a:xfrm>
          <a:prstGeom prst="rect">
            <a:avLst/>
          </a:prstGeom>
          <a:noFill/>
        </p:spPr>
        <p:txBody>
          <a:bodyPr wrap="square" lIns="0" tIns="0" rIns="0" bIns="0" rtlCol="0">
            <a:spAutoFit/>
          </a:bodyPr>
          <a:lstStyle/>
          <a:p>
            <a:pPr>
              <a:lnSpc>
                <a:spcPct val="80000"/>
              </a:lnSpc>
            </a:pPr>
            <a:r>
              <a:rPr lang="en-US" sz="3600" b="1" dirty="0">
                <a:solidFill>
                  <a:schemeClr val="bg1"/>
                </a:solidFill>
                <a:latin typeface="Titillium" charset="0"/>
                <a:ea typeface="Titillium" charset="0"/>
                <a:cs typeface="Titillium" charset="0"/>
              </a:rPr>
              <a:t>POWER</a:t>
            </a:r>
          </a:p>
        </p:txBody>
      </p:sp>
      <p:sp>
        <p:nvSpPr>
          <p:cNvPr id="5" name="TextBox 4"/>
          <p:cNvSpPr txBox="1"/>
          <p:nvPr/>
        </p:nvSpPr>
        <p:spPr>
          <a:xfrm>
            <a:off x="4572001" y="4462143"/>
            <a:ext cx="3228975" cy="830997"/>
          </a:xfrm>
          <a:prstGeom prst="rect">
            <a:avLst/>
          </a:prstGeom>
          <a:noFill/>
        </p:spPr>
        <p:txBody>
          <a:bodyPr wrap="square" lIns="0" tIns="0" rIns="0" bIns="0" rtlCol="0">
            <a:spAutoFit/>
          </a:bodyPr>
          <a:lstStyle/>
          <a:p>
            <a:r>
              <a:rPr lang="en-US" dirty="0">
                <a:latin typeface="Titillium Light" charset="0"/>
                <a:ea typeface="Titillium Light" charset="0"/>
                <a:cs typeface="Titillium Light" charset="0"/>
              </a:rPr>
              <a:t>If you’re not having fun with what</a:t>
            </a:r>
          </a:p>
          <a:p>
            <a:r>
              <a:rPr lang="en-US" dirty="0">
                <a:latin typeface="Titillium Light" charset="0"/>
                <a:ea typeface="Titillium Light" charset="0"/>
                <a:cs typeface="Titillium Light" charset="0"/>
              </a:rPr>
              <a:t>you’re </a:t>
            </a:r>
            <a:r>
              <a:rPr lang="en-US" dirty="0">
                <a:solidFill>
                  <a:schemeClr val="tx1">
                    <a:lumMod val="50000"/>
                    <a:lumOff val="50000"/>
                  </a:schemeClr>
                </a:solidFill>
                <a:latin typeface="Titillium Light" charset="0"/>
                <a:ea typeface="Titillium Light" charset="0"/>
                <a:cs typeface="Titillium Light" charset="0"/>
              </a:rPr>
              <a:t>doing then you’re</a:t>
            </a:r>
            <a:r>
              <a:rPr lang="en-US" dirty="0">
                <a:latin typeface="Titillium Light" charset="0"/>
                <a:ea typeface="Titillium Light" charset="0"/>
                <a:cs typeface="Titillium Light" charset="0"/>
              </a:rPr>
              <a:t> doing it</a:t>
            </a:r>
          </a:p>
          <a:p>
            <a:r>
              <a:rPr lang="en-US" dirty="0">
                <a:latin typeface="Titillium Light" charset="0"/>
                <a:ea typeface="Titillium Light" charset="0"/>
                <a:cs typeface="Titillium Light" charset="0"/>
              </a:rPr>
              <a:t>Wrong.</a:t>
            </a:r>
          </a:p>
        </p:txBody>
      </p:sp>
      <p:cxnSp>
        <p:nvCxnSpPr>
          <p:cNvPr id="6" name="Straight Connector 5"/>
          <p:cNvCxnSpPr/>
          <p:nvPr/>
        </p:nvCxnSpPr>
        <p:spPr>
          <a:xfrm>
            <a:off x="2125281" y="3715024"/>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2125280" y="3906195"/>
            <a:ext cx="2200275" cy="93359"/>
          </a:xfrm>
          <a:prstGeom prst="rect">
            <a:avLst/>
          </a:prstGeom>
          <a:noFill/>
        </p:spPr>
        <p:txBody>
          <a:bodyPr wrap="square" lIns="0" tIns="0" rIns="0" bIns="0" rtlCol="0">
            <a:spAutoFit/>
          </a:bodyPr>
          <a:lstStyle/>
          <a:p>
            <a:pPr>
              <a:lnSpc>
                <a:spcPct val="80000"/>
              </a:lnSpc>
            </a:pPr>
            <a:r>
              <a:rPr lang="en-US" sz="750" spc="150">
                <a:solidFill>
                  <a:schemeClr val="bg1"/>
                </a:solidFill>
                <a:latin typeface="Titillium" charset="0"/>
                <a:ea typeface="Titillium" charset="0"/>
                <a:cs typeface="Titillium" charset="0"/>
              </a:rPr>
              <a:t>FOCUS ON THE WHY?</a:t>
            </a:r>
            <a:endParaRPr lang="en-US" sz="750" spc="150" dirty="0">
              <a:solidFill>
                <a:schemeClr val="bg1"/>
              </a:solidFill>
              <a:latin typeface="Titillium" charset="0"/>
              <a:ea typeface="Titillium" charset="0"/>
              <a:cs typeface="Titillium" charset="0"/>
            </a:endParaRPr>
          </a:p>
        </p:txBody>
      </p:sp>
    </p:spTree>
    <p:extLst>
      <p:ext uri="{BB962C8B-B14F-4D97-AF65-F5344CB8AC3E}">
        <p14:creationId xmlns:p14="http://schemas.microsoft.com/office/powerpoint/2010/main" val="19682174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3853099" y="2182505"/>
            <a:ext cx="2054696" cy="2677656"/>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If you are going to use. There are many variations of passages of </a:t>
            </a:r>
          </a:p>
          <a:p>
            <a:pPr>
              <a:lnSpc>
                <a:spcPct val="150000"/>
              </a:lnSpc>
            </a:pPr>
            <a:endParaRPr lang="en-US" sz="900" dirty="0">
              <a:solidFill>
                <a:schemeClr val="tx1">
                  <a:alpha val="60000"/>
                </a:schemeClr>
              </a:solidFill>
              <a:latin typeface="Titillium" charset="0"/>
              <a:ea typeface="Titillium" charset="0"/>
              <a:cs typeface="Titillium" charset="0"/>
            </a:endParaRPr>
          </a:p>
          <a:p>
            <a:pPr>
              <a:lnSpc>
                <a:spcPct val="150000"/>
              </a:lnSpc>
            </a:pP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If you are going to use.</a:t>
            </a:r>
          </a:p>
        </p:txBody>
      </p:sp>
      <p:sp>
        <p:nvSpPr>
          <p:cNvPr id="5" name="TextBox 4"/>
          <p:cNvSpPr txBox="1"/>
          <p:nvPr/>
        </p:nvSpPr>
        <p:spPr>
          <a:xfrm>
            <a:off x="1343025" y="3096601"/>
            <a:ext cx="276361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About</a:t>
            </a:r>
          </a:p>
          <a:p>
            <a:pPr>
              <a:lnSpc>
                <a:spcPct val="80000"/>
              </a:lnSpc>
            </a:pPr>
            <a:r>
              <a:rPr lang="en-US" sz="2700" dirty="0">
                <a:latin typeface="Titillium Light" charset="0"/>
                <a:ea typeface="Titillium Light" charset="0"/>
                <a:cs typeface="Titillium Light" charset="0"/>
              </a:rPr>
              <a:t>The Power</a:t>
            </a:r>
          </a:p>
        </p:txBody>
      </p:sp>
      <p:cxnSp>
        <p:nvCxnSpPr>
          <p:cNvPr id="6" name="Straight Connector 5"/>
          <p:cNvCxnSpPr/>
          <p:nvPr/>
        </p:nvCxnSpPr>
        <p:spPr>
          <a:xfrm>
            <a:off x="1343026" y="3994394"/>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343025" y="2752805"/>
            <a:ext cx="1315779" cy="93936"/>
          </a:xfrm>
          <a:prstGeom prst="rect">
            <a:avLst/>
          </a:prstGeom>
          <a:noFill/>
        </p:spPr>
        <p:txBody>
          <a:bodyPr wrap="square" lIns="0" tIns="0" rIns="0" bIns="0" rtlCol="0">
            <a:spAutoFit/>
          </a:bodyPr>
          <a:lstStyle/>
          <a:p>
            <a:pPr>
              <a:lnSpc>
                <a:spcPct val="80000"/>
              </a:lnSpc>
            </a:pPr>
            <a:r>
              <a:rPr lang="en-US" sz="750" b="1" spc="150" dirty="0">
                <a:latin typeface="Titillium" charset="0"/>
                <a:ea typeface="Titillium" charset="0"/>
                <a:cs typeface="Titillium" charset="0"/>
              </a:rPr>
              <a:t>THE ABOUT</a:t>
            </a:r>
          </a:p>
        </p:txBody>
      </p:sp>
      <p:pic>
        <p:nvPicPr>
          <p:cNvPr id="8" name="Picture Placeholder 7">
            <a:extLst>
              <a:ext uri="{FF2B5EF4-FFF2-40B4-BE49-F238E27FC236}">
                <a16:creationId xmlns:a16="http://schemas.microsoft.com/office/drawing/2014/main" id="{5D9309D2-2646-D84E-AB19-E5A7B3D3EAE7}"/>
              </a:ext>
            </a:extLst>
          </p:cNvPr>
          <p:cNvPicPr>
            <a:picLocks noGrp="1" noChangeAspect="1"/>
          </p:cNvPicPr>
          <p:nvPr>
            <p:ph type="pic" sz="quarter" idx="16"/>
          </p:nvPr>
        </p:nvPicPr>
        <p:blipFill>
          <a:blip r:embed="rId2"/>
          <a:srcRect l="38222" r="38222"/>
          <a:stretch>
            <a:fillRect/>
          </a:stretch>
        </p:blipFill>
        <p:spPr/>
      </p:pic>
    </p:spTree>
    <p:extLst>
      <p:ext uri="{BB962C8B-B14F-4D97-AF65-F5344CB8AC3E}">
        <p14:creationId xmlns:p14="http://schemas.microsoft.com/office/powerpoint/2010/main" val="1807851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Box 3"/>
          <p:cNvSpPr txBox="1"/>
          <p:nvPr/>
        </p:nvSpPr>
        <p:spPr>
          <a:xfrm>
            <a:off x="1343025" y="2625925"/>
            <a:ext cx="276361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A little bit</a:t>
            </a:r>
          </a:p>
          <a:p>
            <a:pPr>
              <a:lnSpc>
                <a:spcPct val="80000"/>
              </a:lnSpc>
            </a:pPr>
            <a:r>
              <a:rPr lang="en-US" sz="2700" dirty="0">
                <a:latin typeface="Titillium Light" charset="0"/>
                <a:ea typeface="Titillium Light" charset="0"/>
                <a:cs typeface="Titillium Light" charset="0"/>
              </a:rPr>
              <a:t>Of history</a:t>
            </a:r>
          </a:p>
        </p:txBody>
      </p:sp>
      <p:sp>
        <p:nvSpPr>
          <p:cNvPr id="5" name="TextBox 4"/>
          <p:cNvSpPr txBox="1"/>
          <p:nvPr/>
        </p:nvSpPr>
        <p:spPr>
          <a:xfrm>
            <a:off x="1343025" y="3645240"/>
            <a:ext cx="2763611" cy="101566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If you are going to use.</a:t>
            </a:r>
          </a:p>
        </p:txBody>
      </p:sp>
      <p:cxnSp>
        <p:nvCxnSpPr>
          <p:cNvPr id="6" name="Straight Connector 5"/>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7" name="Picture Placeholder 6">
            <a:extLst>
              <a:ext uri="{FF2B5EF4-FFF2-40B4-BE49-F238E27FC236}">
                <a16:creationId xmlns:a16="http://schemas.microsoft.com/office/drawing/2014/main" id="{6F5D31E2-59EB-B444-B4A8-66169CF9AF44}"/>
              </a:ext>
            </a:extLst>
          </p:cNvPr>
          <p:cNvPicPr>
            <a:picLocks noGrp="1" noChangeAspect="1"/>
          </p:cNvPicPr>
          <p:nvPr>
            <p:ph type="pic" sz="quarter" idx="16"/>
          </p:nvPr>
        </p:nvPicPr>
        <p:blipFill>
          <a:blip r:embed="rId2"/>
          <a:srcRect l="27789" r="27789"/>
          <a:stretch>
            <a:fillRect/>
          </a:stretch>
        </p:blipFill>
        <p:spPr/>
      </p:pic>
    </p:spTree>
    <p:extLst>
      <p:ext uri="{BB962C8B-B14F-4D97-AF65-F5344CB8AC3E}">
        <p14:creationId xmlns:p14="http://schemas.microsoft.com/office/powerpoint/2010/main" val="39084815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AutoShape 3"/>
          <p:cNvSpPr>
            <a:spLocks/>
          </p:cNvSpPr>
          <p:nvPr/>
        </p:nvSpPr>
        <p:spPr bwMode="auto">
          <a:xfrm>
            <a:off x="5387500" y="2666460"/>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25400">
            <a:gradFill>
              <a:gsLst>
                <a:gs pos="0">
                  <a:schemeClr val="accent1"/>
                </a:gs>
                <a:gs pos="100000">
                  <a:schemeClr val="accent2"/>
                </a:gs>
              </a:gsLst>
              <a:lin ang="2700000" scaled="0"/>
            </a:gradFill>
          </a:ln>
        </p:spPr>
        <p:txBody>
          <a:bodyPr lIns="0" tIns="0" rIns="0" bIns="0"/>
          <a:lstStyle/>
          <a:p>
            <a:endParaRPr lang="en-US" sz="1350"/>
          </a:p>
        </p:txBody>
      </p:sp>
      <p:sp>
        <p:nvSpPr>
          <p:cNvPr id="2" name="Title 1"/>
          <p:cNvSpPr>
            <a:spLocks noGrp="1"/>
          </p:cNvSpPr>
          <p:nvPr>
            <p:ph type="title"/>
          </p:nvPr>
        </p:nvSpPr>
        <p:spPr/>
        <p:txBody>
          <a:bodyPr/>
          <a:lstStyle/>
          <a:p>
            <a:r>
              <a:rPr lang="en-US" dirty="0"/>
              <a:t>Three important values</a:t>
            </a:r>
          </a:p>
        </p:txBody>
      </p:sp>
      <p:sp>
        <p:nvSpPr>
          <p:cNvPr id="4" name="AutoShape 3"/>
          <p:cNvSpPr>
            <a:spLocks/>
          </p:cNvSpPr>
          <p:nvPr/>
        </p:nvSpPr>
        <p:spPr bwMode="auto">
          <a:xfrm>
            <a:off x="1572450" y="2666460"/>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25400">
            <a:gradFill>
              <a:gsLst>
                <a:gs pos="0">
                  <a:schemeClr val="accent1"/>
                </a:gs>
                <a:gs pos="100000">
                  <a:schemeClr val="accent2"/>
                </a:gs>
              </a:gsLst>
              <a:lin ang="2700000" scaled="0"/>
            </a:gradFill>
          </a:ln>
        </p:spPr>
        <p:txBody>
          <a:bodyPr lIns="0" tIns="0" rIns="0" bIns="0"/>
          <a:lstStyle/>
          <a:p>
            <a:endParaRPr lang="en-US" sz="1350"/>
          </a:p>
        </p:txBody>
      </p:sp>
      <p:sp>
        <p:nvSpPr>
          <p:cNvPr id="5" name="AutoShape 3"/>
          <p:cNvSpPr>
            <a:spLocks/>
          </p:cNvSpPr>
          <p:nvPr/>
        </p:nvSpPr>
        <p:spPr bwMode="auto">
          <a:xfrm>
            <a:off x="3476015" y="2666460"/>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gs>
              <a:gs pos="100000">
                <a:schemeClr val="accent2"/>
              </a:gs>
            </a:gsLst>
            <a:lin ang="2700000" scaled="0"/>
          </a:gradFill>
          <a:ln>
            <a:noFill/>
          </a:ln>
        </p:spPr>
        <p:txBody>
          <a:bodyPr lIns="0" tIns="0" rIns="0" bIns="0"/>
          <a:lstStyle/>
          <a:p>
            <a:endParaRPr lang="en-US" sz="1350"/>
          </a:p>
        </p:txBody>
      </p:sp>
      <p:sp>
        <p:nvSpPr>
          <p:cNvPr id="7" name="TextBox 6"/>
          <p:cNvSpPr txBox="1"/>
          <p:nvPr/>
        </p:nvSpPr>
        <p:spPr>
          <a:xfrm>
            <a:off x="3914111" y="3685180"/>
            <a:ext cx="1315779" cy="112723"/>
          </a:xfrm>
          <a:prstGeom prst="rect">
            <a:avLst/>
          </a:prstGeom>
          <a:noFill/>
        </p:spPr>
        <p:txBody>
          <a:bodyPr wrap="square" lIns="0" tIns="0" rIns="0" bIns="0" rtlCol="0">
            <a:spAutoFit/>
          </a:bodyPr>
          <a:lstStyle/>
          <a:p>
            <a:pPr algn="ctr">
              <a:lnSpc>
                <a:spcPct val="80000"/>
              </a:lnSpc>
            </a:pPr>
            <a:r>
              <a:rPr lang="en-US" sz="900" b="1" spc="150" dirty="0">
                <a:solidFill>
                  <a:schemeClr val="bg1"/>
                </a:solidFill>
                <a:latin typeface="Titillium" charset="0"/>
                <a:ea typeface="Titillium" charset="0"/>
                <a:cs typeface="Titillium" charset="0"/>
              </a:rPr>
              <a:t>PHOTOGRAPHY</a:t>
            </a:r>
          </a:p>
        </p:txBody>
      </p:sp>
      <p:sp>
        <p:nvSpPr>
          <p:cNvPr id="8" name="TextBox 7"/>
          <p:cNvSpPr txBox="1"/>
          <p:nvPr/>
        </p:nvSpPr>
        <p:spPr>
          <a:xfrm>
            <a:off x="3823619" y="3857334"/>
            <a:ext cx="1496763" cy="600164"/>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 </a:t>
            </a:r>
            <a:r>
              <a:rPr lang="en-US" sz="900" dirty="0" err="1">
                <a:solidFill>
                  <a:schemeClr val="bg1">
                    <a:alpha val="60000"/>
                  </a:schemeClr>
                </a:solidFill>
                <a:latin typeface="Titillium" charset="0"/>
                <a:ea typeface="Titillium" charset="0"/>
                <a:cs typeface="Titillium" charset="0"/>
              </a:rPr>
              <a:t>Ipsum</a:t>
            </a:r>
            <a:r>
              <a:rPr lang="en-US" sz="900" dirty="0">
                <a:solidFill>
                  <a:schemeClr val="bg1">
                    <a:alpha val="60000"/>
                  </a:schemeClr>
                </a:solidFill>
                <a:latin typeface="Titillium" charset="0"/>
                <a:ea typeface="Titillium" charset="0"/>
                <a:cs typeface="Titillium" charset="0"/>
              </a:rPr>
              <a:t> available, but the.</a:t>
            </a:r>
          </a:p>
        </p:txBody>
      </p:sp>
      <p:sp>
        <p:nvSpPr>
          <p:cNvPr id="9" name="Shape 3624"/>
          <p:cNvSpPr/>
          <p:nvPr/>
        </p:nvSpPr>
        <p:spPr>
          <a:xfrm>
            <a:off x="4406507" y="3082479"/>
            <a:ext cx="338908" cy="33890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bg1"/>
          </a:solidFill>
          <a:ln w="12700">
            <a:miter lim="400000"/>
          </a:ln>
        </p:spPr>
        <p:txBody>
          <a:bodyPr lIns="28575" tIns="28575" rIns="28575" bIns="28575" anchor="ctr"/>
          <a:lstStyle/>
          <a:p>
            <a:endParaRPr sz="1350">
              <a:solidFill>
                <a:prstClr val="black"/>
              </a:solidFill>
            </a:endParaRPr>
          </a:p>
        </p:txBody>
      </p:sp>
      <p:sp>
        <p:nvSpPr>
          <p:cNvPr id="14" name="TextBox 13"/>
          <p:cNvSpPr txBox="1"/>
          <p:nvPr/>
        </p:nvSpPr>
        <p:spPr>
          <a:xfrm>
            <a:off x="2034431" y="3685180"/>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GRAPHIC DESIGN</a:t>
            </a:r>
          </a:p>
        </p:txBody>
      </p:sp>
      <p:sp>
        <p:nvSpPr>
          <p:cNvPr id="15" name="TextBox 14"/>
          <p:cNvSpPr txBox="1"/>
          <p:nvPr/>
        </p:nvSpPr>
        <p:spPr>
          <a:xfrm>
            <a:off x="1943939" y="3857334"/>
            <a:ext cx="1496763" cy="600164"/>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17" name="TextBox 16"/>
          <p:cNvSpPr txBox="1"/>
          <p:nvPr/>
        </p:nvSpPr>
        <p:spPr>
          <a:xfrm>
            <a:off x="5825596" y="3685180"/>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POWERPOINT</a:t>
            </a:r>
          </a:p>
        </p:txBody>
      </p:sp>
      <p:sp>
        <p:nvSpPr>
          <p:cNvPr id="18" name="TextBox 17"/>
          <p:cNvSpPr txBox="1"/>
          <p:nvPr/>
        </p:nvSpPr>
        <p:spPr>
          <a:xfrm>
            <a:off x="5735105" y="3857334"/>
            <a:ext cx="1496763" cy="600164"/>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20" name="Shape 3602"/>
          <p:cNvSpPr/>
          <p:nvPr/>
        </p:nvSpPr>
        <p:spPr>
          <a:xfrm>
            <a:off x="2528913" y="3048588"/>
            <a:ext cx="271126" cy="372799"/>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 name="Shape 3647"/>
          <p:cNvSpPr/>
          <p:nvPr/>
        </p:nvSpPr>
        <p:spPr>
          <a:xfrm>
            <a:off x="6297086" y="3066564"/>
            <a:ext cx="372799" cy="372799"/>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81226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WHAT TO GET AND WHERE TO GET IT</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THE PROCESS</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2501839"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318901207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AutoShape 3"/>
          <p:cNvSpPr>
            <a:spLocks/>
          </p:cNvSpPr>
          <p:nvPr/>
        </p:nvSpPr>
        <p:spPr bwMode="auto">
          <a:xfrm>
            <a:off x="5989429" y="1428750"/>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4" name="AutoShape 3"/>
          <p:cNvSpPr>
            <a:spLocks/>
          </p:cNvSpPr>
          <p:nvPr/>
        </p:nvSpPr>
        <p:spPr bwMode="auto">
          <a:xfrm>
            <a:off x="4186877" y="2344932"/>
            <a:ext cx="2191971" cy="2191968"/>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gradFill>
            <a:gsLst>
              <a:gs pos="0">
                <a:schemeClr val="accent1"/>
              </a:gs>
              <a:gs pos="100000">
                <a:schemeClr val="accent2"/>
              </a:gs>
            </a:gsLst>
            <a:lin ang="2700000" scaled="0"/>
          </a:gradFill>
          <a:ln>
            <a:noFill/>
          </a:ln>
        </p:spPr>
        <p:txBody>
          <a:bodyPr lIns="0" tIns="0" rIns="0" bIns="0"/>
          <a:lstStyle/>
          <a:p>
            <a:endParaRPr lang="en-US" sz="1350"/>
          </a:p>
        </p:txBody>
      </p:sp>
      <p:sp>
        <p:nvSpPr>
          <p:cNvPr id="5" name="TextBox 4"/>
          <p:cNvSpPr txBox="1"/>
          <p:nvPr/>
        </p:nvSpPr>
        <p:spPr>
          <a:xfrm>
            <a:off x="4624973" y="3363652"/>
            <a:ext cx="1315779" cy="112723"/>
          </a:xfrm>
          <a:prstGeom prst="rect">
            <a:avLst/>
          </a:prstGeom>
          <a:noFill/>
        </p:spPr>
        <p:txBody>
          <a:bodyPr wrap="square" lIns="0" tIns="0" rIns="0" bIns="0" rtlCol="0">
            <a:spAutoFit/>
          </a:bodyPr>
          <a:lstStyle/>
          <a:p>
            <a:pPr algn="ctr">
              <a:lnSpc>
                <a:spcPct val="80000"/>
              </a:lnSpc>
            </a:pPr>
            <a:r>
              <a:rPr lang="en-US" sz="900" b="1" spc="150" dirty="0">
                <a:solidFill>
                  <a:schemeClr val="bg1"/>
                </a:solidFill>
                <a:latin typeface="Titillium" charset="0"/>
                <a:ea typeface="Titillium" charset="0"/>
                <a:cs typeface="Titillium" charset="0"/>
              </a:rPr>
              <a:t>PHOTOGRAPHY</a:t>
            </a:r>
          </a:p>
        </p:txBody>
      </p:sp>
      <p:sp>
        <p:nvSpPr>
          <p:cNvPr id="6" name="TextBox 5"/>
          <p:cNvSpPr txBox="1"/>
          <p:nvPr/>
        </p:nvSpPr>
        <p:spPr>
          <a:xfrm>
            <a:off x="4534481" y="3577622"/>
            <a:ext cx="1496763" cy="485902"/>
          </a:xfrm>
          <a:prstGeom prst="rect">
            <a:avLst/>
          </a:prstGeom>
          <a:noFill/>
        </p:spPr>
        <p:txBody>
          <a:bodyPr wrap="square" lIns="0" tIns="0" rIns="68580" bIns="0" rtlCol="0">
            <a:spAutoFit/>
          </a:bodyPr>
          <a:lstStyle/>
          <a:p>
            <a:pPr algn="ctr">
              <a:lnSpc>
                <a:spcPct val="12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 </a:t>
            </a:r>
            <a:r>
              <a:rPr lang="en-US" sz="900" dirty="0" err="1">
                <a:solidFill>
                  <a:schemeClr val="bg1">
                    <a:alpha val="60000"/>
                  </a:schemeClr>
                </a:solidFill>
                <a:latin typeface="Titillium" charset="0"/>
                <a:ea typeface="Titillium" charset="0"/>
                <a:cs typeface="Titillium" charset="0"/>
              </a:rPr>
              <a:t>Ipsum</a:t>
            </a:r>
            <a:r>
              <a:rPr lang="en-US" sz="900" dirty="0">
                <a:solidFill>
                  <a:schemeClr val="bg1">
                    <a:alpha val="60000"/>
                  </a:schemeClr>
                </a:solidFill>
                <a:latin typeface="Titillium" charset="0"/>
                <a:ea typeface="Titillium" charset="0"/>
                <a:cs typeface="Titillium" charset="0"/>
              </a:rPr>
              <a:t> available, but the.</a:t>
            </a:r>
          </a:p>
        </p:txBody>
      </p:sp>
      <p:sp>
        <p:nvSpPr>
          <p:cNvPr id="7" name="Shape 3624"/>
          <p:cNvSpPr/>
          <p:nvPr/>
        </p:nvSpPr>
        <p:spPr>
          <a:xfrm>
            <a:off x="5117369" y="2760951"/>
            <a:ext cx="338908" cy="33890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bg1"/>
          </a:solidFill>
          <a:ln w="12700">
            <a:miter lim="400000"/>
          </a:ln>
        </p:spPr>
        <p:txBody>
          <a:bodyPr lIns="28575" tIns="28575" rIns="28575" bIns="28575" anchor="ctr"/>
          <a:lstStyle/>
          <a:p>
            <a:endParaRPr sz="1350">
              <a:solidFill>
                <a:prstClr val="black"/>
              </a:solidFill>
            </a:endParaRPr>
          </a:p>
        </p:txBody>
      </p:sp>
      <p:sp>
        <p:nvSpPr>
          <p:cNvPr id="8" name="TextBox 7"/>
          <p:cNvSpPr txBox="1"/>
          <p:nvPr/>
        </p:nvSpPr>
        <p:spPr>
          <a:xfrm>
            <a:off x="6261197" y="2282348"/>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GRAPHIC DESIGN</a:t>
            </a:r>
          </a:p>
        </p:txBody>
      </p:sp>
      <p:sp>
        <p:nvSpPr>
          <p:cNvPr id="9" name="TextBox 8"/>
          <p:cNvSpPr txBox="1"/>
          <p:nvPr/>
        </p:nvSpPr>
        <p:spPr>
          <a:xfrm>
            <a:off x="6170705" y="2471228"/>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0" name="Shape 3602"/>
          <p:cNvSpPr/>
          <p:nvPr/>
        </p:nvSpPr>
        <p:spPr>
          <a:xfrm>
            <a:off x="6779206" y="1766367"/>
            <a:ext cx="224071" cy="308098"/>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 name="AutoShape 3"/>
          <p:cNvSpPr>
            <a:spLocks/>
          </p:cNvSpPr>
          <p:nvPr/>
        </p:nvSpPr>
        <p:spPr bwMode="auto">
          <a:xfrm>
            <a:off x="5989429" y="3617706"/>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12" name="TextBox 11"/>
          <p:cNvSpPr txBox="1"/>
          <p:nvPr/>
        </p:nvSpPr>
        <p:spPr>
          <a:xfrm>
            <a:off x="6261197" y="4471304"/>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SUPPORTING</a:t>
            </a:r>
          </a:p>
        </p:txBody>
      </p:sp>
      <p:sp>
        <p:nvSpPr>
          <p:cNvPr id="13" name="TextBox 12"/>
          <p:cNvSpPr txBox="1"/>
          <p:nvPr/>
        </p:nvSpPr>
        <p:spPr>
          <a:xfrm>
            <a:off x="6170705" y="4660184"/>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5" name="Shape 3647"/>
          <p:cNvSpPr/>
          <p:nvPr/>
        </p:nvSpPr>
        <p:spPr>
          <a:xfrm>
            <a:off x="6737192" y="3957276"/>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 name="TextBox 15"/>
          <p:cNvSpPr txBox="1"/>
          <p:nvPr/>
        </p:nvSpPr>
        <p:spPr>
          <a:xfrm>
            <a:off x="1343025" y="2625925"/>
            <a:ext cx="246494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Power best</a:t>
            </a:r>
          </a:p>
          <a:p>
            <a:pPr>
              <a:lnSpc>
                <a:spcPct val="80000"/>
              </a:lnSpc>
            </a:pPr>
            <a:r>
              <a:rPr lang="en-US" sz="2700" dirty="0">
                <a:latin typeface="Titillium Light" charset="0"/>
                <a:ea typeface="Titillium Light" charset="0"/>
                <a:cs typeface="Titillium Light" charset="0"/>
              </a:rPr>
              <a:t>Services</a:t>
            </a:r>
          </a:p>
        </p:txBody>
      </p:sp>
      <p:sp>
        <p:nvSpPr>
          <p:cNvPr id="17" name="TextBox 16"/>
          <p:cNvSpPr txBox="1"/>
          <p:nvPr/>
        </p:nvSpPr>
        <p:spPr>
          <a:xfrm>
            <a:off x="1343025" y="3645239"/>
            <a:ext cx="2464941"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a:t>
            </a:r>
          </a:p>
        </p:txBody>
      </p:sp>
      <p:cxnSp>
        <p:nvCxnSpPr>
          <p:cNvPr id="18" name="Straight Connector 17"/>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44429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Oval 8"/>
          <p:cNvSpPr/>
          <p:nvPr/>
        </p:nvSpPr>
        <p:spPr bwMode="auto">
          <a:xfrm>
            <a:off x="7009039" y="839697"/>
            <a:ext cx="5178608" cy="5178606"/>
          </a:xfrm>
          <a:prstGeom prst="ellipse">
            <a:avLst/>
          </a:prstGeom>
          <a:noFill/>
          <a:ln w="6350">
            <a:solidFill>
              <a:schemeClr val="tx1">
                <a:alpha val="20000"/>
              </a:schemeClr>
            </a:solidFill>
          </a:ln>
        </p:spPr>
        <p:txBody>
          <a:bodyPr lIns="0" tIns="0" rIns="0" bIns="0" rtlCol="0" anchor="ctr"/>
          <a:lstStyle/>
          <a:p>
            <a:pPr algn="ctr"/>
            <a:endParaRPr lang="en-US" sz="1350"/>
          </a:p>
        </p:txBody>
      </p:sp>
      <p:sp>
        <p:nvSpPr>
          <p:cNvPr id="13" name="Oval 12"/>
          <p:cNvSpPr/>
          <p:nvPr/>
        </p:nvSpPr>
        <p:spPr bwMode="auto">
          <a:xfrm>
            <a:off x="7009040" y="1911464"/>
            <a:ext cx="685800" cy="685800"/>
          </a:xfrm>
          <a:prstGeom prst="ellipse">
            <a:avLst/>
          </a:prstGeom>
          <a:solidFill>
            <a:schemeClr val="bg1"/>
          </a:solidFill>
          <a:ln w="12700">
            <a:gradFill>
              <a:gsLst>
                <a:gs pos="0">
                  <a:schemeClr val="accent1"/>
                </a:gs>
                <a:gs pos="100000">
                  <a:schemeClr val="accent2"/>
                </a:gs>
              </a:gsLst>
              <a:lin ang="5400000" scaled="1"/>
            </a:gradFill>
          </a:ln>
        </p:spPr>
        <p:txBody>
          <a:bodyPr lIns="0" tIns="0" rIns="0" bIns="0" rtlCol="0" anchor="ctr"/>
          <a:lstStyle/>
          <a:p>
            <a:pPr algn="ctr"/>
            <a:endParaRPr lang="en-US" sz="1350"/>
          </a:p>
        </p:txBody>
      </p:sp>
      <p:sp>
        <p:nvSpPr>
          <p:cNvPr id="14" name="Oval 13"/>
          <p:cNvSpPr/>
          <p:nvPr/>
        </p:nvSpPr>
        <p:spPr bwMode="auto">
          <a:xfrm>
            <a:off x="6666140" y="3086100"/>
            <a:ext cx="685800" cy="685800"/>
          </a:xfrm>
          <a:prstGeom prst="ellipse">
            <a:avLst/>
          </a:prstGeom>
          <a:solidFill>
            <a:schemeClr val="bg1"/>
          </a:solidFill>
          <a:ln w="12700">
            <a:gradFill>
              <a:gsLst>
                <a:gs pos="0">
                  <a:schemeClr val="accent1"/>
                </a:gs>
                <a:gs pos="100000">
                  <a:schemeClr val="accent2"/>
                </a:gs>
              </a:gsLst>
              <a:lin ang="5400000" scaled="1"/>
            </a:gradFill>
          </a:ln>
        </p:spPr>
        <p:txBody>
          <a:bodyPr lIns="0" tIns="0" rIns="0" bIns="0" rtlCol="0" anchor="ctr"/>
          <a:lstStyle/>
          <a:p>
            <a:pPr algn="ctr"/>
            <a:endParaRPr lang="en-US" sz="1350"/>
          </a:p>
        </p:txBody>
      </p:sp>
      <p:sp>
        <p:nvSpPr>
          <p:cNvPr id="15" name="Oval 14"/>
          <p:cNvSpPr/>
          <p:nvPr/>
        </p:nvSpPr>
        <p:spPr bwMode="auto">
          <a:xfrm>
            <a:off x="7009040" y="4260736"/>
            <a:ext cx="685800" cy="685800"/>
          </a:xfrm>
          <a:prstGeom prst="ellipse">
            <a:avLst/>
          </a:prstGeom>
          <a:solidFill>
            <a:schemeClr val="bg1"/>
          </a:solidFill>
          <a:ln w="12700">
            <a:gradFill>
              <a:gsLst>
                <a:gs pos="0">
                  <a:schemeClr val="accent1"/>
                </a:gs>
                <a:gs pos="100000">
                  <a:schemeClr val="accent2"/>
                </a:gs>
              </a:gsLst>
              <a:lin ang="5400000" scaled="1"/>
            </a:gradFill>
          </a:ln>
        </p:spPr>
        <p:txBody>
          <a:bodyPr lIns="0" tIns="0" rIns="0" bIns="0" rtlCol="0" anchor="ctr"/>
          <a:lstStyle/>
          <a:p>
            <a:pPr algn="ctr"/>
            <a:endParaRPr lang="en-US" sz="1350"/>
          </a:p>
        </p:txBody>
      </p:sp>
      <p:grpSp>
        <p:nvGrpSpPr>
          <p:cNvPr id="18" name="Group 17"/>
          <p:cNvGrpSpPr/>
          <p:nvPr/>
        </p:nvGrpSpPr>
        <p:grpSpPr>
          <a:xfrm>
            <a:off x="4082143" y="1974284"/>
            <a:ext cx="2755447" cy="537076"/>
            <a:chOff x="5442857" y="1252599"/>
            <a:chExt cx="3673929" cy="716101"/>
          </a:xfrm>
        </p:grpSpPr>
        <p:sp>
          <p:nvSpPr>
            <p:cNvPr id="16" name="TextBox 15"/>
            <p:cNvSpPr txBox="1"/>
            <p:nvPr/>
          </p:nvSpPr>
          <p:spPr>
            <a:xfrm>
              <a:off x="6096000" y="1445480"/>
              <a:ext cx="3020786" cy="523220"/>
            </a:xfrm>
            <a:prstGeom prst="rect">
              <a:avLst/>
            </a:prstGeom>
            <a:noFill/>
          </p:spPr>
          <p:txBody>
            <a:bodyPr wrap="square" lIns="0" tIns="0" rIns="68580" bIns="0" rtlCol="0">
              <a:spAutoFit/>
            </a:bodyPr>
            <a:lstStyle/>
            <a:p>
              <a:pPr algn="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a:t>
              </a:r>
            </a:p>
          </p:txBody>
        </p:sp>
        <p:sp>
          <p:nvSpPr>
            <p:cNvPr id="17" name="TextBox 16"/>
            <p:cNvSpPr txBox="1"/>
            <p:nvPr/>
          </p:nvSpPr>
          <p:spPr>
            <a:xfrm>
              <a:off x="5442857" y="1252599"/>
              <a:ext cx="3602222" cy="150297"/>
            </a:xfrm>
            <a:prstGeom prst="rect">
              <a:avLst/>
            </a:prstGeom>
            <a:noFill/>
          </p:spPr>
          <p:txBody>
            <a:bodyPr wrap="square" lIns="0" tIns="0" rIns="0" bIns="0" rtlCol="0">
              <a:spAutoFit/>
            </a:bodyPr>
            <a:lstStyle/>
            <a:p>
              <a:pPr algn="r">
                <a:lnSpc>
                  <a:spcPct val="80000"/>
                </a:lnSpc>
              </a:pPr>
              <a:r>
                <a:rPr lang="en-US" sz="900" b="1" spc="150" dirty="0">
                  <a:latin typeface="Titillium" charset="0"/>
                  <a:ea typeface="Titillium" charset="0"/>
                  <a:cs typeface="Titillium" charset="0"/>
                </a:rPr>
                <a:t>YOUR TITLE HERE</a:t>
              </a:r>
            </a:p>
          </p:txBody>
        </p:sp>
      </p:grpSp>
      <p:grpSp>
        <p:nvGrpSpPr>
          <p:cNvPr id="19" name="Group 18"/>
          <p:cNvGrpSpPr/>
          <p:nvPr/>
        </p:nvGrpSpPr>
        <p:grpSpPr>
          <a:xfrm>
            <a:off x="3693930" y="3148920"/>
            <a:ext cx="2755447" cy="537076"/>
            <a:chOff x="5442857" y="1252599"/>
            <a:chExt cx="3673929" cy="716101"/>
          </a:xfrm>
        </p:grpSpPr>
        <p:sp>
          <p:nvSpPr>
            <p:cNvPr id="20" name="TextBox 19"/>
            <p:cNvSpPr txBox="1"/>
            <p:nvPr/>
          </p:nvSpPr>
          <p:spPr>
            <a:xfrm>
              <a:off x="6069332" y="1445480"/>
              <a:ext cx="3047454" cy="523220"/>
            </a:xfrm>
            <a:prstGeom prst="rect">
              <a:avLst/>
            </a:prstGeom>
            <a:noFill/>
          </p:spPr>
          <p:txBody>
            <a:bodyPr wrap="square" lIns="0" tIns="0" rIns="68580" bIns="0" rtlCol="0">
              <a:spAutoFit/>
            </a:bodyPr>
            <a:lstStyle/>
            <a:p>
              <a:pPr algn="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a:t>
              </a:r>
            </a:p>
          </p:txBody>
        </p:sp>
        <p:sp>
          <p:nvSpPr>
            <p:cNvPr id="21" name="TextBox 20"/>
            <p:cNvSpPr txBox="1"/>
            <p:nvPr/>
          </p:nvSpPr>
          <p:spPr>
            <a:xfrm>
              <a:off x="5442857" y="1252599"/>
              <a:ext cx="3602222" cy="150297"/>
            </a:xfrm>
            <a:prstGeom prst="rect">
              <a:avLst/>
            </a:prstGeom>
            <a:noFill/>
          </p:spPr>
          <p:txBody>
            <a:bodyPr wrap="square" lIns="0" tIns="0" rIns="0" bIns="0" rtlCol="0">
              <a:spAutoFit/>
            </a:bodyPr>
            <a:lstStyle/>
            <a:p>
              <a:pPr algn="r">
                <a:lnSpc>
                  <a:spcPct val="80000"/>
                </a:lnSpc>
              </a:pPr>
              <a:r>
                <a:rPr lang="en-US" sz="900" b="1" spc="150" dirty="0">
                  <a:latin typeface="Titillium" charset="0"/>
                  <a:ea typeface="Titillium" charset="0"/>
                  <a:cs typeface="Titillium" charset="0"/>
                </a:rPr>
                <a:t>YOUR TITLE HERE</a:t>
              </a:r>
            </a:p>
          </p:txBody>
        </p:sp>
      </p:grpSp>
      <p:grpSp>
        <p:nvGrpSpPr>
          <p:cNvPr id="22" name="Group 21"/>
          <p:cNvGrpSpPr/>
          <p:nvPr/>
        </p:nvGrpSpPr>
        <p:grpSpPr>
          <a:xfrm>
            <a:off x="4082142" y="4323556"/>
            <a:ext cx="2755447" cy="537076"/>
            <a:chOff x="5442857" y="1252599"/>
            <a:chExt cx="3673929" cy="716101"/>
          </a:xfrm>
        </p:grpSpPr>
        <p:sp>
          <p:nvSpPr>
            <p:cNvPr id="23" name="TextBox 22"/>
            <p:cNvSpPr txBox="1"/>
            <p:nvPr/>
          </p:nvSpPr>
          <p:spPr>
            <a:xfrm>
              <a:off x="6096001" y="1445480"/>
              <a:ext cx="3020785" cy="523220"/>
            </a:xfrm>
            <a:prstGeom prst="rect">
              <a:avLst/>
            </a:prstGeom>
            <a:noFill/>
          </p:spPr>
          <p:txBody>
            <a:bodyPr wrap="square" lIns="0" tIns="0" rIns="68580" bIns="0" rtlCol="0">
              <a:spAutoFit/>
            </a:bodyPr>
            <a:lstStyle/>
            <a:p>
              <a:pPr algn="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a:t>
              </a:r>
            </a:p>
          </p:txBody>
        </p:sp>
        <p:sp>
          <p:nvSpPr>
            <p:cNvPr id="24" name="TextBox 23"/>
            <p:cNvSpPr txBox="1"/>
            <p:nvPr/>
          </p:nvSpPr>
          <p:spPr>
            <a:xfrm>
              <a:off x="5442857" y="1252599"/>
              <a:ext cx="3602222" cy="150297"/>
            </a:xfrm>
            <a:prstGeom prst="rect">
              <a:avLst/>
            </a:prstGeom>
            <a:noFill/>
          </p:spPr>
          <p:txBody>
            <a:bodyPr wrap="square" lIns="0" tIns="0" rIns="0" bIns="0" rtlCol="0">
              <a:spAutoFit/>
            </a:bodyPr>
            <a:lstStyle/>
            <a:p>
              <a:pPr algn="r">
                <a:lnSpc>
                  <a:spcPct val="80000"/>
                </a:lnSpc>
              </a:pPr>
              <a:r>
                <a:rPr lang="en-US" sz="900" b="1" spc="150" dirty="0">
                  <a:latin typeface="Titillium" charset="0"/>
                  <a:ea typeface="Titillium" charset="0"/>
                  <a:cs typeface="Titillium" charset="0"/>
                </a:rPr>
                <a:t>YOUR TITLE HERE</a:t>
              </a:r>
            </a:p>
          </p:txBody>
        </p:sp>
      </p:grpSp>
      <p:sp>
        <p:nvSpPr>
          <p:cNvPr id="25" name="TextBox 24"/>
          <p:cNvSpPr txBox="1"/>
          <p:nvPr/>
        </p:nvSpPr>
        <p:spPr>
          <a:xfrm>
            <a:off x="1343025" y="2625925"/>
            <a:ext cx="246494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Three important values</a:t>
            </a:r>
          </a:p>
        </p:txBody>
      </p:sp>
      <p:sp>
        <p:nvSpPr>
          <p:cNvPr id="26" name="TextBox 25"/>
          <p:cNvSpPr txBox="1"/>
          <p:nvPr/>
        </p:nvSpPr>
        <p:spPr>
          <a:xfrm>
            <a:off x="1343025" y="3645240"/>
            <a:ext cx="1971675" cy="101566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a:t>
            </a:r>
          </a:p>
        </p:txBody>
      </p:sp>
      <p:cxnSp>
        <p:nvCxnSpPr>
          <p:cNvPr id="27" name="Straight Connector 26"/>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29" name="Shape 3602"/>
          <p:cNvSpPr/>
          <p:nvPr/>
        </p:nvSpPr>
        <p:spPr>
          <a:xfrm>
            <a:off x="7239904" y="2100316"/>
            <a:ext cx="224071" cy="308098"/>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30" name="Shape 3647"/>
          <p:cNvSpPr/>
          <p:nvPr/>
        </p:nvSpPr>
        <p:spPr>
          <a:xfrm>
            <a:off x="7197890" y="4468217"/>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31" name="Shape 3624"/>
          <p:cNvSpPr/>
          <p:nvPr/>
        </p:nvSpPr>
        <p:spPr>
          <a:xfrm>
            <a:off x="6854991" y="3252558"/>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6627396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latest in numbers</a:t>
            </a:r>
          </a:p>
        </p:txBody>
      </p:sp>
      <p:sp>
        <p:nvSpPr>
          <p:cNvPr id="4" name="AutoShape 2"/>
          <p:cNvSpPr>
            <a:spLocks/>
          </p:cNvSpPr>
          <p:nvPr/>
        </p:nvSpPr>
        <p:spPr bwMode="auto">
          <a:xfrm>
            <a:off x="1343026" y="3265714"/>
            <a:ext cx="1494842" cy="1617799"/>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endParaRPr lang="en-US" sz="1200" dirty="0">
              <a:latin typeface="Titillium" charset="0"/>
              <a:ea typeface="Titillium" charset="0"/>
              <a:cs typeface="Titillium" charset="0"/>
            </a:endParaRPr>
          </a:p>
        </p:txBody>
      </p:sp>
      <p:sp>
        <p:nvSpPr>
          <p:cNvPr id="5" name="AutoShape 2"/>
          <p:cNvSpPr>
            <a:spLocks/>
          </p:cNvSpPr>
          <p:nvPr/>
        </p:nvSpPr>
        <p:spPr bwMode="auto">
          <a:xfrm>
            <a:off x="2997395" y="3265714"/>
            <a:ext cx="1494842" cy="1617799"/>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endParaRPr lang="en-US" sz="1200" dirty="0">
              <a:latin typeface="Titillium" charset="0"/>
              <a:ea typeface="Titillium" charset="0"/>
              <a:cs typeface="Titillium" charset="0"/>
            </a:endParaRPr>
          </a:p>
        </p:txBody>
      </p:sp>
      <p:sp>
        <p:nvSpPr>
          <p:cNvPr id="6" name="AutoShape 2"/>
          <p:cNvSpPr>
            <a:spLocks/>
          </p:cNvSpPr>
          <p:nvPr/>
        </p:nvSpPr>
        <p:spPr bwMode="auto">
          <a:xfrm>
            <a:off x="4651765" y="3265714"/>
            <a:ext cx="1494842" cy="1617799"/>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endParaRPr lang="en-US" sz="1200" dirty="0">
              <a:latin typeface="Titillium" charset="0"/>
              <a:ea typeface="Titillium" charset="0"/>
              <a:cs typeface="Titillium" charset="0"/>
            </a:endParaRPr>
          </a:p>
        </p:txBody>
      </p:sp>
      <p:sp>
        <p:nvSpPr>
          <p:cNvPr id="7" name="AutoShape 2"/>
          <p:cNvSpPr>
            <a:spLocks/>
          </p:cNvSpPr>
          <p:nvPr/>
        </p:nvSpPr>
        <p:spPr bwMode="auto">
          <a:xfrm>
            <a:off x="6306133" y="3265714"/>
            <a:ext cx="1494842" cy="1617799"/>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endParaRPr lang="en-US" sz="1200" dirty="0">
              <a:latin typeface="Titillium" charset="0"/>
              <a:ea typeface="Titillium" charset="0"/>
              <a:cs typeface="Titillium" charset="0"/>
            </a:endParaRPr>
          </a:p>
        </p:txBody>
      </p:sp>
      <p:sp>
        <p:nvSpPr>
          <p:cNvPr id="8" name="TextBox 7"/>
          <p:cNvSpPr txBox="1"/>
          <p:nvPr/>
        </p:nvSpPr>
        <p:spPr>
          <a:xfrm>
            <a:off x="1343026" y="3778762"/>
            <a:ext cx="1494842" cy="371833"/>
          </a:xfrm>
          <a:prstGeom prst="rect">
            <a:avLst/>
          </a:prstGeom>
          <a:noFill/>
        </p:spPr>
        <p:txBody>
          <a:bodyPr wrap="square" lIns="0" tIns="0" rIns="0" bIns="0" rtlCol="0">
            <a:spAutoFit/>
          </a:bodyPr>
          <a:lstStyle/>
          <a:p>
            <a:pPr algn="ctr">
              <a:lnSpc>
                <a:spcPct val="80000"/>
              </a:lnSpc>
            </a:pPr>
            <a:r>
              <a:rPr lang="en-US" sz="3000" spc="150" dirty="0">
                <a:latin typeface="Titillium Light" charset="0"/>
                <a:ea typeface="Titillium Light" charset="0"/>
                <a:cs typeface="Titillium Light" charset="0"/>
              </a:rPr>
              <a:t>800</a:t>
            </a:r>
          </a:p>
        </p:txBody>
      </p:sp>
      <p:sp>
        <p:nvSpPr>
          <p:cNvPr id="9" name="TextBox 8"/>
          <p:cNvSpPr txBox="1"/>
          <p:nvPr/>
        </p:nvSpPr>
        <p:spPr>
          <a:xfrm>
            <a:off x="1454018" y="4348969"/>
            <a:ext cx="1272855" cy="153504"/>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1" name="TextBox 10"/>
          <p:cNvSpPr txBox="1"/>
          <p:nvPr/>
        </p:nvSpPr>
        <p:spPr>
          <a:xfrm>
            <a:off x="1343025" y="4191039"/>
            <a:ext cx="1494842" cy="112723"/>
          </a:xfrm>
          <a:prstGeom prst="rect">
            <a:avLst/>
          </a:prstGeom>
          <a:noFill/>
        </p:spPr>
        <p:txBody>
          <a:bodyPr wrap="square" lIns="0" tIns="0" rIns="0" bIns="0" rtlCol="0">
            <a:spAutoFit/>
          </a:bodyPr>
          <a:lstStyle/>
          <a:p>
            <a:pPr algn="ctr">
              <a:lnSpc>
                <a:spcPct val="80000"/>
              </a:lnSpc>
            </a:pPr>
            <a:r>
              <a:rPr lang="en-US" sz="900" b="1" spc="150">
                <a:latin typeface="Titillium" charset="0"/>
                <a:ea typeface="Titillium" charset="0"/>
                <a:cs typeface="Titillium" charset="0"/>
              </a:rPr>
              <a:t>WEBSITE</a:t>
            </a:r>
            <a:endParaRPr lang="en-US" sz="900" b="1" spc="150" dirty="0">
              <a:latin typeface="Titillium" charset="0"/>
              <a:ea typeface="Titillium" charset="0"/>
              <a:cs typeface="Titillium" charset="0"/>
            </a:endParaRPr>
          </a:p>
        </p:txBody>
      </p:sp>
      <p:sp>
        <p:nvSpPr>
          <p:cNvPr id="12" name="TextBox 11"/>
          <p:cNvSpPr txBox="1"/>
          <p:nvPr/>
        </p:nvSpPr>
        <p:spPr>
          <a:xfrm>
            <a:off x="2997394" y="3778762"/>
            <a:ext cx="1494842" cy="371833"/>
          </a:xfrm>
          <a:prstGeom prst="rect">
            <a:avLst/>
          </a:prstGeom>
          <a:noFill/>
        </p:spPr>
        <p:txBody>
          <a:bodyPr wrap="square" lIns="0" tIns="0" rIns="0" bIns="0" rtlCol="0">
            <a:spAutoFit/>
          </a:bodyPr>
          <a:lstStyle/>
          <a:p>
            <a:pPr algn="ctr">
              <a:lnSpc>
                <a:spcPct val="80000"/>
              </a:lnSpc>
            </a:pPr>
            <a:r>
              <a:rPr lang="en-US" sz="3000" spc="150" dirty="0">
                <a:latin typeface="Titillium Light" charset="0"/>
                <a:ea typeface="Titillium Light" charset="0"/>
                <a:cs typeface="Titillium Light" charset="0"/>
              </a:rPr>
              <a:t>95</a:t>
            </a:r>
          </a:p>
        </p:txBody>
      </p:sp>
      <p:sp>
        <p:nvSpPr>
          <p:cNvPr id="13" name="TextBox 12"/>
          <p:cNvSpPr txBox="1"/>
          <p:nvPr/>
        </p:nvSpPr>
        <p:spPr>
          <a:xfrm>
            <a:off x="3108386" y="4348969"/>
            <a:ext cx="1272855" cy="153504"/>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4" name="TextBox 13"/>
          <p:cNvSpPr txBox="1"/>
          <p:nvPr/>
        </p:nvSpPr>
        <p:spPr>
          <a:xfrm>
            <a:off x="2997394" y="4191039"/>
            <a:ext cx="1494842"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PROJECTS</a:t>
            </a:r>
          </a:p>
        </p:txBody>
      </p:sp>
      <p:sp>
        <p:nvSpPr>
          <p:cNvPr id="15" name="TextBox 14"/>
          <p:cNvSpPr txBox="1"/>
          <p:nvPr/>
        </p:nvSpPr>
        <p:spPr>
          <a:xfrm>
            <a:off x="4651764" y="3778762"/>
            <a:ext cx="1494842" cy="371833"/>
          </a:xfrm>
          <a:prstGeom prst="rect">
            <a:avLst/>
          </a:prstGeom>
          <a:noFill/>
        </p:spPr>
        <p:txBody>
          <a:bodyPr wrap="square" lIns="0" tIns="0" rIns="0" bIns="0" rtlCol="0">
            <a:spAutoFit/>
          </a:bodyPr>
          <a:lstStyle/>
          <a:p>
            <a:pPr algn="ctr">
              <a:lnSpc>
                <a:spcPct val="80000"/>
              </a:lnSpc>
            </a:pPr>
            <a:r>
              <a:rPr lang="en-US" sz="3000" spc="150" dirty="0">
                <a:latin typeface="Titillium Light" charset="0"/>
                <a:ea typeface="Titillium Light" charset="0"/>
                <a:cs typeface="Titillium Light" charset="0"/>
              </a:rPr>
              <a:t>3200</a:t>
            </a:r>
          </a:p>
        </p:txBody>
      </p:sp>
      <p:sp>
        <p:nvSpPr>
          <p:cNvPr id="16" name="TextBox 15"/>
          <p:cNvSpPr txBox="1"/>
          <p:nvPr/>
        </p:nvSpPr>
        <p:spPr>
          <a:xfrm>
            <a:off x="4762756" y="4348969"/>
            <a:ext cx="1272855" cy="153504"/>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7" name="TextBox 16"/>
          <p:cNvSpPr txBox="1"/>
          <p:nvPr/>
        </p:nvSpPr>
        <p:spPr>
          <a:xfrm>
            <a:off x="4651763" y="4191039"/>
            <a:ext cx="1494842"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GRAPHIC DESIGN</a:t>
            </a:r>
          </a:p>
        </p:txBody>
      </p:sp>
      <p:sp>
        <p:nvSpPr>
          <p:cNvPr id="18" name="TextBox 17"/>
          <p:cNvSpPr txBox="1"/>
          <p:nvPr/>
        </p:nvSpPr>
        <p:spPr>
          <a:xfrm>
            <a:off x="6306134" y="3778762"/>
            <a:ext cx="1494842" cy="371833"/>
          </a:xfrm>
          <a:prstGeom prst="rect">
            <a:avLst/>
          </a:prstGeom>
          <a:noFill/>
        </p:spPr>
        <p:txBody>
          <a:bodyPr wrap="square" lIns="0" tIns="0" rIns="0" bIns="0" rtlCol="0">
            <a:spAutoFit/>
          </a:bodyPr>
          <a:lstStyle/>
          <a:p>
            <a:pPr algn="ctr">
              <a:lnSpc>
                <a:spcPct val="80000"/>
              </a:lnSpc>
            </a:pPr>
            <a:r>
              <a:rPr lang="en-US" sz="3000" spc="150" dirty="0">
                <a:latin typeface="Titillium Light" charset="0"/>
                <a:ea typeface="Titillium Light" charset="0"/>
                <a:cs typeface="Titillium Light" charset="0"/>
              </a:rPr>
              <a:t>99</a:t>
            </a:r>
          </a:p>
        </p:txBody>
      </p:sp>
      <p:sp>
        <p:nvSpPr>
          <p:cNvPr id="19" name="TextBox 18"/>
          <p:cNvSpPr txBox="1"/>
          <p:nvPr/>
        </p:nvSpPr>
        <p:spPr>
          <a:xfrm>
            <a:off x="6417126" y="4348969"/>
            <a:ext cx="1272855" cy="153504"/>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20" name="TextBox 19"/>
          <p:cNvSpPr txBox="1"/>
          <p:nvPr/>
        </p:nvSpPr>
        <p:spPr>
          <a:xfrm>
            <a:off x="6306133" y="4191039"/>
            <a:ext cx="1494842"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VIDEO</a:t>
            </a:r>
          </a:p>
        </p:txBody>
      </p:sp>
      <p:sp>
        <p:nvSpPr>
          <p:cNvPr id="21" name="TextBox 20"/>
          <p:cNvSpPr txBox="1"/>
          <p:nvPr/>
        </p:nvSpPr>
        <p:spPr>
          <a:xfrm>
            <a:off x="1343025" y="2230691"/>
            <a:ext cx="6457950"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a:t>
            </a:r>
          </a:p>
        </p:txBody>
      </p:sp>
    </p:spTree>
    <p:extLst>
      <p:ext uri="{BB962C8B-B14F-4D97-AF65-F5344CB8AC3E}">
        <p14:creationId xmlns:p14="http://schemas.microsoft.com/office/powerpoint/2010/main" val="36816378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4200905" y="2461465"/>
            <a:ext cx="742191"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HOMEPAGE</a:t>
            </a:r>
          </a:p>
        </p:txBody>
      </p:sp>
      <p:sp>
        <p:nvSpPr>
          <p:cNvPr id="4" name="TextBox 3"/>
          <p:cNvSpPr txBox="1"/>
          <p:nvPr/>
        </p:nvSpPr>
        <p:spPr>
          <a:xfrm>
            <a:off x="1409391" y="3577884"/>
            <a:ext cx="926536"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WHAT WE DO!</a:t>
            </a:r>
          </a:p>
        </p:txBody>
      </p:sp>
      <p:sp>
        <p:nvSpPr>
          <p:cNvPr id="5" name="TextBox 4"/>
          <p:cNvSpPr txBox="1"/>
          <p:nvPr/>
        </p:nvSpPr>
        <p:spPr>
          <a:xfrm>
            <a:off x="2983482" y="3577884"/>
            <a:ext cx="477695"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WORKS</a:t>
            </a:r>
          </a:p>
        </p:txBody>
      </p:sp>
      <p:sp>
        <p:nvSpPr>
          <p:cNvPr id="6" name="TextBox 5"/>
          <p:cNvSpPr txBox="1"/>
          <p:nvPr/>
        </p:nvSpPr>
        <p:spPr>
          <a:xfrm>
            <a:off x="4237772" y="3577884"/>
            <a:ext cx="668453"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ABOUT US</a:t>
            </a:r>
          </a:p>
        </p:txBody>
      </p:sp>
      <p:sp>
        <p:nvSpPr>
          <p:cNvPr id="7" name="TextBox 6"/>
          <p:cNvSpPr txBox="1"/>
          <p:nvPr/>
        </p:nvSpPr>
        <p:spPr>
          <a:xfrm>
            <a:off x="5663587" y="3577884"/>
            <a:ext cx="516168"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CAREER</a:t>
            </a:r>
          </a:p>
        </p:txBody>
      </p:sp>
      <p:sp>
        <p:nvSpPr>
          <p:cNvPr id="8" name="TextBox 7"/>
          <p:cNvSpPr txBox="1"/>
          <p:nvPr/>
        </p:nvSpPr>
        <p:spPr>
          <a:xfrm>
            <a:off x="6969173" y="3577884"/>
            <a:ext cx="604333"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CONTACT</a:t>
            </a:r>
          </a:p>
        </p:txBody>
      </p:sp>
      <p:sp>
        <p:nvSpPr>
          <p:cNvPr id="9" name="TextBox 8"/>
          <p:cNvSpPr txBox="1"/>
          <p:nvPr/>
        </p:nvSpPr>
        <p:spPr>
          <a:xfrm>
            <a:off x="1412598" y="4750123"/>
            <a:ext cx="920124"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INNOVATIONS</a:t>
            </a:r>
          </a:p>
        </p:txBody>
      </p:sp>
      <p:sp>
        <p:nvSpPr>
          <p:cNvPr id="10" name="TextBox 9"/>
          <p:cNvSpPr txBox="1"/>
          <p:nvPr/>
        </p:nvSpPr>
        <p:spPr>
          <a:xfrm>
            <a:off x="2936994" y="4750123"/>
            <a:ext cx="570670"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PROJECT</a:t>
            </a:r>
          </a:p>
        </p:txBody>
      </p:sp>
      <p:sp>
        <p:nvSpPr>
          <p:cNvPr id="11" name="TextBox 10"/>
          <p:cNvSpPr txBox="1"/>
          <p:nvPr/>
        </p:nvSpPr>
        <p:spPr>
          <a:xfrm>
            <a:off x="5566605" y="4750123"/>
            <a:ext cx="710131" cy="112723"/>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JOB OFFER</a:t>
            </a:r>
          </a:p>
        </p:txBody>
      </p:sp>
      <p:sp>
        <p:nvSpPr>
          <p:cNvPr id="12" name="Shape 3598"/>
          <p:cNvSpPr/>
          <p:nvPr/>
        </p:nvSpPr>
        <p:spPr>
          <a:xfrm>
            <a:off x="4417947" y="2018227"/>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tx1"/>
          </a:solidFill>
          <a:ln w="12700">
            <a:miter lim="400000"/>
          </a:ln>
        </p:spPr>
        <p:txBody>
          <a:bodyPr lIns="28575" tIns="28575" rIns="28575" bIns="28575" anchor="ctr"/>
          <a:lstStyle/>
          <a:p>
            <a:endParaRPr sz="1350"/>
          </a:p>
        </p:txBody>
      </p:sp>
      <p:sp>
        <p:nvSpPr>
          <p:cNvPr id="13" name="Shape 3690"/>
          <p:cNvSpPr/>
          <p:nvPr/>
        </p:nvSpPr>
        <p:spPr>
          <a:xfrm>
            <a:off x="4417951" y="3189940"/>
            <a:ext cx="308098" cy="252107"/>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0"/>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3"/>
                  <a:pt x="8380" y="7241"/>
                  <a:pt x="8380" y="7241"/>
                </a:cubicBezTo>
                <a:cubicBezTo>
                  <a:pt x="8112" y="6504"/>
                  <a:pt x="7614" y="5133"/>
                  <a:pt x="7988" y="4025"/>
                </a:cubicBezTo>
                <a:cubicBezTo>
                  <a:pt x="8490" y="2492"/>
                  <a:pt x="8935" y="2190"/>
                  <a:pt x="9741" y="1747"/>
                </a:cubicBezTo>
                <a:cubicBezTo>
                  <a:pt x="9788" y="1721"/>
                  <a:pt x="9834" y="1692"/>
                  <a:pt x="9877" y="1657"/>
                </a:cubicBezTo>
                <a:cubicBezTo>
                  <a:pt x="10029" y="1535"/>
                  <a:pt x="10674" y="1200"/>
                  <a:pt x="11403" y="1200"/>
                </a:cubicBezTo>
                <a:cubicBezTo>
                  <a:pt x="11768" y="1200"/>
                  <a:pt x="12075" y="1285"/>
                  <a:pt x="12318" y="1454"/>
                </a:cubicBezTo>
                <a:cubicBezTo>
                  <a:pt x="12610" y="1656"/>
                  <a:pt x="12890" y="2039"/>
                  <a:pt x="13313" y="3272"/>
                </a:cubicBezTo>
                <a:cubicBezTo>
                  <a:pt x="14101" y="5469"/>
                  <a:pt x="13602" y="6698"/>
                  <a:pt x="13350" y="7124"/>
                </a:cubicBezTo>
                <a:cubicBezTo>
                  <a:pt x="13183" y="7407"/>
                  <a:pt x="13126" y="7764"/>
                  <a:pt x="13191" y="8103"/>
                </a:cubicBezTo>
                <a:cubicBezTo>
                  <a:pt x="13386" y="9109"/>
                  <a:pt x="13260" y="9535"/>
                  <a:pt x="13227" y="9619"/>
                </a:cubicBezTo>
                <a:cubicBezTo>
                  <a:pt x="13219" y="9631"/>
                  <a:pt x="13101" y="9813"/>
                  <a:pt x="13041" y="9902"/>
                </a:cubicBezTo>
                <a:cubicBezTo>
                  <a:pt x="12668" y="10452"/>
                  <a:pt x="11973" y="11474"/>
                  <a:pt x="11973" y="13569"/>
                </a:cubicBezTo>
                <a:cubicBezTo>
                  <a:pt x="11973" y="16039"/>
                  <a:pt x="13545" y="17190"/>
                  <a:pt x="14427" y="17477"/>
                </a:cubicBezTo>
                <a:lnTo>
                  <a:pt x="14466" y="17493"/>
                </a:lnTo>
                <a:cubicBezTo>
                  <a:pt x="15703" y="18036"/>
                  <a:pt x="16914" y="18710"/>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2"/>
                </a:cubicBezTo>
                <a:cubicBezTo>
                  <a:pt x="13957" y="10422"/>
                  <a:pt x="14531" y="9808"/>
                  <a:pt x="14146" y="7826"/>
                </a:cubicBezTo>
                <a:cubicBezTo>
                  <a:pt x="14787" y="6740"/>
                  <a:pt x="14995" y="4972"/>
                  <a:pt x="14211" y="2789"/>
                </a:cubicBezTo>
                <a:cubicBezTo>
                  <a:pt x="13774" y="1514"/>
                  <a:pt x="13389" y="814"/>
                  <a:pt x="12801" y="409"/>
                </a:cubicBezTo>
                <a:cubicBezTo>
                  <a:pt x="12370" y="110"/>
                  <a:pt x="11880" y="0"/>
                  <a:pt x="11403" y="0"/>
                </a:cubicBezTo>
                <a:cubicBezTo>
                  <a:pt x="10516" y="0"/>
                  <a:pt x="9675" y="384"/>
                  <a:pt x="9339" y="653"/>
                </a:cubicBezTo>
                <a:cubicBezTo>
                  <a:pt x="8357" y="1192"/>
                  <a:pt x="7697" y="1688"/>
                  <a:pt x="7077" y="3580"/>
                </a:cubicBezTo>
                <a:cubicBezTo>
                  <a:pt x="6540" y="5169"/>
                  <a:pt x="7179" y="6892"/>
                  <a:pt x="7494" y="7758"/>
                </a:cubicBezTo>
                <a:cubicBezTo>
                  <a:pt x="7110" y="9740"/>
                  <a:pt x="7642" y="10422"/>
                  <a:pt x="7642" y="10422"/>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7"/>
                </a:moveTo>
                <a:cubicBezTo>
                  <a:pt x="19516" y="15007"/>
                  <a:pt x="18416" y="14701"/>
                  <a:pt x="18416" y="12954"/>
                </a:cubicBezTo>
                <a:cubicBezTo>
                  <a:pt x="18416" y="11419"/>
                  <a:pt x="18794" y="10879"/>
                  <a:pt x="19017" y="10506"/>
                </a:cubicBezTo>
                <a:cubicBezTo>
                  <a:pt x="19017" y="10506"/>
                  <a:pt x="19443" y="9975"/>
                  <a:pt x="19136" y="8434"/>
                </a:cubicBezTo>
                <a:cubicBezTo>
                  <a:pt x="19388" y="7760"/>
                  <a:pt x="19900" y="6420"/>
                  <a:pt x="19470" y="5184"/>
                </a:cubicBezTo>
                <a:cubicBezTo>
                  <a:pt x="18974" y="3713"/>
                  <a:pt x="18645" y="3327"/>
                  <a:pt x="17860" y="2908"/>
                </a:cubicBezTo>
                <a:cubicBezTo>
                  <a:pt x="17591" y="2699"/>
                  <a:pt x="16918" y="2400"/>
                  <a:pt x="16208" y="2400"/>
                </a:cubicBezTo>
                <a:cubicBezTo>
                  <a:pt x="15873" y="2400"/>
                  <a:pt x="15531" y="2474"/>
                  <a:pt x="15218" y="2647"/>
                </a:cubicBezTo>
                <a:cubicBezTo>
                  <a:pt x="15343" y="3035"/>
                  <a:pt x="15449" y="3420"/>
                  <a:pt x="15525" y="3799"/>
                </a:cubicBezTo>
                <a:cubicBezTo>
                  <a:pt x="15537" y="3791"/>
                  <a:pt x="15550" y="3779"/>
                  <a:pt x="15563" y="3770"/>
                </a:cubicBezTo>
                <a:cubicBezTo>
                  <a:pt x="15730" y="3657"/>
                  <a:pt x="15948" y="3600"/>
                  <a:pt x="16208" y="3600"/>
                </a:cubicBezTo>
                <a:cubicBezTo>
                  <a:pt x="16716" y="3600"/>
                  <a:pt x="17211" y="3826"/>
                  <a:pt x="17332" y="3919"/>
                </a:cubicBezTo>
                <a:cubicBezTo>
                  <a:pt x="17375" y="3953"/>
                  <a:pt x="17421" y="3983"/>
                  <a:pt x="17467" y="4007"/>
                </a:cubicBezTo>
                <a:cubicBezTo>
                  <a:pt x="17950" y="4265"/>
                  <a:pt x="18131" y="4361"/>
                  <a:pt x="18562" y="5641"/>
                </a:cubicBezTo>
                <a:cubicBezTo>
                  <a:pt x="18822" y="6387"/>
                  <a:pt x="18452" y="7378"/>
                  <a:pt x="18253" y="7910"/>
                </a:cubicBezTo>
                <a:cubicBezTo>
                  <a:pt x="18161" y="8155"/>
                  <a:pt x="18130" y="8457"/>
                  <a:pt x="18182" y="8719"/>
                </a:cubicBezTo>
                <a:cubicBezTo>
                  <a:pt x="18316" y="9392"/>
                  <a:pt x="18254" y="9707"/>
                  <a:pt x="18232" y="9784"/>
                </a:cubicBezTo>
                <a:cubicBezTo>
                  <a:pt x="18230" y="9789"/>
                  <a:pt x="18227" y="9793"/>
                  <a:pt x="18224" y="9798"/>
                </a:cubicBezTo>
                <a:lnTo>
                  <a:pt x="18191" y="9853"/>
                </a:lnTo>
                <a:cubicBezTo>
                  <a:pt x="17926" y="10290"/>
                  <a:pt x="17434" y="11106"/>
                  <a:pt x="17434" y="12954"/>
                </a:cubicBezTo>
                <a:cubicBezTo>
                  <a:pt x="17434" y="15019"/>
                  <a:pt x="18570" y="15932"/>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7"/>
                  <a:pt x="19516" y="15007"/>
                </a:cubicBezTo>
                <a:moveTo>
                  <a:pt x="2371" y="16155"/>
                </a:moveTo>
                <a:cubicBezTo>
                  <a:pt x="3030" y="15932"/>
                  <a:pt x="4166" y="15019"/>
                  <a:pt x="4166" y="12954"/>
                </a:cubicBezTo>
                <a:cubicBezTo>
                  <a:pt x="4166" y="11106"/>
                  <a:pt x="3673" y="10290"/>
                  <a:pt x="3409" y="9853"/>
                </a:cubicBezTo>
                <a:lnTo>
                  <a:pt x="3376" y="9798"/>
                </a:lnTo>
                <a:cubicBezTo>
                  <a:pt x="3373" y="9793"/>
                  <a:pt x="3370" y="9789"/>
                  <a:pt x="3367" y="9784"/>
                </a:cubicBezTo>
                <a:cubicBezTo>
                  <a:pt x="3346" y="9707"/>
                  <a:pt x="3283" y="9392"/>
                  <a:pt x="3418" y="8719"/>
                </a:cubicBezTo>
                <a:cubicBezTo>
                  <a:pt x="3470" y="8457"/>
                  <a:pt x="3439" y="8155"/>
                  <a:pt x="3347" y="7910"/>
                </a:cubicBezTo>
                <a:cubicBezTo>
                  <a:pt x="3148" y="7378"/>
                  <a:pt x="2778" y="6387"/>
                  <a:pt x="3038" y="5641"/>
                </a:cubicBezTo>
                <a:cubicBezTo>
                  <a:pt x="3469" y="4361"/>
                  <a:pt x="3649" y="4265"/>
                  <a:pt x="4133" y="4007"/>
                </a:cubicBezTo>
                <a:cubicBezTo>
                  <a:pt x="4180" y="3983"/>
                  <a:pt x="4225" y="3953"/>
                  <a:pt x="4268" y="3919"/>
                </a:cubicBezTo>
                <a:cubicBezTo>
                  <a:pt x="4389" y="3826"/>
                  <a:pt x="4884" y="3600"/>
                  <a:pt x="5392" y="3600"/>
                </a:cubicBezTo>
                <a:cubicBezTo>
                  <a:pt x="5636" y="3600"/>
                  <a:pt x="5839" y="3655"/>
                  <a:pt x="6002" y="3754"/>
                </a:cubicBezTo>
                <a:cubicBezTo>
                  <a:pt x="6045" y="3548"/>
                  <a:pt x="6096" y="3341"/>
                  <a:pt x="6165" y="3133"/>
                </a:cubicBezTo>
                <a:cubicBezTo>
                  <a:pt x="6225" y="2950"/>
                  <a:pt x="6289" y="2793"/>
                  <a:pt x="6351" y="2631"/>
                </a:cubicBezTo>
                <a:cubicBezTo>
                  <a:pt x="6046" y="2469"/>
                  <a:pt x="5716" y="2400"/>
                  <a:pt x="5392" y="2400"/>
                </a:cubicBezTo>
                <a:cubicBezTo>
                  <a:pt x="4682" y="2400"/>
                  <a:pt x="4009" y="2699"/>
                  <a:pt x="3740" y="2908"/>
                </a:cubicBezTo>
                <a:cubicBezTo>
                  <a:pt x="2955" y="3327"/>
                  <a:pt x="2625" y="3713"/>
                  <a:pt x="2130" y="5184"/>
                </a:cubicBezTo>
                <a:cubicBezTo>
                  <a:pt x="1700" y="6420"/>
                  <a:pt x="2212" y="7760"/>
                  <a:pt x="2464" y="8434"/>
                </a:cubicBezTo>
                <a:cubicBezTo>
                  <a:pt x="2156" y="9975"/>
                  <a:pt x="2583" y="10506"/>
                  <a:pt x="2583" y="10506"/>
                </a:cubicBezTo>
                <a:cubicBezTo>
                  <a:pt x="2806" y="10879"/>
                  <a:pt x="3185" y="11419"/>
                  <a:pt x="3185" y="12954"/>
                </a:cubicBezTo>
                <a:cubicBezTo>
                  <a:pt x="3185" y="14701"/>
                  <a:pt x="2084" y="15007"/>
                  <a:pt x="2084" y="15007"/>
                </a:cubicBezTo>
                <a:cubicBezTo>
                  <a:pt x="1191" y="15387"/>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 name="Shape 3660"/>
          <p:cNvSpPr/>
          <p:nvPr/>
        </p:nvSpPr>
        <p:spPr>
          <a:xfrm>
            <a:off x="5767619" y="3161945"/>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 name="Shape 3694"/>
          <p:cNvSpPr/>
          <p:nvPr/>
        </p:nvSpPr>
        <p:spPr>
          <a:xfrm>
            <a:off x="1718607" y="3222609"/>
            <a:ext cx="308098" cy="196063"/>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6"/>
                  <a:pt x="982" y="10800"/>
                </a:cubicBezTo>
                <a:cubicBezTo>
                  <a:pt x="982" y="8156"/>
                  <a:pt x="5378" y="1543"/>
                  <a:pt x="10800" y="1543"/>
                </a:cubicBezTo>
                <a:cubicBezTo>
                  <a:pt x="16223" y="1543"/>
                  <a:pt x="20618" y="8156"/>
                  <a:pt x="20618" y="10800"/>
                </a:cubicBezTo>
                <a:cubicBezTo>
                  <a:pt x="20618" y="13446"/>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10"/>
                  <a:pt x="6873" y="10800"/>
                </a:cubicBezTo>
                <a:cubicBezTo>
                  <a:pt x="6873" y="7392"/>
                  <a:pt x="8631" y="4629"/>
                  <a:pt x="10800" y="4629"/>
                </a:cubicBezTo>
                <a:cubicBezTo>
                  <a:pt x="12969" y="4629"/>
                  <a:pt x="14727" y="7392"/>
                  <a:pt x="14727" y="10800"/>
                </a:cubicBezTo>
                <a:cubicBezTo>
                  <a:pt x="14727" y="14210"/>
                  <a:pt x="12969" y="16971"/>
                  <a:pt x="10800" y="16971"/>
                </a:cubicBezTo>
                <a:moveTo>
                  <a:pt x="10800" y="3087"/>
                </a:moveTo>
                <a:cubicBezTo>
                  <a:pt x="8088" y="3087"/>
                  <a:pt x="5891" y="6541"/>
                  <a:pt x="5891" y="10800"/>
                </a:cubicBezTo>
                <a:cubicBezTo>
                  <a:pt x="5891" y="15061"/>
                  <a:pt x="8088" y="18514"/>
                  <a:pt x="10800" y="18514"/>
                </a:cubicBezTo>
                <a:cubicBezTo>
                  <a:pt x="13512" y="18514"/>
                  <a:pt x="15709" y="15061"/>
                  <a:pt x="15709" y="10800"/>
                </a:cubicBezTo>
                <a:cubicBezTo>
                  <a:pt x="15709" y="6541"/>
                  <a:pt x="13512" y="3087"/>
                  <a:pt x="10800" y="3087"/>
                </a:cubicBezTo>
                <a:moveTo>
                  <a:pt x="10800" y="8486"/>
                </a:moveTo>
                <a:cubicBezTo>
                  <a:pt x="9987" y="8486"/>
                  <a:pt x="9327" y="9522"/>
                  <a:pt x="9327" y="10800"/>
                </a:cubicBezTo>
                <a:cubicBezTo>
                  <a:pt x="9327" y="12079"/>
                  <a:pt x="9987" y="13114"/>
                  <a:pt x="10800" y="13114"/>
                </a:cubicBezTo>
                <a:cubicBezTo>
                  <a:pt x="11613" y="13114"/>
                  <a:pt x="12273" y="12079"/>
                  <a:pt x="12273" y="10800"/>
                </a:cubicBezTo>
                <a:cubicBezTo>
                  <a:pt x="12273" y="9522"/>
                  <a:pt x="11613" y="8486"/>
                  <a:pt x="10800" y="848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 name="Shape 3717"/>
          <p:cNvSpPr/>
          <p:nvPr/>
        </p:nvSpPr>
        <p:spPr>
          <a:xfrm>
            <a:off x="3068278" y="3161945"/>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 name="Shape 3702"/>
          <p:cNvSpPr/>
          <p:nvPr/>
        </p:nvSpPr>
        <p:spPr>
          <a:xfrm>
            <a:off x="7117249" y="3161945"/>
            <a:ext cx="308180" cy="308098"/>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7" y="20482"/>
                  <a:pt x="14661" y="20215"/>
                </a:cubicBezTo>
                <a:cubicBezTo>
                  <a:pt x="14607" y="20190"/>
                  <a:pt x="14553" y="20169"/>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0"/>
                  <a:pt x="4887" y="1296"/>
                </a:cubicBezTo>
                <a:lnTo>
                  <a:pt x="8118" y="5453"/>
                </a:lnTo>
                <a:cubicBezTo>
                  <a:pt x="8143" y="5485"/>
                  <a:pt x="8170" y="5515"/>
                  <a:pt x="8199" y="5544"/>
                </a:cubicBezTo>
                <a:cubicBezTo>
                  <a:pt x="8253" y="5598"/>
                  <a:pt x="8343" y="5714"/>
                  <a:pt x="8343" y="5891"/>
                </a:cubicBezTo>
                <a:cubicBezTo>
                  <a:pt x="8343" y="5978"/>
                  <a:pt x="8319" y="6060"/>
                  <a:pt x="8272" y="6135"/>
                </a:cubicBezTo>
                <a:lnTo>
                  <a:pt x="7178" y="7221"/>
                </a:lnTo>
                <a:cubicBezTo>
                  <a:pt x="7173" y="7227"/>
                  <a:pt x="7168" y="7230"/>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8"/>
                </a:cubicBezTo>
                <a:cubicBezTo>
                  <a:pt x="11538" y="14478"/>
                  <a:pt x="11552" y="14488"/>
                  <a:pt x="11565" y="14496"/>
                </a:cubicBezTo>
                <a:cubicBezTo>
                  <a:pt x="11928" y="14844"/>
                  <a:pt x="12414" y="15045"/>
                  <a:pt x="12924" y="15045"/>
                </a:cubicBezTo>
                <a:cubicBezTo>
                  <a:pt x="13436" y="15045"/>
                  <a:pt x="13931" y="14839"/>
                  <a:pt x="14297" y="14479"/>
                </a:cubicBezTo>
                <a:cubicBezTo>
                  <a:pt x="14316" y="14463"/>
                  <a:pt x="14335" y="14445"/>
                  <a:pt x="14352" y="14427"/>
                </a:cubicBezTo>
                <a:lnTo>
                  <a:pt x="15452" y="13320"/>
                </a:lnTo>
                <a:cubicBezTo>
                  <a:pt x="15529" y="13272"/>
                  <a:pt x="15611" y="13247"/>
                  <a:pt x="15697" y="13247"/>
                </a:cubicBezTo>
                <a:cubicBezTo>
                  <a:pt x="15874" y="13247"/>
                  <a:pt x="15991" y="13337"/>
                  <a:pt x="16044" y="13391"/>
                </a:cubicBezTo>
                <a:cubicBezTo>
                  <a:pt x="16073" y="13419"/>
                  <a:pt x="16104" y="13446"/>
                  <a:pt x="16135" y="13472"/>
                </a:cubicBezTo>
                <a:lnTo>
                  <a:pt x="20291" y="16704"/>
                </a:lnTo>
                <a:cubicBezTo>
                  <a:pt x="20317" y="16725"/>
                  <a:pt x="20345" y="16745"/>
                  <a:pt x="20374" y="16762"/>
                </a:cubicBezTo>
                <a:cubicBezTo>
                  <a:pt x="20426" y="16794"/>
                  <a:pt x="20449" y="16816"/>
                  <a:pt x="20461" y="16827"/>
                </a:cubicBezTo>
                <a:cubicBezTo>
                  <a:pt x="20515" y="16881"/>
                  <a:pt x="20605" y="16998"/>
                  <a:pt x="20605" y="17174"/>
                </a:cubicBezTo>
                <a:cubicBezTo>
                  <a:pt x="20605" y="17208"/>
                  <a:pt x="20607" y="17240"/>
                  <a:pt x="20610" y="17273"/>
                </a:cubicBezTo>
                <a:cubicBezTo>
                  <a:pt x="20533" y="18625"/>
                  <a:pt x="18769" y="20618"/>
                  <a:pt x="16441" y="20618"/>
                </a:cubicBezTo>
                <a:moveTo>
                  <a:pt x="21587" y="17174"/>
                </a:moveTo>
                <a:cubicBezTo>
                  <a:pt x="21587" y="16768"/>
                  <a:pt x="21422" y="16399"/>
                  <a:pt x="21155" y="16133"/>
                </a:cubicBezTo>
                <a:cubicBezTo>
                  <a:pt x="21077" y="16054"/>
                  <a:pt x="20988" y="15988"/>
                  <a:pt x="20894" y="15930"/>
                </a:cubicBezTo>
                <a:lnTo>
                  <a:pt x="16738" y="12697"/>
                </a:lnTo>
                <a:cubicBezTo>
                  <a:pt x="16472" y="12430"/>
                  <a:pt x="16104" y="12265"/>
                  <a:pt x="15697" y="12265"/>
                </a:cubicBezTo>
                <a:cubicBezTo>
                  <a:pt x="15365" y="12265"/>
                  <a:pt x="15061" y="12380"/>
                  <a:pt x="14815" y="12567"/>
                </a:cubicBezTo>
                <a:lnTo>
                  <a:pt x="13656" y="13736"/>
                </a:lnTo>
                <a:lnTo>
                  <a:pt x="13652" y="13733"/>
                </a:lnTo>
                <a:cubicBezTo>
                  <a:pt x="13473" y="13934"/>
                  <a:pt x="13215" y="14063"/>
                  <a:pt x="12924" y="14063"/>
                </a:cubicBezTo>
                <a:cubicBezTo>
                  <a:pt x="12592" y="14063"/>
                  <a:pt x="12300" y="13897"/>
                  <a:pt x="12122" y="13645"/>
                </a:cubicBezTo>
                <a:cubicBezTo>
                  <a:pt x="12116" y="13654"/>
                  <a:pt x="12107" y="13664"/>
                  <a:pt x="12101" y="13674"/>
                </a:cubicBezTo>
                <a:cubicBezTo>
                  <a:pt x="10497" y="12510"/>
                  <a:pt x="9076" y="11109"/>
                  <a:pt x="7914" y="9503"/>
                </a:cubicBezTo>
                <a:cubicBezTo>
                  <a:pt x="7925" y="9495"/>
                  <a:pt x="7935" y="9486"/>
                  <a:pt x="7947" y="9479"/>
                </a:cubicBezTo>
                <a:cubicBezTo>
                  <a:pt x="7691" y="9299"/>
                  <a:pt x="7523" y="9004"/>
                  <a:pt x="7523" y="8668"/>
                </a:cubicBezTo>
                <a:cubicBezTo>
                  <a:pt x="7523" y="8368"/>
                  <a:pt x="7660" y="8101"/>
                  <a:pt x="7871" y="7920"/>
                </a:cubicBezTo>
                <a:lnTo>
                  <a:pt x="7870" y="7918"/>
                </a:lnTo>
                <a:lnTo>
                  <a:pt x="9024" y="6773"/>
                </a:lnTo>
                <a:cubicBezTo>
                  <a:pt x="9211" y="6528"/>
                  <a:pt x="9325" y="6225"/>
                  <a:pt x="9325" y="5891"/>
                </a:cubicBezTo>
                <a:cubicBezTo>
                  <a:pt x="9325" y="5484"/>
                  <a:pt x="9160" y="5116"/>
                  <a:pt x="8893" y="4850"/>
                </a:cubicBezTo>
                <a:lnTo>
                  <a:pt x="5662" y="693"/>
                </a:lnTo>
                <a:cubicBezTo>
                  <a:pt x="5603" y="599"/>
                  <a:pt x="5537" y="510"/>
                  <a:pt x="5458" y="431"/>
                </a:cubicBezTo>
                <a:cubicBezTo>
                  <a:pt x="5192" y="165"/>
                  <a:pt x="4823" y="0"/>
                  <a:pt x="4417" y="0"/>
                </a:cubicBezTo>
                <a:cubicBezTo>
                  <a:pt x="2454" y="0"/>
                  <a:pt x="0" y="2308"/>
                  <a:pt x="0" y="5155"/>
                </a:cubicBezTo>
                <a:cubicBezTo>
                  <a:pt x="0" y="5944"/>
                  <a:pt x="183" y="6688"/>
                  <a:pt x="499" y="7356"/>
                </a:cubicBezTo>
                <a:lnTo>
                  <a:pt x="482" y="7372"/>
                </a:lnTo>
                <a:cubicBezTo>
                  <a:pt x="3435" y="13255"/>
                  <a:pt x="8343" y="18164"/>
                  <a:pt x="14224" y="21118"/>
                </a:cubicBezTo>
                <a:lnTo>
                  <a:pt x="14240" y="21101"/>
                </a:lnTo>
                <a:cubicBezTo>
                  <a:pt x="14908" y="21418"/>
                  <a:pt x="15652" y="21600"/>
                  <a:pt x="16441" y="21600"/>
                </a:cubicBezTo>
                <a:cubicBezTo>
                  <a:pt x="19287" y="21600"/>
                  <a:pt x="21594" y="19145"/>
                  <a:pt x="21594" y="17182"/>
                </a:cubicBezTo>
                <a:cubicBezTo>
                  <a:pt x="21594" y="17180"/>
                  <a:pt x="21594" y="17177"/>
                  <a:pt x="21594" y="17174"/>
                </a:cubicBezTo>
                <a:cubicBezTo>
                  <a:pt x="21594" y="17174"/>
                  <a:pt x="21587" y="17174"/>
                  <a:pt x="21587"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3" y="10309"/>
                  <a:pt x="16692" y="10090"/>
                  <a:pt x="16692" y="9819"/>
                </a:cubicBezTo>
                <a:cubicBezTo>
                  <a:pt x="16692" y="7108"/>
                  <a:pt x="14495" y="4909"/>
                  <a:pt x="11785" y="4909"/>
                </a:cubicBezTo>
                <a:cubicBezTo>
                  <a:pt x="11513" y="4909"/>
                  <a:pt x="11294" y="5129"/>
                  <a:pt x="11294" y="5400"/>
                </a:cubicBezTo>
                <a:cubicBezTo>
                  <a:pt x="11294" y="5671"/>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1"/>
                  <a:pt x="11294" y="491"/>
                </a:cubicBezTo>
                <a:cubicBezTo>
                  <a:pt x="11294" y="762"/>
                  <a:pt x="11513" y="982"/>
                  <a:pt x="11785" y="9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 name="Shape 3676"/>
          <p:cNvSpPr/>
          <p:nvPr/>
        </p:nvSpPr>
        <p:spPr>
          <a:xfrm>
            <a:off x="5767618" y="4336886"/>
            <a:ext cx="308098" cy="280089"/>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8"/>
                  <a:pt x="15218" y="17820"/>
                </a:cubicBezTo>
                <a:cubicBezTo>
                  <a:pt x="15218" y="17523"/>
                  <a:pt x="14999" y="17280"/>
                  <a:pt x="14727" y="17280"/>
                </a:cubicBezTo>
                <a:lnTo>
                  <a:pt x="14727" y="7560"/>
                </a:lnTo>
                <a:lnTo>
                  <a:pt x="16691" y="7560"/>
                </a:lnTo>
                <a:cubicBezTo>
                  <a:pt x="16691" y="7560"/>
                  <a:pt x="16691" y="20520"/>
                  <a:pt x="16691" y="20520"/>
                </a:cubicBezTo>
                <a:close/>
                <a:moveTo>
                  <a:pt x="13745" y="17280"/>
                </a:moveTo>
                <a:cubicBezTo>
                  <a:pt x="13474" y="17280"/>
                  <a:pt x="13255" y="17523"/>
                  <a:pt x="13255" y="17820"/>
                </a:cubicBezTo>
                <a:cubicBezTo>
                  <a:pt x="13255" y="18118"/>
                  <a:pt x="13474" y="18360"/>
                  <a:pt x="13745" y="18360"/>
                </a:cubicBezTo>
                <a:lnTo>
                  <a:pt x="13745" y="20520"/>
                </a:lnTo>
                <a:lnTo>
                  <a:pt x="3927" y="20520"/>
                </a:lnTo>
                <a:lnTo>
                  <a:pt x="3927" y="18360"/>
                </a:lnTo>
                <a:cubicBezTo>
                  <a:pt x="4199" y="18360"/>
                  <a:pt x="4418" y="18118"/>
                  <a:pt x="4418" y="17820"/>
                </a:cubicBezTo>
                <a:cubicBezTo>
                  <a:pt x="4418" y="17523"/>
                  <a:pt x="4199" y="17280"/>
                  <a:pt x="3927" y="17280"/>
                </a:cubicBezTo>
                <a:lnTo>
                  <a:pt x="3927" y="7560"/>
                </a:lnTo>
                <a:lnTo>
                  <a:pt x="13745" y="7560"/>
                </a:lnTo>
                <a:cubicBezTo>
                  <a:pt x="13745" y="7560"/>
                  <a:pt x="13745" y="17280"/>
                  <a:pt x="13745" y="17280"/>
                </a:cubicBezTo>
                <a:close/>
                <a:moveTo>
                  <a:pt x="2945" y="17280"/>
                </a:moveTo>
                <a:cubicBezTo>
                  <a:pt x="2674" y="17280"/>
                  <a:pt x="2455" y="17523"/>
                  <a:pt x="2455" y="17820"/>
                </a:cubicBezTo>
                <a:cubicBezTo>
                  <a:pt x="2455" y="18118"/>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8"/>
                  <a:pt x="4147" y="5400"/>
                  <a:pt x="4418" y="5400"/>
                </a:cubicBezTo>
                <a:cubicBezTo>
                  <a:pt x="4690" y="5400"/>
                  <a:pt x="4909" y="5158"/>
                  <a:pt x="4909" y="4860"/>
                </a:cubicBezTo>
                <a:lnTo>
                  <a:pt x="4909" y="3240"/>
                </a:lnTo>
                <a:lnTo>
                  <a:pt x="20618" y="3240"/>
                </a:lnTo>
                <a:lnTo>
                  <a:pt x="20618" y="16201"/>
                </a:lnTo>
                <a:lnTo>
                  <a:pt x="19145" y="16201"/>
                </a:lnTo>
                <a:cubicBezTo>
                  <a:pt x="18874" y="16201"/>
                  <a:pt x="18655" y="16443"/>
                  <a:pt x="18655" y="16740"/>
                </a:cubicBezTo>
                <a:cubicBezTo>
                  <a:pt x="18655" y="17038"/>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8"/>
                  <a:pt x="6873" y="11341"/>
                </a:cubicBezTo>
                <a:cubicBezTo>
                  <a:pt x="6873" y="11043"/>
                  <a:pt x="6653" y="10800"/>
                  <a:pt x="6382" y="10800"/>
                </a:cubicBezTo>
                <a:lnTo>
                  <a:pt x="5400" y="10800"/>
                </a:lnTo>
                <a:cubicBezTo>
                  <a:pt x="5129" y="10800"/>
                  <a:pt x="4909" y="11043"/>
                  <a:pt x="4909" y="11341"/>
                </a:cubicBezTo>
                <a:cubicBezTo>
                  <a:pt x="4909" y="11638"/>
                  <a:pt x="5129" y="11881"/>
                  <a:pt x="5400" y="11881"/>
                </a:cubicBezTo>
                <a:moveTo>
                  <a:pt x="5400" y="9720"/>
                </a:moveTo>
                <a:lnTo>
                  <a:pt x="8345" y="9720"/>
                </a:lnTo>
                <a:cubicBezTo>
                  <a:pt x="8617" y="9720"/>
                  <a:pt x="8836" y="9478"/>
                  <a:pt x="8836" y="9181"/>
                </a:cubicBezTo>
                <a:cubicBezTo>
                  <a:pt x="8836" y="8883"/>
                  <a:pt x="8617" y="8640"/>
                  <a:pt x="8345" y="8640"/>
                </a:cubicBezTo>
                <a:lnTo>
                  <a:pt x="5400" y="8640"/>
                </a:lnTo>
                <a:cubicBezTo>
                  <a:pt x="5129" y="8640"/>
                  <a:pt x="4909" y="8883"/>
                  <a:pt x="4909" y="9181"/>
                </a:cubicBezTo>
                <a:cubicBezTo>
                  <a:pt x="4909" y="9478"/>
                  <a:pt x="5129" y="9720"/>
                  <a:pt x="5400" y="972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 name="Shape 3642"/>
          <p:cNvSpPr/>
          <p:nvPr/>
        </p:nvSpPr>
        <p:spPr>
          <a:xfrm>
            <a:off x="3068277" y="4322883"/>
            <a:ext cx="308098" cy="308105"/>
          </a:xfrm>
          <a:custGeom>
            <a:avLst/>
            <a:gdLst/>
            <a:ahLst/>
            <a:cxnLst>
              <a:cxn ang="0">
                <a:pos x="wd2" y="hd2"/>
              </a:cxn>
              <a:cxn ang="5400000">
                <a:pos x="wd2" y="hd2"/>
              </a:cxn>
              <a:cxn ang="10800000">
                <a:pos x="wd2" y="hd2"/>
              </a:cxn>
              <a:cxn ang="16200000">
                <a:pos x="wd2" y="hd2"/>
              </a:cxn>
            </a:cxnLst>
            <a:rect l="0" t="0" r="r" b="b"/>
            <a:pathLst>
              <a:path w="21600" h="21600" extrusionOk="0">
                <a:moveTo>
                  <a:pt x="20618" y="8836"/>
                </a:moveTo>
                <a:lnTo>
                  <a:pt x="982" y="8836"/>
                </a:lnTo>
                <a:lnTo>
                  <a:pt x="982" y="6873"/>
                </a:lnTo>
                <a:lnTo>
                  <a:pt x="20618" y="6873"/>
                </a:lnTo>
                <a:cubicBezTo>
                  <a:pt x="20618" y="6873"/>
                  <a:pt x="20618" y="8836"/>
                  <a:pt x="20618" y="8836"/>
                </a:cubicBezTo>
                <a:close/>
                <a:moveTo>
                  <a:pt x="18655" y="20618"/>
                </a:moveTo>
                <a:lnTo>
                  <a:pt x="2945" y="20618"/>
                </a:lnTo>
                <a:lnTo>
                  <a:pt x="2945" y="9818"/>
                </a:lnTo>
                <a:lnTo>
                  <a:pt x="18655" y="9818"/>
                </a:lnTo>
                <a:cubicBezTo>
                  <a:pt x="18655" y="9818"/>
                  <a:pt x="18655" y="20618"/>
                  <a:pt x="18655" y="20618"/>
                </a:cubicBezTo>
                <a:close/>
                <a:moveTo>
                  <a:pt x="3927" y="982"/>
                </a:moveTo>
                <a:lnTo>
                  <a:pt x="11782" y="982"/>
                </a:lnTo>
                <a:lnTo>
                  <a:pt x="11782" y="3436"/>
                </a:lnTo>
                <a:cubicBezTo>
                  <a:pt x="11782" y="3708"/>
                  <a:pt x="12002" y="3927"/>
                  <a:pt x="12273" y="3927"/>
                </a:cubicBezTo>
                <a:lnTo>
                  <a:pt x="14727" y="3927"/>
                </a:lnTo>
                <a:lnTo>
                  <a:pt x="14727" y="5891"/>
                </a:lnTo>
                <a:lnTo>
                  <a:pt x="3927" y="5891"/>
                </a:lnTo>
                <a:cubicBezTo>
                  <a:pt x="3927" y="5891"/>
                  <a:pt x="3927" y="982"/>
                  <a:pt x="3927" y="982"/>
                </a:cubicBezTo>
                <a:close/>
                <a:moveTo>
                  <a:pt x="12764" y="1473"/>
                </a:moveTo>
                <a:lnTo>
                  <a:pt x="14236" y="2945"/>
                </a:lnTo>
                <a:lnTo>
                  <a:pt x="12764" y="2945"/>
                </a:lnTo>
                <a:cubicBezTo>
                  <a:pt x="12764" y="2945"/>
                  <a:pt x="12764" y="1473"/>
                  <a:pt x="12764" y="1473"/>
                </a:cubicBezTo>
                <a:close/>
                <a:moveTo>
                  <a:pt x="17673" y="1964"/>
                </a:moveTo>
                <a:lnTo>
                  <a:pt x="17673" y="5891"/>
                </a:lnTo>
                <a:lnTo>
                  <a:pt x="15709" y="5891"/>
                </a:lnTo>
                <a:lnTo>
                  <a:pt x="15709" y="2945"/>
                </a:lnTo>
                <a:lnTo>
                  <a:pt x="14727" y="1964"/>
                </a:lnTo>
                <a:cubicBezTo>
                  <a:pt x="14727" y="1964"/>
                  <a:pt x="17673" y="1964"/>
                  <a:pt x="17673" y="1964"/>
                </a:cubicBezTo>
                <a:close/>
                <a:moveTo>
                  <a:pt x="20618" y="5891"/>
                </a:moveTo>
                <a:lnTo>
                  <a:pt x="18655" y="5891"/>
                </a:lnTo>
                <a:lnTo>
                  <a:pt x="18655" y="1964"/>
                </a:lnTo>
                <a:cubicBezTo>
                  <a:pt x="18655" y="1422"/>
                  <a:pt x="18214" y="982"/>
                  <a:pt x="17673" y="982"/>
                </a:cubicBezTo>
                <a:lnTo>
                  <a:pt x="13745" y="982"/>
                </a:lnTo>
                <a:lnTo>
                  <a:pt x="12764" y="0"/>
                </a:lnTo>
                <a:lnTo>
                  <a:pt x="3927" y="0"/>
                </a:lnTo>
                <a:cubicBezTo>
                  <a:pt x="3385" y="0"/>
                  <a:pt x="2945" y="440"/>
                  <a:pt x="2945" y="982"/>
                </a:cubicBezTo>
                <a:lnTo>
                  <a:pt x="2945" y="5891"/>
                </a:lnTo>
                <a:lnTo>
                  <a:pt x="982" y="5891"/>
                </a:lnTo>
                <a:cubicBezTo>
                  <a:pt x="440" y="5891"/>
                  <a:pt x="0" y="6331"/>
                  <a:pt x="0" y="6873"/>
                </a:cubicBezTo>
                <a:lnTo>
                  <a:pt x="0" y="8836"/>
                </a:lnTo>
                <a:cubicBezTo>
                  <a:pt x="0" y="9379"/>
                  <a:pt x="440" y="9818"/>
                  <a:pt x="982" y="9818"/>
                </a:cubicBezTo>
                <a:lnTo>
                  <a:pt x="1964" y="9818"/>
                </a:lnTo>
                <a:lnTo>
                  <a:pt x="1964" y="20618"/>
                </a:lnTo>
                <a:cubicBezTo>
                  <a:pt x="1964" y="21160"/>
                  <a:pt x="2403" y="21600"/>
                  <a:pt x="2945" y="21600"/>
                </a:cubicBezTo>
                <a:lnTo>
                  <a:pt x="18655" y="21600"/>
                </a:lnTo>
                <a:cubicBezTo>
                  <a:pt x="19196" y="21600"/>
                  <a:pt x="19636" y="21160"/>
                  <a:pt x="19636" y="20618"/>
                </a:cubicBezTo>
                <a:lnTo>
                  <a:pt x="19636" y="9818"/>
                </a:lnTo>
                <a:lnTo>
                  <a:pt x="20618" y="9818"/>
                </a:lnTo>
                <a:cubicBezTo>
                  <a:pt x="21160" y="9818"/>
                  <a:pt x="21600" y="9379"/>
                  <a:pt x="21600" y="8836"/>
                </a:cubicBezTo>
                <a:lnTo>
                  <a:pt x="21600" y="6873"/>
                </a:lnTo>
                <a:cubicBezTo>
                  <a:pt x="21600" y="6331"/>
                  <a:pt x="21160" y="5891"/>
                  <a:pt x="20618" y="5891"/>
                </a:cubicBezTo>
                <a:moveTo>
                  <a:pt x="7855" y="12763"/>
                </a:moveTo>
                <a:lnTo>
                  <a:pt x="13745" y="12763"/>
                </a:lnTo>
                <a:lnTo>
                  <a:pt x="13745" y="13745"/>
                </a:lnTo>
                <a:lnTo>
                  <a:pt x="7855" y="13745"/>
                </a:lnTo>
                <a:cubicBezTo>
                  <a:pt x="7855" y="13745"/>
                  <a:pt x="7855" y="12763"/>
                  <a:pt x="7855" y="12763"/>
                </a:cubicBezTo>
                <a:close/>
                <a:moveTo>
                  <a:pt x="7855" y="14727"/>
                </a:moveTo>
                <a:lnTo>
                  <a:pt x="13745" y="14727"/>
                </a:lnTo>
                <a:cubicBezTo>
                  <a:pt x="14287" y="14727"/>
                  <a:pt x="14727" y="14287"/>
                  <a:pt x="14727" y="13745"/>
                </a:cubicBezTo>
                <a:lnTo>
                  <a:pt x="14727" y="12763"/>
                </a:lnTo>
                <a:cubicBezTo>
                  <a:pt x="14727" y="12221"/>
                  <a:pt x="14287" y="11782"/>
                  <a:pt x="13745" y="11782"/>
                </a:cubicBezTo>
                <a:lnTo>
                  <a:pt x="7855" y="11782"/>
                </a:lnTo>
                <a:cubicBezTo>
                  <a:pt x="7313" y="11782"/>
                  <a:pt x="6873" y="12221"/>
                  <a:pt x="6873" y="12763"/>
                </a:cubicBezTo>
                <a:lnTo>
                  <a:pt x="6873" y="13745"/>
                </a:lnTo>
                <a:cubicBezTo>
                  <a:pt x="6873" y="14287"/>
                  <a:pt x="7313" y="14727"/>
                  <a:pt x="7855" y="147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 name="Shape 3644"/>
          <p:cNvSpPr/>
          <p:nvPr/>
        </p:nvSpPr>
        <p:spPr>
          <a:xfrm>
            <a:off x="1718607" y="4308878"/>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cxnSp>
        <p:nvCxnSpPr>
          <p:cNvPr id="21" name="Straight Connector 20"/>
          <p:cNvCxnSpPr/>
          <p:nvPr/>
        </p:nvCxnSpPr>
        <p:spPr>
          <a:xfrm>
            <a:off x="1872656" y="2818957"/>
            <a:ext cx="5398683"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4579975" y="2674664"/>
            <a:ext cx="0" cy="14429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1872656" y="2818957"/>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7271339" y="2818957"/>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5928310" y="2818957"/>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4579975" y="2818957"/>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3222326" y="2818957"/>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1872656" y="3895504"/>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220993" y="3895504"/>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5920994" y="3895504"/>
            <a:ext cx="0" cy="2153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8510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we do?</a:t>
            </a:r>
          </a:p>
        </p:txBody>
      </p:sp>
      <p:grpSp>
        <p:nvGrpSpPr>
          <p:cNvPr id="3" name="Group 2"/>
          <p:cNvGrpSpPr/>
          <p:nvPr/>
        </p:nvGrpSpPr>
        <p:grpSpPr>
          <a:xfrm>
            <a:off x="1738983" y="2894831"/>
            <a:ext cx="827151" cy="555913"/>
            <a:chOff x="6581232" y="1771317"/>
            <a:chExt cx="1102867" cy="741216"/>
          </a:xfrm>
        </p:grpSpPr>
        <p:sp>
          <p:nvSpPr>
            <p:cNvPr id="4" name="Shape 3599"/>
            <p:cNvSpPr/>
            <p:nvPr/>
          </p:nvSpPr>
          <p:spPr>
            <a:xfrm>
              <a:off x="6927266"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 name="TextBox 4"/>
            <p:cNvSpPr txBox="1"/>
            <p:nvPr/>
          </p:nvSpPr>
          <p:spPr>
            <a:xfrm>
              <a:off x="6581232" y="2362236"/>
              <a:ext cx="1102867" cy="150297"/>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Foundations</a:t>
              </a:r>
            </a:p>
          </p:txBody>
        </p:sp>
      </p:grpSp>
      <p:grpSp>
        <p:nvGrpSpPr>
          <p:cNvPr id="6" name="Group 5"/>
          <p:cNvGrpSpPr/>
          <p:nvPr/>
        </p:nvGrpSpPr>
        <p:grpSpPr>
          <a:xfrm>
            <a:off x="3420101" y="2894831"/>
            <a:ext cx="745397" cy="555913"/>
            <a:chOff x="8680889" y="1771317"/>
            <a:chExt cx="993863" cy="741216"/>
          </a:xfrm>
        </p:grpSpPr>
        <p:sp>
          <p:nvSpPr>
            <p:cNvPr id="7" name="Shape 3717"/>
            <p:cNvSpPr/>
            <p:nvPr/>
          </p:nvSpPr>
          <p:spPr>
            <a:xfrm>
              <a:off x="8972419" y="1771317"/>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 name="TextBox 7"/>
            <p:cNvSpPr txBox="1"/>
            <p:nvPr/>
          </p:nvSpPr>
          <p:spPr>
            <a:xfrm>
              <a:off x="8680889" y="2362236"/>
              <a:ext cx="993863" cy="150297"/>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Individuals</a:t>
              </a:r>
            </a:p>
          </p:txBody>
        </p:sp>
      </p:grpSp>
      <p:grpSp>
        <p:nvGrpSpPr>
          <p:cNvPr id="9" name="Group 8"/>
          <p:cNvGrpSpPr/>
          <p:nvPr/>
        </p:nvGrpSpPr>
        <p:grpSpPr>
          <a:xfrm>
            <a:off x="4957906" y="2894830"/>
            <a:ext cx="947375" cy="666713"/>
            <a:chOff x="6501083" y="3192363"/>
            <a:chExt cx="1263167" cy="888950"/>
          </a:xfrm>
        </p:grpSpPr>
        <p:sp>
          <p:nvSpPr>
            <p:cNvPr id="10" name="Shape 3620"/>
            <p:cNvSpPr/>
            <p:nvPr/>
          </p:nvSpPr>
          <p:spPr>
            <a:xfrm>
              <a:off x="6927266" y="3192363"/>
              <a:ext cx="410797" cy="410797"/>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 name="TextBox 10"/>
            <p:cNvSpPr txBox="1"/>
            <p:nvPr/>
          </p:nvSpPr>
          <p:spPr>
            <a:xfrm>
              <a:off x="6501083" y="3783283"/>
              <a:ext cx="1263167" cy="298030"/>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Governments/</a:t>
              </a:r>
            </a:p>
            <a:p>
              <a:pPr algn="ctr">
                <a:lnSpc>
                  <a:spcPct val="80000"/>
                </a:lnSpc>
              </a:pPr>
              <a:r>
                <a:rPr lang="en-US" sz="900" b="1" spc="150" dirty="0">
                  <a:latin typeface="Titillium" charset="0"/>
                  <a:ea typeface="Titillium" charset="0"/>
                  <a:cs typeface="Titillium" charset="0"/>
                </a:rPr>
                <a:t>Multilaterals</a:t>
              </a:r>
            </a:p>
          </p:txBody>
        </p:sp>
      </p:grpSp>
      <p:grpSp>
        <p:nvGrpSpPr>
          <p:cNvPr id="12" name="Group 11"/>
          <p:cNvGrpSpPr/>
          <p:nvPr/>
        </p:nvGrpSpPr>
        <p:grpSpPr>
          <a:xfrm>
            <a:off x="6601182" y="2894830"/>
            <a:ext cx="937757" cy="666713"/>
            <a:chOff x="8552647" y="3194740"/>
            <a:chExt cx="1250343" cy="888951"/>
          </a:xfrm>
        </p:grpSpPr>
        <p:sp>
          <p:nvSpPr>
            <p:cNvPr id="13" name="Shape 3647"/>
            <p:cNvSpPr/>
            <p:nvPr/>
          </p:nvSpPr>
          <p:spPr>
            <a:xfrm>
              <a:off x="8991091" y="3194740"/>
              <a:ext cx="373452" cy="410797"/>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 name="TextBox 13"/>
            <p:cNvSpPr txBox="1"/>
            <p:nvPr/>
          </p:nvSpPr>
          <p:spPr>
            <a:xfrm>
              <a:off x="8552647" y="3785660"/>
              <a:ext cx="1250343" cy="298031"/>
            </a:xfrm>
            <a:prstGeom prst="rect">
              <a:avLst/>
            </a:prstGeom>
            <a:noFill/>
          </p:spPr>
          <p:txBody>
            <a:bodyPr wrap="none" lIns="0" tIns="0" rIns="0" bIns="0" rtlCol="0">
              <a:spAutoFit/>
            </a:bodyPr>
            <a:lstStyle/>
            <a:p>
              <a:pPr algn="ctr">
                <a:lnSpc>
                  <a:spcPct val="80000"/>
                </a:lnSpc>
              </a:pPr>
              <a:r>
                <a:rPr lang="en-US" sz="900" b="1" spc="150" dirty="0">
                  <a:latin typeface="Titillium" charset="0"/>
                  <a:ea typeface="Titillium" charset="0"/>
                  <a:cs typeface="Titillium" charset="0"/>
                </a:rPr>
                <a:t>Corporations/</a:t>
              </a:r>
            </a:p>
            <a:p>
              <a:pPr algn="ctr">
                <a:lnSpc>
                  <a:spcPct val="80000"/>
                </a:lnSpc>
              </a:pPr>
              <a:r>
                <a:rPr lang="en-US" sz="900" b="1" spc="150" dirty="0">
                  <a:latin typeface="Titillium" charset="0"/>
                  <a:ea typeface="Titillium" charset="0"/>
                  <a:cs typeface="Titillium" charset="0"/>
                </a:rPr>
                <a:t>Businesses</a:t>
              </a:r>
            </a:p>
          </p:txBody>
        </p:sp>
      </p:grpSp>
      <p:sp>
        <p:nvSpPr>
          <p:cNvPr id="15" name="Oval 14"/>
          <p:cNvSpPr/>
          <p:nvPr/>
        </p:nvSpPr>
        <p:spPr>
          <a:xfrm>
            <a:off x="2006483" y="3686152"/>
            <a:ext cx="295054" cy="295054"/>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900">
                <a:solidFill>
                  <a:schemeClr val="tx1"/>
                </a:solidFill>
                <a:latin typeface="Titillium" charset="0"/>
                <a:ea typeface="Titillium" charset="0"/>
                <a:cs typeface="Titillium" charset="0"/>
              </a:rPr>
              <a:t>1</a:t>
            </a:r>
          </a:p>
        </p:txBody>
      </p:sp>
      <p:sp>
        <p:nvSpPr>
          <p:cNvPr id="16" name="Oval 15"/>
          <p:cNvSpPr/>
          <p:nvPr/>
        </p:nvSpPr>
        <p:spPr>
          <a:xfrm>
            <a:off x="3645274" y="3686152"/>
            <a:ext cx="295054" cy="295054"/>
          </a:xfrm>
          <a:prstGeom prst="ellipse">
            <a:avLst/>
          </a:prstGeom>
          <a:noFill/>
          <a:ln w="6350">
            <a:solidFill>
              <a:schemeClr val="tx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900" dirty="0">
                <a:solidFill>
                  <a:schemeClr val="tx1">
                    <a:alpha val="40000"/>
                  </a:schemeClr>
                </a:solidFill>
                <a:latin typeface="Titillium" charset="0"/>
                <a:ea typeface="Titillium" charset="0"/>
                <a:cs typeface="Titillium" charset="0"/>
              </a:rPr>
              <a:t>2</a:t>
            </a:r>
          </a:p>
        </p:txBody>
      </p:sp>
      <p:sp>
        <p:nvSpPr>
          <p:cNvPr id="17" name="Oval 16"/>
          <p:cNvSpPr/>
          <p:nvPr/>
        </p:nvSpPr>
        <p:spPr>
          <a:xfrm>
            <a:off x="5284065" y="3686152"/>
            <a:ext cx="295054" cy="295054"/>
          </a:xfrm>
          <a:prstGeom prst="ellipse">
            <a:avLst/>
          </a:prstGeom>
          <a:noFill/>
          <a:ln w="6350">
            <a:solidFill>
              <a:schemeClr val="tx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900" dirty="0">
                <a:solidFill>
                  <a:schemeClr val="tx1">
                    <a:alpha val="40000"/>
                  </a:schemeClr>
                </a:solidFill>
                <a:latin typeface="Titillium" charset="0"/>
                <a:ea typeface="Titillium" charset="0"/>
                <a:cs typeface="Titillium" charset="0"/>
              </a:rPr>
              <a:t>3</a:t>
            </a:r>
          </a:p>
        </p:txBody>
      </p:sp>
      <p:sp>
        <p:nvSpPr>
          <p:cNvPr id="18" name="Oval 17"/>
          <p:cNvSpPr/>
          <p:nvPr/>
        </p:nvSpPr>
        <p:spPr>
          <a:xfrm>
            <a:off x="6922856" y="3686152"/>
            <a:ext cx="295054" cy="295054"/>
          </a:xfrm>
          <a:prstGeom prst="ellipse">
            <a:avLst/>
          </a:prstGeom>
          <a:noFill/>
          <a:ln w="6350">
            <a:solidFill>
              <a:schemeClr val="tx1">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900" dirty="0">
                <a:solidFill>
                  <a:schemeClr val="tx1">
                    <a:alpha val="40000"/>
                  </a:schemeClr>
                </a:solidFill>
                <a:latin typeface="Titillium" charset="0"/>
                <a:ea typeface="Titillium" charset="0"/>
                <a:cs typeface="Titillium" charset="0"/>
              </a:rPr>
              <a:t>4</a:t>
            </a:r>
          </a:p>
        </p:txBody>
      </p:sp>
      <p:cxnSp>
        <p:nvCxnSpPr>
          <p:cNvPr id="19" name="Straight Connector 18"/>
          <p:cNvCxnSpPr/>
          <p:nvPr/>
        </p:nvCxnSpPr>
        <p:spPr>
          <a:xfrm>
            <a:off x="2339958" y="3837572"/>
            <a:ext cx="1251984" cy="0"/>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78232" y="3837572"/>
            <a:ext cx="1251984" cy="0"/>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615050" y="3833678"/>
            <a:ext cx="1251984" cy="0"/>
          </a:xfrm>
          <a:prstGeom prst="line">
            <a:avLst/>
          </a:prstGeom>
          <a:ln>
            <a:solidFill>
              <a:schemeClr val="tx1">
                <a:alpha val="40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343025" y="4529939"/>
            <a:ext cx="6457950" cy="600164"/>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 don't look even slightly believable. 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a:t>
            </a:r>
          </a:p>
        </p:txBody>
      </p:sp>
    </p:spTree>
    <p:extLst>
      <p:ext uri="{BB962C8B-B14F-4D97-AF65-F5344CB8AC3E}">
        <p14:creationId xmlns:p14="http://schemas.microsoft.com/office/powerpoint/2010/main" val="10821301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Features to start, sell &amp; grow</a:t>
            </a:r>
          </a:p>
        </p:txBody>
      </p:sp>
      <p:sp>
        <p:nvSpPr>
          <p:cNvPr id="3" name="TextBox 2"/>
          <p:cNvSpPr txBox="1"/>
          <p:nvPr/>
        </p:nvSpPr>
        <p:spPr>
          <a:xfrm>
            <a:off x="1806964" y="2506049"/>
            <a:ext cx="704680" cy="300082"/>
          </a:xfrm>
          <a:prstGeom prst="rect">
            <a:avLst/>
          </a:prstGeom>
          <a:noFill/>
        </p:spPr>
        <p:txBody>
          <a:bodyPr wrap="none" lIns="0" rtlCol="0">
            <a:spAutoFit/>
          </a:bodyPr>
          <a:lstStyle/>
          <a:p>
            <a:r>
              <a:rPr lang="en-US" sz="1350" b="1" dirty="0">
                <a:latin typeface="Titillium" charset="0"/>
                <a:ea typeface="Titillium" charset="0"/>
                <a:cs typeface="Titillium" charset="0"/>
              </a:rPr>
              <a:t>Website</a:t>
            </a:r>
          </a:p>
        </p:txBody>
      </p:sp>
      <p:sp>
        <p:nvSpPr>
          <p:cNvPr id="4" name="Shape 3613"/>
          <p:cNvSpPr/>
          <p:nvPr/>
        </p:nvSpPr>
        <p:spPr>
          <a:xfrm>
            <a:off x="1348465" y="2490501"/>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5" name="TextBox 4"/>
          <p:cNvSpPr txBox="1"/>
          <p:nvPr/>
        </p:nvSpPr>
        <p:spPr>
          <a:xfrm>
            <a:off x="1343025" y="2879978"/>
            <a:ext cx="2336858" cy="1984261"/>
          </a:xfrm>
          <a:prstGeom prst="rect">
            <a:avLst/>
          </a:prstGeom>
          <a:noFill/>
        </p:spPr>
        <p:txBody>
          <a:bodyPr wrap="none" lIns="0" rtlCol="0">
            <a:spAutoFit/>
          </a:bodyPr>
          <a:lstStyle/>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Simple drag and drop editor</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Step-by-step guidance</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Pre-designed layout options</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Domain names &amp; professional email</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Video Backgrounds</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Site stats</a:t>
            </a:r>
          </a:p>
        </p:txBody>
      </p:sp>
      <p:sp>
        <p:nvSpPr>
          <p:cNvPr id="6" name="TextBox 5"/>
          <p:cNvSpPr txBox="1"/>
          <p:nvPr/>
        </p:nvSpPr>
        <p:spPr>
          <a:xfrm>
            <a:off x="5035939" y="2506049"/>
            <a:ext cx="973985" cy="300082"/>
          </a:xfrm>
          <a:prstGeom prst="rect">
            <a:avLst/>
          </a:prstGeom>
          <a:noFill/>
        </p:spPr>
        <p:txBody>
          <a:bodyPr wrap="none" lIns="0" rtlCol="0">
            <a:spAutoFit/>
          </a:bodyPr>
          <a:lstStyle/>
          <a:p>
            <a:r>
              <a:rPr lang="en-US" sz="1350" b="1" dirty="0" err="1">
                <a:latin typeface="Titillium" charset="0"/>
                <a:ea typeface="Titillium" charset="0"/>
                <a:cs typeface="Titillium" charset="0"/>
              </a:rPr>
              <a:t>eCommerce</a:t>
            </a:r>
            <a:endParaRPr lang="en-US" sz="1350" b="1" dirty="0">
              <a:latin typeface="Titillium" charset="0"/>
              <a:ea typeface="Titillium" charset="0"/>
              <a:cs typeface="Titillium" charset="0"/>
            </a:endParaRPr>
          </a:p>
        </p:txBody>
      </p:sp>
      <p:sp>
        <p:nvSpPr>
          <p:cNvPr id="7" name="Shape 3613"/>
          <p:cNvSpPr/>
          <p:nvPr/>
        </p:nvSpPr>
        <p:spPr>
          <a:xfrm>
            <a:off x="4577440" y="2490501"/>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gradFill>
            <a:gsLst>
              <a:gs pos="0">
                <a:schemeClr val="accent1"/>
              </a:gs>
              <a:gs pos="100000">
                <a:schemeClr val="accent2"/>
              </a:gs>
            </a:gsLst>
            <a:lin ang="2700000" scaled="0"/>
          </a:gradFill>
          <a:ln w="12700">
            <a:miter lim="400000"/>
          </a:ln>
        </p:spPr>
        <p:txBody>
          <a:bodyPr lIns="28575" tIns="28575" rIns="28575" bIns="28575" anchor="ctr"/>
          <a:lstStyle/>
          <a:p>
            <a:endParaRPr sz="1350">
              <a:solidFill>
                <a:prstClr val="black"/>
              </a:solidFill>
            </a:endParaRPr>
          </a:p>
        </p:txBody>
      </p:sp>
      <p:sp>
        <p:nvSpPr>
          <p:cNvPr id="8" name="TextBox 7"/>
          <p:cNvSpPr txBox="1"/>
          <p:nvPr/>
        </p:nvSpPr>
        <p:spPr>
          <a:xfrm>
            <a:off x="4572000" y="2879978"/>
            <a:ext cx="2336858" cy="1661096"/>
          </a:xfrm>
          <a:prstGeom prst="rect">
            <a:avLst/>
          </a:prstGeom>
          <a:noFill/>
        </p:spPr>
        <p:txBody>
          <a:bodyPr wrap="none" lIns="0" rtlCol="0">
            <a:spAutoFit/>
          </a:bodyPr>
          <a:lstStyle/>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Simple drag and drop editor</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Step-by-step guidance</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Pre-designed layout options</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Domain names &amp; professional email</a:t>
            </a:r>
          </a:p>
          <a:p>
            <a:pPr marL="214313" indent="-214313">
              <a:lnSpc>
                <a:spcPct val="200000"/>
              </a:lnSpc>
              <a:buClr>
                <a:schemeClr val="accent1"/>
              </a:buClr>
              <a:buFont typeface="Arial" charset="0"/>
              <a:buChar char="•"/>
            </a:pPr>
            <a:r>
              <a:rPr lang="en-US" sz="1050" dirty="0">
                <a:solidFill>
                  <a:schemeClr val="tx1">
                    <a:alpha val="70000"/>
                  </a:schemeClr>
                </a:solidFill>
                <a:latin typeface="Titillium" charset="0"/>
                <a:ea typeface="Titillium" charset="0"/>
                <a:cs typeface="Titillium" charset="0"/>
              </a:rPr>
              <a:t>Video Backgrounds</a:t>
            </a:r>
          </a:p>
        </p:txBody>
      </p:sp>
    </p:spTree>
    <p:extLst>
      <p:ext uri="{BB962C8B-B14F-4D97-AF65-F5344CB8AC3E}">
        <p14:creationId xmlns:p14="http://schemas.microsoft.com/office/powerpoint/2010/main" val="9785876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Group 4"/>
          <p:cNvGrpSpPr/>
          <p:nvPr/>
        </p:nvGrpSpPr>
        <p:grpSpPr>
          <a:xfrm>
            <a:off x="1343025" y="3196031"/>
            <a:ext cx="2763611" cy="480886"/>
            <a:chOff x="1790700" y="3227618"/>
            <a:chExt cx="3684814" cy="641181"/>
          </a:xfrm>
        </p:grpSpPr>
        <p:sp>
          <p:nvSpPr>
            <p:cNvPr id="6" name="TextBox 5"/>
            <p:cNvSpPr txBox="1"/>
            <p:nvPr/>
          </p:nvSpPr>
          <p:spPr>
            <a:xfrm>
              <a:off x="1790700" y="3227618"/>
              <a:ext cx="3684814" cy="396605"/>
            </a:xfrm>
            <a:prstGeom prst="rect">
              <a:avLst/>
            </a:prstGeom>
            <a:noFill/>
          </p:spPr>
          <p:txBody>
            <a:bodyPr wrap="square" lIns="0" tIns="0" rIns="0" bIns="0" rtlCol="0">
              <a:spAutoFit/>
            </a:bodyPr>
            <a:lstStyle/>
            <a:p>
              <a:pPr>
                <a:lnSpc>
                  <a:spcPct val="80000"/>
                </a:lnSpc>
              </a:pPr>
              <a:r>
                <a:rPr lang="en-US" sz="2400" dirty="0">
                  <a:solidFill>
                    <a:schemeClr val="bg1"/>
                  </a:solidFill>
                  <a:latin typeface="Titillium Light" charset="0"/>
                  <a:ea typeface="Titillium Light" charset="0"/>
                  <a:cs typeface="Titillium Light" charset="0"/>
                </a:rPr>
                <a:t>Ales </a:t>
              </a:r>
              <a:r>
                <a:rPr lang="en-US" sz="2400" dirty="0" err="1">
                  <a:solidFill>
                    <a:schemeClr val="bg1"/>
                  </a:solidFill>
                  <a:latin typeface="Titillium Light" charset="0"/>
                  <a:ea typeface="Titillium Light" charset="0"/>
                  <a:cs typeface="Titillium Light" charset="0"/>
                </a:rPr>
                <a:t>Nasonov</a:t>
              </a:r>
              <a:endParaRPr lang="en-US" sz="2400" dirty="0">
                <a:solidFill>
                  <a:schemeClr val="bg1"/>
                </a:solidFill>
                <a:latin typeface="Titillium Light" charset="0"/>
                <a:ea typeface="Titillium Light" charset="0"/>
                <a:cs typeface="Titillium Light" charset="0"/>
              </a:endParaRPr>
            </a:p>
          </p:txBody>
        </p:sp>
        <p:sp>
          <p:nvSpPr>
            <p:cNvPr id="7" name="TextBox 6"/>
            <p:cNvSpPr txBox="1"/>
            <p:nvPr/>
          </p:nvSpPr>
          <p:spPr>
            <a:xfrm>
              <a:off x="1801585" y="3744320"/>
              <a:ext cx="876308" cy="124479"/>
            </a:xfrm>
            <a:prstGeom prst="rect">
              <a:avLst/>
            </a:prstGeom>
            <a:noFill/>
          </p:spPr>
          <p:txBody>
            <a:bodyPr wrap="none" lIns="0" tIns="0" rIns="0" bIns="0" rtlCol="0">
              <a:spAutoFit/>
            </a:bodyPr>
            <a:lstStyle/>
            <a:p>
              <a:pPr>
                <a:lnSpc>
                  <a:spcPct val="80000"/>
                </a:lnSpc>
              </a:pPr>
              <a:r>
                <a:rPr lang="en-US" sz="750" spc="225" dirty="0">
                  <a:solidFill>
                    <a:schemeClr val="bg1"/>
                  </a:solidFill>
                  <a:latin typeface="Titillium" charset="0"/>
                  <a:ea typeface="Titillium" charset="0"/>
                  <a:cs typeface="Titillium" charset="0"/>
                </a:rPr>
                <a:t>DIRECTOR</a:t>
              </a:r>
            </a:p>
          </p:txBody>
        </p:sp>
      </p:grpSp>
      <p:grpSp>
        <p:nvGrpSpPr>
          <p:cNvPr id="9" name="Group 8"/>
          <p:cNvGrpSpPr/>
          <p:nvPr/>
        </p:nvGrpSpPr>
        <p:grpSpPr>
          <a:xfrm>
            <a:off x="5195944" y="2958016"/>
            <a:ext cx="2330711" cy="346934"/>
            <a:chOff x="7293685" y="2514600"/>
            <a:chExt cx="3107615" cy="462579"/>
          </a:xfrm>
        </p:grpSpPr>
        <p:cxnSp>
          <p:nvCxnSpPr>
            <p:cNvPr id="10" name="Straight Connector 9"/>
            <p:cNvCxnSpPr/>
            <p:nvPr/>
          </p:nvCxnSpPr>
          <p:spPr>
            <a:xfrm>
              <a:off x="7293685" y="2822538"/>
              <a:ext cx="3107615" cy="0"/>
            </a:xfrm>
            <a:prstGeom prst="line">
              <a:avLst/>
            </a:prstGeom>
            <a:ln w="381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cxnSpLocks/>
            </p:cNvCxnSpPr>
            <p:nvPr/>
          </p:nvCxnSpPr>
          <p:spPr>
            <a:xfrm>
              <a:off x="7293685" y="2822538"/>
              <a:ext cx="2205317" cy="0"/>
            </a:xfrm>
            <a:prstGeom prst="line">
              <a:avLst/>
            </a:prstGeom>
            <a:ln w="381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9499002" y="2667896"/>
              <a:ext cx="502920" cy="309283"/>
            </a:xfrm>
            <a:prstGeom prst="rect">
              <a:avLst/>
            </a:prstGeom>
            <a:solidFill>
              <a:schemeClr val="bg1"/>
            </a:solidFill>
            <a:ln w="25400">
              <a:gradFill>
                <a:gsLst>
                  <a:gs pos="0">
                    <a:schemeClr val="accent1"/>
                  </a:gs>
                  <a:gs pos="100000">
                    <a:schemeClr val="accent2"/>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0" rIns="0" bIns="0" numCol="1" spcCol="0" rtlCol="0" fromWordArt="0" anchor="ctr" anchorCtr="0" forceAA="0" compatLnSpc="1">
              <a:prstTxWarp prst="textNoShape">
                <a:avLst/>
              </a:prstTxWarp>
              <a:noAutofit/>
            </a:bodyPr>
            <a:lstStyle/>
            <a:p>
              <a:r>
                <a:rPr lang="en-US" sz="900" b="1" dirty="0">
                  <a:solidFill>
                    <a:schemeClr val="tx1"/>
                  </a:solidFill>
                  <a:latin typeface="Titillium" charset="0"/>
                  <a:ea typeface="Titillium" charset="0"/>
                  <a:cs typeface="Titillium" charset="0"/>
                </a:rPr>
                <a:t>80%</a:t>
              </a:r>
            </a:p>
          </p:txBody>
        </p:sp>
        <p:sp>
          <p:nvSpPr>
            <p:cNvPr id="13" name="TextBox 12"/>
            <p:cNvSpPr txBox="1"/>
            <p:nvPr/>
          </p:nvSpPr>
          <p:spPr>
            <a:xfrm>
              <a:off x="7293685" y="2514600"/>
              <a:ext cx="2011680"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DIGITAL DESIGN</a:t>
              </a:r>
            </a:p>
          </p:txBody>
        </p:sp>
      </p:grpSp>
      <p:grpSp>
        <p:nvGrpSpPr>
          <p:cNvPr id="14" name="Group 13"/>
          <p:cNvGrpSpPr/>
          <p:nvPr/>
        </p:nvGrpSpPr>
        <p:grpSpPr>
          <a:xfrm>
            <a:off x="5195944" y="3426808"/>
            <a:ext cx="2330711" cy="346934"/>
            <a:chOff x="7293685" y="2514600"/>
            <a:chExt cx="3107615" cy="462579"/>
          </a:xfrm>
        </p:grpSpPr>
        <p:cxnSp>
          <p:nvCxnSpPr>
            <p:cNvPr id="15" name="Straight Connector 14"/>
            <p:cNvCxnSpPr/>
            <p:nvPr/>
          </p:nvCxnSpPr>
          <p:spPr>
            <a:xfrm>
              <a:off x="7293685" y="2822538"/>
              <a:ext cx="3107615" cy="0"/>
            </a:xfrm>
            <a:prstGeom prst="line">
              <a:avLst/>
            </a:prstGeom>
            <a:ln w="381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293685" y="2822538"/>
              <a:ext cx="2503842" cy="0"/>
            </a:xfrm>
            <a:prstGeom prst="line">
              <a:avLst/>
            </a:prstGeom>
            <a:ln w="381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9797527" y="2667896"/>
              <a:ext cx="502920" cy="309283"/>
            </a:xfrm>
            <a:prstGeom prst="rect">
              <a:avLst/>
            </a:prstGeom>
            <a:solidFill>
              <a:schemeClr val="bg1"/>
            </a:solidFill>
            <a:ln w="25400">
              <a:gradFill>
                <a:gsLst>
                  <a:gs pos="0">
                    <a:schemeClr val="accent1"/>
                  </a:gs>
                  <a:gs pos="100000">
                    <a:schemeClr val="accent2"/>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0" rIns="0" bIns="0" numCol="1" spcCol="0" rtlCol="0" fromWordArt="0" anchor="ctr" anchorCtr="0" forceAA="0" compatLnSpc="1">
              <a:prstTxWarp prst="textNoShape">
                <a:avLst/>
              </a:prstTxWarp>
              <a:noAutofit/>
            </a:bodyPr>
            <a:lstStyle/>
            <a:p>
              <a:r>
                <a:rPr lang="en-US" sz="900" b="1" dirty="0">
                  <a:solidFill>
                    <a:schemeClr val="tx1"/>
                  </a:solidFill>
                  <a:latin typeface="Titillium" charset="0"/>
                  <a:ea typeface="Titillium" charset="0"/>
                  <a:cs typeface="Titillium" charset="0"/>
                </a:rPr>
                <a:t>90%</a:t>
              </a:r>
            </a:p>
          </p:txBody>
        </p:sp>
        <p:sp>
          <p:nvSpPr>
            <p:cNvPr id="18" name="TextBox 17"/>
            <p:cNvSpPr txBox="1"/>
            <p:nvPr/>
          </p:nvSpPr>
          <p:spPr>
            <a:xfrm>
              <a:off x="7293685" y="2514600"/>
              <a:ext cx="2011680"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MARKETING</a:t>
              </a:r>
            </a:p>
          </p:txBody>
        </p:sp>
      </p:grpSp>
      <p:sp>
        <p:nvSpPr>
          <p:cNvPr id="19" name="TextBox 18"/>
          <p:cNvSpPr txBox="1"/>
          <p:nvPr/>
        </p:nvSpPr>
        <p:spPr>
          <a:xfrm>
            <a:off x="5195944" y="4095778"/>
            <a:ext cx="2330711"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a:t>
            </a:r>
          </a:p>
        </p:txBody>
      </p:sp>
      <p:sp>
        <p:nvSpPr>
          <p:cNvPr id="20" name="AutoShape 2"/>
          <p:cNvSpPr>
            <a:spLocks/>
          </p:cNvSpPr>
          <p:nvPr/>
        </p:nvSpPr>
        <p:spPr bwMode="auto">
          <a:xfrm>
            <a:off x="3362659" y="2596850"/>
            <a:ext cx="1533752" cy="1659914"/>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w="152400">
            <a:gradFill>
              <a:gsLst>
                <a:gs pos="0">
                  <a:schemeClr val="accent1">
                    <a:alpha val="30000"/>
                  </a:schemeClr>
                </a:gs>
                <a:gs pos="100000">
                  <a:schemeClr val="accent2">
                    <a:alpha val="20000"/>
                  </a:schemeClr>
                </a:gs>
              </a:gsLst>
              <a:lin ang="5400000" scaled="1"/>
            </a:gradFill>
          </a:ln>
        </p:spPr>
        <p:txBody>
          <a:bodyPr lIns="0" tIns="0" rIns="0" bIns="0"/>
          <a:lstStyle/>
          <a:p>
            <a:endParaRPr lang="en-US" sz="1350"/>
          </a:p>
        </p:txBody>
      </p:sp>
      <p:sp>
        <p:nvSpPr>
          <p:cNvPr id="21" name="TextBox 20"/>
          <p:cNvSpPr txBox="1"/>
          <p:nvPr/>
        </p:nvSpPr>
        <p:spPr>
          <a:xfrm>
            <a:off x="514350" y="1309743"/>
            <a:ext cx="530594" cy="230832"/>
          </a:xfrm>
          <a:prstGeom prst="rect">
            <a:avLst/>
          </a:prstGeom>
          <a:noFill/>
        </p:spPr>
        <p:txBody>
          <a:bodyPr wrap="none" lIns="0" rIns="0" rtlCol="0">
            <a:spAutoFit/>
          </a:bodyPr>
          <a:lstStyle/>
          <a:p>
            <a:r>
              <a:rPr lang="en-US" sz="900" b="1" spc="225">
                <a:gradFill>
                  <a:gsLst>
                    <a:gs pos="0">
                      <a:schemeClr val="accent1"/>
                    </a:gs>
                    <a:gs pos="100000">
                      <a:schemeClr val="accent2"/>
                    </a:gs>
                  </a:gsLst>
                  <a:lin ang="2700000" scaled="0"/>
                </a:gradFill>
                <a:latin typeface="Titillium Bd" charset="0"/>
                <a:ea typeface="Titillium Bd" charset="0"/>
                <a:cs typeface="Titillium Bd" charset="0"/>
              </a:rPr>
              <a:t>POWER</a:t>
            </a:r>
          </a:p>
        </p:txBody>
      </p:sp>
      <p:pic>
        <p:nvPicPr>
          <p:cNvPr id="23" name="Picture Placeholder 22">
            <a:extLst>
              <a:ext uri="{FF2B5EF4-FFF2-40B4-BE49-F238E27FC236}">
                <a16:creationId xmlns:a16="http://schemas.microsoft.com/office/drawing/2014/main" id="{7C8A00C0-F7B6-E642-9531-8CAC22D29ABB}"/>
              </a:ext>
            </a:extLst>
          </p:cNvPr>
          <p:cNvPicPr>
            <a:picLocks noGrp="1" noChangeAspect="1"/>
          </p:cNvPicPr>
          <p:nvPr>
            <p:ph type="pic" sz="quarter" idx="15"/>
          </p:nvPr>
        </p:nvPicPr>
        <p:blipFill>
          <a:blip r:embed="rId2"/>
          <a:srcRect l="26904" r="26904"/>
          <a:stretch>
            <a:fillRect/>
          </a:stretch>
        </p:blipFill>
        <p:spPr/>
      </p:pic>
    </p:spTree>
    <p:extLst>
      <p:ext uri="{BB962C8B-B14F-4D97-AF65-F5344CB8AC3E}">
        <p14:creationId xmlns:p14="http://schemas.microsoft.com/office/powerpoint/2010/main" val="91707376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D4CFA7CE-47BE-6B49-9EB3-3D49911F415B}"/>
              </a:ext>
            </a:extLst>
          </p:cNvPr>
          <p:cNvPicPr>
            <a:picLocks noGrp="1" noChangeAspect="1"/>
          </p:cNvPicPr>
          <p:nvPr>
            <p:ph type="pic" sz="quarter" idx="13"/>
          </p:nvPr>
        </p:nvPicPr>
        <p:blipFill>
          <a:blip r:embed="rId2">
            <a:duotone>
              <a:schemeClr val="bg2">
                <a:shade val="45000"/>
                <a:satMod val="135000"/>
              </a:schemeClr>
              <a:prstClr val="white"/>
            </a:duotone>
          </a:blip>
          <a:srcRect l="18928" r="18928"/>
          <a:stretch>
            <a:fillRect/>
          </a:stretch>
        </p:blipFill>
        <p:spPr/>
      </p:pic>
      <p:sp>
        <p:nvSpPr>
          <p:cNvPr id="8" name="TextBox 7"/>
          <p:cNvSpPr txBox="1"/>
          <p:nvPr/>
        </p:nvSpPr>
        <p:spPr>
          <a:xfrm>
            <a:off x="1343025" y="2949392"/>
            <a:ext cx="3775072" cy="969496"/>
          </a:xfrm>
          <a:prstGeom prst="rect">
            <a:avLst/>
          </a:prstGeom>
          <a:noFill/>
        </p:spPr>
        <p:txBody>
          <a:bodyPr wrap="none" lIns="0" tIns="0" rIns="0" bIns="0" rtlCol="0">
            <a:spAutoFit/>
          </a:bodyPr>
          <a:lstStyle/>
          <a:p>
            <a:r>
              <a:rPr lang="en-US" sz="2100" dirty="0">
                <a:latin typeface="Titillium Light" charset="0"/>
                <a:ea typeface="Titillium Light" charset="0"/>
                <a:cs typeface="Titillium Light" charset="0"/>
              </a:rPr>
              <a:t>If you’re not having fun with what</a:t>
            </a:r>
          </a:p>
          <a:p>
            <a:r>
              <a:rPr lang="en-US" sz="2100" dirty="0">
                <a:latin typeface="Titillium Light" charset="0"/>
                <a:ea typeface="Titillium Light" charset="0"/>
                <a:cs typeface="Titillium Light" charset="0"/>
              </a:rPr>
              <a:t>you’re </a:t>
            </a:r>
            <a:r>
              <a:rPr lang="en-US" sz="2100" dirty="0">
                <a:solidFill>
                  <a:schemeClr val="tx1">
                    <a:lumMod val="50000"/>
                    <a:lumOff val="50000"/>
                  </a:schemeClr>
                </a:solidFill>
                <a:latin typeface="Titillium Light" charset="0"/>
                <a:ea typeface="Titillium Light" charset="0"/>
                <a:cs typeface="Titillium Light" charset="0"/>
              </a:rPr>
              <a:t>doing then you’re</a:t>
            </a:r>
            <a:r>
              <a:rPr lang="en-US" sz="2100" dirty="0">
                <a:latin typeface="Titillium Light" charset="0"/>
                <a:ea typeface="Titillium Light" charset="0"/>
                <a:cs typeface="Titillium Light" charset="0"/>
              </a:rPr>
              <a:t> doing it</a:t>
            </a:r>
          </a:p>
          <a:p>
            <a:r>
              <a:rPr lang="en-US" sz="2100" dirty="0">
                <a:latin typeface="Titillium Light" charset="0"/>
                <a:ea typeface="Titillium Light" charset="0"/>
                <a:cs typeface="Titillium Light" charset="0"/>
              </a:rPr>
              <a:t>Wrong.</a:t>
            </a:r>
          </a:p>
        </p:txBody>
      </p:sp>
      <p:cxnSp>
        <p:nvCxnSpPr>
          <p:cNvPr id="9" name="Straight Connector 8"/>
          <p:cNvCxnSpPr/>
          <p:nvPr/>
        </p:nvCxnSpPr>
        <p:spPr>
          <a:xfrm>
            <a:off x="1343026" y="4301218"/>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343025" y="4492389"/>
            <a:ext cx="2200275" cy="93359"/>
          </a:xfrm>
          <a:prstGeom prst="rect">
            <a:avLst/>
          </a:prstGeom>
          <a:noFill/>
        </p:spPr>
        <p:txBody>
          <a:bodyPr wrap="square" lIns="0" tIns="0" rIns="0" bIns="0" rtlCol="0">
            <a:spAutoFit/>
          </a:bodyPr>
          <a:lstStyle/>
          <a:p>
            <a:pPr>
              <a:lnSpc>
                <a:spcPct val="80000"/>
              </a:lnSpc>
            </a:pPr>
            <a:r>
              <a:rPr lang="en-US" sz="750" spc="150">
                <a:latin typeface="Titillium" charset="0"/>
                <a:ea typeface="Titillium" charset="0"/>
                <a:cs typeface="Titillium" charset="0"/>
              </a:rPr>
              <a:t>FOCUS ON THE WHY?</a:t>
            </a:r>
            <a:endParaRPr lang="en-US" sz="750" spc="150" dirty="0">
              <a:latin typeface="Titillium" charset="0"/>
              <a:ea typeface="Titillium" charset="0"/>
              <a:cs typeface="Titillium" charset="0"/>
            </a:endParaRPr>
          </a:p>
        </p:txBody>
      </p:sp>
    </p:spTree>
    <p:extLst>
      <p:ext uri="{BB962C8B-B14F-4D97-AF65-F5344CB8AC3E}">
        <p14:creationId xmlns:p14="http://schemas.microsoft.com/office/powerpoint/2010/main" val="2986252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hape 3624"/>
          <p:cNvSpPr/>
          <p:nvPr/>
        </p:nvSpPr>
        <p:spPr>
          <a:xfrm>
            <a:off x="4798642" y="1961446"/>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 name="TextBox 6"/>
          <p:cNvSpPr txBox="1"/>
          <p:nvPr/>
        </p:nvSpPr>
        <p:spPr>
          <a:xfrm>
            <a:off x="5272664" y="1961446"/>
            <a:ext cx="2333481" cy="131574"/>
          </a:xfrm>
          <a:prstGeom prst="rect">
            <a:avLst/>
          </a:prstGeom>
          <a:noFill/>
        </p:spPr>
        <p:txBody>
          <a:bodyPr wrap="square" lIns="0" tIns="0" rIns="0" bIns="0" rtlCol="0">
            <a:spAutoFit/>
          </a:bodyPr>
          <a:lstStyle/>
          <a:p>
            <a:pPr>
              <a:lnSpc>
                <a:spcPct val="80000"/>
              </a:lnSpc>
            </a:pPr>
            <a:r>
              <a:rPr lang="en-US" sz="1050" b="1" spc="150" dirty="0">
                <a:latin typeface="Titillium" charset="0"/>
                <a:ea typeface="Titillium" charset="0"/>
                <a:cs typeface="Titillium" charset="0"/>
              </a:rPr>
              <a:t>YOUR TITLE GOES HERE</a:t>
            </a:r>
          </a:p>
        </p:txBody>
      </p:sp>
      <p:sp>
        <p:nvSpPr>
          <p:cNvPr id="8" name="TextBox 7"/>
          <p:cNvSpPr txBox="1"/>
          <p:nvPr/>
        </p:nvSpPr>
        <p:spPr>
          <a:xfrm>
            <a:off x="5272663" y="2152721"/>
            <a:ext cx="2333482"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9" name="TextBox 8"/>
          <p:cNvSpPr txBox="1"/>
          <p:nvPr/>
        </p:nvSpPr>
        <p:spPr>
          <a:xfrm>
            <a:off x="5279807" y="3969860"/>
            <a:ext cx="2333481" cy="131574"/>
          </a:xfrm>
          <a:prstGeom prst="rect">
            <a:avLst/>
          </a:prstGeom>
          <a:noFill/>
        </p:spPr>
        <p:txBody>
          <a:bodyPr wrap="square" lIns="0" tIns="0" rIns="0" bIns="0" rtlCol="0">
            <a:spAutoFit/>
          </a:bodyPr>
          <a:lstStyle/>
          <a:p>
            <a:pPr>
              <a:lnSpc>
                <a:spcPct val="80000"/>
              </a:lnSpc>
            </a:pPr>
            <a:r>
              <a:rPr lang="en-US" sz="1050" b="1" spc="150" dirty="0">
                <a:latin typeface="Titillium" charset="0"/>
                <a:ea typeface="Titillium" charset="0"/>
                <a:cs typeface="Titillium" charset="0"/>
              </a:rPr>
              <a:t>YOUR TITLE GOES HERE</a:t>
            </a:r>
          </a:p>
        </p:txBody>
      </p:sp>
      <p:sp>
        <p:nvSpPr>
          <p:cNvPr id="10" name="TextBox 9"/>
          <p:cNvSpPr txBox="1"/>
          <p:nvPr/>
        </p:nvSpPr>
        <p:spPr>
          <a:xfrm>
            <a:off x="5279806" y="4161136"/>
            <a:ext cx="2333482"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11" name="Shape 3767"/>
          <p:cNvSpPr/>
          <p:nvPr/>
        </p:nvSpPr>
        <p:spPr>
          <a:xfrm>
            <a:off x="4798642" y="3957944"/>
            <a:ext cx="338908" cy="338908"/>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cxnSp>
        <p:nvCxnSpPr>
          <p:cNvPr id="12" name="Straight Connector 11"/>
          <p:cNvCxnSpPr/>
          <p:nvPr/>
        </p:nvCxnSpPr>
        <p:spPr>
          <a:xfrm>
            <a:off x="4798642" y="3429000"/>
            <a:ext cx="2807503" cy="0"/>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6"/>
          </p:nvPr>
        </p:nvSpPr>
        <p:spPr>
          <a:xfrm>
            <a:off x="0" y="857251"/>
            <a:ext cx="4572000" cy="2571750"/>
          </a:xfrm>
        </p:spPr>
      </p:sp>
      <p:sp>
        <p:nvSpPr>
          <p:cNvPr id="3" name="Picture Placeholder 2"/>
          <p:cNvSpPr>
            <a:spLocks noGrp="1"/>
          </p:cNvSpPr>
          <p:nvPr>
            <p:ph type="pic" sz="quarter" idx="17"/>
          </p:nvPr>
        </p:nvSpPr>
        <p:spPr/>
      </p:sp>
    </p:spTree>
    <p:extLst>
      <p:ext uri="{BB962C8B-B14F-4D97-AF65-F5344CB8AC3E}">
        <p14:creationId xmlns:p14="http://schemas.microsoft.com/office/powerpoint/2010/main" val="75399996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Shape 3624"/>
          <p:cNvSpPr/>
          <p:nvPr/>
        </p:nvSpPr>
        <p:spPr>
          <a:xfrm>
            <a:off x="1541092" y="1961446"/>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 name="TextBox 6"/>
          <p:cNvSpPr txBox="1"/>
          <p:nvPr/>
        </p:nvSpPr>
        <p:spPr>
          <a:xfrm>
            <a:off x="2015114" y="1961446"/>
            <a:ext cx="2333481" cy="131574"/>
          </a:xfrm>
          <a:prstGeom prst="rect">
            <a:avLst/>
          </a:prstGeom>
          <a:noFill/>
        </p:spPr>
        <p:txBody>
          <a:bodyPr wrap="square" lIns="0" tIns="0" rIns="0" bIns="0" rtlCol="0">
            <a:spAutoFit/>
          </a:bodyPr>
          <a:lstStyle/>
          <a:p>
            <a:pPr>
              <a:lnSpc>
                <a:spcPct val="80000"/>
              </a:lnSpc>
            </a:pPr>
            <a:r>
              <a:rPr lang="en-US" sz="1050" b="1" spc="150" dirty="0">
                <a:latin typeface="Titillium" charset="0"/>
                <a:ea typeface="Titillium" charset="0"/>
                <a:cs typeface="Titillium" charset="0"/>
              </a:rPr>
              <a:t>YOUR TITLE GOES HERE</a:t>
            </a:r>
          </a:p>
        </p:txBody>
      </p:sp>
      <p:sp>
        <p:nvSpPr>
          <p:cNvPr id="8" name="TextBox 7"/>
          <p:cNvSpPr txBox="1"/>
          <p:nvPr/>
        </p:nvSpPr>
        <p:spPr>
          <a:xfrm>
            <a:off x="2015113" y="2152721"/>
            <a:ext cx="2333482"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9" name="TextBox 8"/>
          <p:cNvSpPr txBox="1"/>
          <p:nvPr/>
        </p:nvSpPr>
        <p:spPr>
          <a:xfrm>
            <a:off x="2022257" y="3969860"/>
            <a:ext cx="2333481" cy="131574"/>
          </a:xfrm>
          <a:prstGeom prst="rect">
            <a:avLst/>
          </a:prstGeom>
          <a:noFill/>
        </p:spPr>
        <p:txBody>
          <a:bodyPr wrap="square" lIns="0" tIns="0" rIns="0" bIns="0" rtlCol="0">
            <a:spAutoFit/>
          </a:bodyPr>
          <a:lstStyle/>
          <a:p>
            <a:pPr>
              <a:lnSpc>
                <a:spcPct val="80000"/>
              </a:lnSpc>
            </a:pPr>
            <a:r>
              <a:rPr lang="en-US" sz="1050" b="1" spc="150" dirty="0">
                <a:latin typeface="Titillium" charset="0"/>
                <a:ea typeface="Titillium" charset="0"/>
                <a:cs typeface="Titillium" charset="0"/>
              </a:rPr>
              <a:t>YOUR TITLE GOES HERE</a:t>
            </a:r>
          </a:p>
        </p:txBody>
      </p:sp>
      <p:sp>
        <p:nvSpPr>
          <p:cNvPr id="10" name="TextBox 9"/>
          <p:cNvSpPr txBox="1"/>
          <p:nvPr/>
        </p:nvSpPr>
        <p:spPr>
          <a:xfrm>
            <a:off x="2022256" y="4161136"/>
            <a:ext cx="2333482" cy="80791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sp>
        <p:nvSpPr>
          <p:cNvPr id="11" name="Shape 3767"/>
          <p:cNvSpPr/>
          <p:nvPr/>
        </p:nvSpPr>
        <p:spPr>
          <a:xfrm>
            <a:off x="1541092" y="3957944"/>
            <a:ext cx="338908" cy="338908"/>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cxnSp>
        <p:nvCxnSpPr>
          <p:cNvPr id="12" name="Straight Connector 11"/>
          <p:cNvCxnSpPr/>
          <p:nvPr/>
        </p:nvCxnSpPr>
        <p:spPr>
          <a:xfrm>
            <a:off x="1508436" y="3429000"/>
            <a:ext cx="2855466" cy="0"/>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6"/>
          </p:nvPr>
        </p:nvSpPr>
        <p:spPr/>
      </p:sp>
      <p:sp>
        <p:nvSpPr>
          <p:cNvPr id="3" name="Picture Placeholder 2"/>
          <p:cNvSpPr>
            <a:spLocks noGrp="1"/>
          </p:cNvSpPr>
          <p:nvPr>
            <p:ph type="pic" sz="quarter" idx="17"/>
          </p:nvPr>
        </p:nvSpPr>
        <p:spPr/>
      </p:sp>
    </p:spTree>
    <p:extLst>
      <p:ext uri="{BB962C8B-B14F-4D97-AF65-F5344CB8AC3E}">
        <p14:creationId xmlns:p14="http://schemas.microsoft.com/office/powerpoint/2010/main" val="336728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WHAT MATTERS MOST?</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3" y="156583"/>
            <a:ext cx="6903525"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FACTORS TO CONSIDER</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2501839"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350216074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5" name="Shape 3647"/>
          <p:cNvSpPr/>
          <p:nvPr/>
        </p:nvSpPr>
        <p:spPr>
          <a:xfrm>
            <a:off x="6379804" y="3962532"/>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4" name="Shape 3744"/>
          <p:cNvSpPr/>
          <p:nvPr/>
        </p:nvSpPr>
        <p:spPr>
          <a:xfrm>
            <a:off x="4444687" y="3962532"/>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8"/>
                  <a:pt x="2726" y="9327"/>
                  <a:pt x="2455" y="9327"/>
                </a:cubicBezTo>
                <a:cubicBezTo>
                  <a:pt x="2183" y="9327"/>
                  <a:pt x="1964" y="9548"/>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0"/>
                  <a:pt x="2183" y="21600"/>
                  <a:pt x="2455" y="21600"/>
                </a:cubicBezTo>
                <a:cubicBezTo>
                  <a:pt x="2726" y="21600"/>
                  <a:pt x="2945" y="21380"/>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1"/>
                  <a:pt x="12983" y="16691"/>
                  <a:pt x="13255" y="16691"/>
                </a:cubicBezTo>
                <a:cubicBezTo>
                  <a:pt x="13526" y="16691"/>
                  <a:pt x="13745" y="16471"/>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8"/>
                  <a:pt x="4690" y="9327"/>
                  <a:pt x="4418" y="9327"/>
                </a:cubicBezTo>
                <a:cubicBezTo>
                  <a:pt x="4147" y="9327"/>
                  <a:pt x="3927" y="9548"/>
                  <a:pt x="3927" y="9818"/>
                </a:cubicBezTo>
                <a:cubicBezTo>
                  <a:pt x="3927" y="10090"/>
                  <a:pt x="4147" y="10309"/>
                  <a:pt x="4418" y="10309"/>
                </a:cubicBezTo>
                <a:moveTo>
                  <a:pt x="12273" y="3927"/>
                </a:moveTo>
                <a:lnTo>
                  <a:pt x="5400" y="3927"/>
                </a:lnTo>
                <a:cubicBezTo>
                  <a:pt x="5129" y="3927"/>
                  <a:pt x="4909" y="4148"/>
                  <a:pt x="4909" y="4418"/>
                </a:cubicBezTo>
                <a:cubicBezTo>
                  <a:pt x="4909" y="4690"/>
                  <a:pt x="5129" y="4909"/>
                  <a:pt x="5400" y="4909"/>
                </a:cubicBezTo>
                <a:lnTo>
                  <a:pt x="12273" y="4909"/>
                </a:lnTo>
                <a:cubicBezTo>
                  <a:pt x="12544" y="4909"/>
                  <a:pt x="12764" y="4690"/>
                  <a:pt x="12764" y="4418"/>
                </a:cubicBezTo>
                <a:cubicBezTo>
                  <a:pt x="12764" y="4148"/>
                  <a:pt x="12544" y="3927"/>
                  <a:pt x="12273"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3" name="Shape 3767"/>
          <p:cNvSpPr/>
          <p:nvPr/>
        </p:nvSpPr>
        <p:spPr>
          <a:xfrm>
            <a:off x="6379804" y="2567252"/>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 name="Shape 3602"/>
          <p:cNvSpPr/>
          <p:nvPr/>
        </p:nvSpPr>
        <p:spPr>
          <a:xfrm>
            <a:off x="4470150" y="2558275"/>
            <a:ext cx="203701" cy="280089"/>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 name="Shape 3620"/>
          <p:cNvSpPr/>
          <p:nvPr/>
        </p:nvSpPr>
        <p:spPr>
          <a:xfrm>
            <a:off x="2274046" y="3966073"/>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 name="Title 1"/>
          <p:cNvSpPr>
            <a:spLocks noGrp="1"/>
          </p:cNvSpPr>
          <p:nvPr>
            <p:ph type="title"/>
          </p:nvPr>
        </p:nvSpPr>
        <p:spPr/>
        <p:txBody>
          <a:bodyPr/>
          <a:lstStyle/>
          <a:p>
            <a:r>
              <a:rPr lang="en-US" dirty="0"/>
              <a:t>Service icons Slide</a:t>
            </a:r>
          </a:p>
        </p:txBody>
      </p:sp>
      <p:sp>
        <p:nvSpPr>
          <p:cNvPr id="3" name="TextBox 2"/>
          <p:cNvSpPr txBox="1"/>
          <p:nvPr/>
        </p:nvSpPr>
        <p:spPr>
          <a:xfrm>
            <a:off x="1756201" y="3037894"/>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4" name="TextBox 3"/>
          <p:cNvSpPr txBox="1"/>
          <p:nvPr/>
        </p:nvSpPr>
        <p:spPr>
          <a:xfrm>
            <a:off x="1546139" y="3229169"/>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5" name="Shape 3624"/>
          <p:cNvSpPr/>
          <p:nvPr/>
        </p:nvSpPr>
        <p:spPr>
          <a:xfrm>
            <a:off x="2286777" y="2571006"/>
            <a:ext cx="254627" cy="254627"/>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 name="TextBox 5"/>
          <p:cNvSpPr txBox="1"/>
          <p:nvPr/>
        </p:nvSpPr>
        <p:spPr>
          <a:xfrm>
            <a:off x="3914111" y="3037894"/>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7" name="TextBox 6"/>
          <p:cNvSpPr txBox="1"/>
          <p:nvPr/>
        </p:nvSpPr>
        <p:spPr>
          <a:xfrm>
            <a:off x="3704049" y="3229169"/>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9" name="TextBox 8"/>
          <p:cNvSpPr txBox="1"/>
          <p:nvPr/>
        </p:nvSpPr>
        <p:spPr>
          <a:xfrm>
            <a:off x="5861959" y="3037894"/>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10" name="TextBox 9"/>
          <p:cNvSpPr txBox="1"/>
          <p:nvPr/>
        </p:nvSpPr>
        <p:spPr>
          <a:xfrm>
            <a:off x="5651897" y="3229169"/>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2" name="TextBox 11"/>
          <p:cNvSpPr txBox="1"/>
          <p:nvPr/>
        </p:nvSpPr>
        <p:spPr>
          <a:xfrm>
            <a:off x="1756201" y="4442151"/>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13" name="TextBox 12"/>
          <p:cNvSpPr txBox="1"/>
          <p:nvPr/>
        </p:nvSpPr>
        <p:spPr>
          <a:xfrm>
            <a:off x="1546139" y="4633426"/>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5" name="TextBox 14"/>
          <p:cNvSpPr txBox="1"/>
          <p:nvPr/>
        </p:nvSpPr>
        <p:spPr>
          <a:xfrm>
            <a:off x="3914111" y="4442151"/>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16" name="TextBox 15"/>
          <p:cNvSpPr txBox="1"/>
          <p:nvPr/>
        </p:nvSpPr>
        <p:spPr>
          <a:xfrm>
            <a:off x="3704049" y="4633426"/>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8" name="TextBox 17"/>
          <p:cNvSpPr txBox="1"/>
          <p:nvPr/>
        </p:nvSpPr>
        <p:spPr>
          <a:xfrm>
            <a:off x="5861959" y="4442151"/>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YOUR TITLE HERE</a:t>
            </a:r>
          </a:p>
        </p:txBody>
      </p:sp>
      <p:sp>
        <p:nvSpPr>
          <p:cNvPr id="19" name="TextBox 18"/>
          <p:cNvSpPr txBox="1"/>
          <p:nvPr/>
        </p:nvSpPr>
        <p:spPr>
          <a:xfrm>
            <a:off x="5651897" y="4633426"/>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Tree>
    <p:extLst>
      <p:ext uri="{BB962C8B-B14F-4D97-AF65-F5344CB8AC3E}">
        <p14:creationId xmlns:p14="http://schemas.microsoft.com/office/powerpoint/2010/main" val="8459541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Service number Slide</a:t>
            </a:r>
          </a:p>
        </p:txBody>
      </p:sp>
      <p:grpSp>
        <p:nvGrpSpPr>
          <p:cNvPr id="20" name="Group 19"/>
          <p:cNvGrpSpPr/>
          <p:nvPr/>
        </p:nvGrpSpPr>
        <p:grpSpPr>
          <a:xfrm>
            <a:off x="1343025" y="2739126"/>
            <a:ext cx="2008751" cy="677178"/>
            <a:chOff x="1790700" y="2395895"/>
            <a:chExt cx="2678334" cy="902904"/>
          </a:xfrm>
        </p:grpSpPr>
        <p:sp>
          <p:nvSpPr>
            <p:cNvPr id="3" name="TextBox 2"/>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4" name="TextBox 3"/>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26" name="TextBox 25"/>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01</a:t>
              </a:r>
            </a:p>
          </p:txBody>
        </p:sp>
        <p:cxnSp>
          <p:nvCxnSpPr>
            <p:cNvPr id="27" name="Straight Connector 26"/>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a:off x="3567625" y="2739126"/>
            <a:ext cx="2008751" cy="677178"/>
            <a:chOff x="1790700" y="2395895"/>
            <a:chExt cx="2678334" cy="902904"/>
          </a:xfrm>
        </p:grpSpPr>
        <p:sp>
          <p:nvSpPr>
            <p:cNvPr id="33" name="TextBox 32"/>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34" name="TextBox 33"/>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35" name="TextBox 34"/>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02</a:t>
              </a:r>
            </a:p>
          </p:txBody>
        </p:sp>
        <p:cxnSp>
          <p:nvCxnSpPr>
            <p:cNvPr id="36" name="Straight Connector 3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p:nvGrpSpPr>
        <p:grpSpPr>
          <a:xfrm>
            <a:off x="5792224" y="2739126"/>
            <a:ext cx="2008751" cy="677178"/>
            <a:chOff x="1790700" y="2395895"/>
            <a:chExt cx="2678334" cy="902904"/>
          </a:xfrm>
        </p:grpSpPr>
        <p:sp>
          <p:nvSpPr>
            <p:cNvPr id="38" name="TextBox 37"/>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39" name="TextBox 38"/>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40" name="TextBox 39"/>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03</a:t>
              </a:r>
            </a:p>
          </p:txBody>
        </p:sp>
        <p:cxnSp>
          <p:nvCxnSpPr>
            <p:cNvPr id="41" name="Straight Connector 40"/>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42" name="Group 41"/>
          <p:cNvGrpSpPr/>
          <p:nvPr/>
        </p:nvGrpSpPr>
        <p:grpSpPr>
          <a:xfrm>
            <a:off x="1343025" y="4004590"/>
            <a:ext cx="2008751" cy="677178"/>
            <a:chOff x="1790700" y="2395895"/>
            <a:chExt cx="2678334" cy="902904"/>
          </a:xfrm>
        </p:grpSpPr>
        <p:sp>
          <p:nvSpPr>
            <p:cNvPr id="43" name="TextBox 42"/>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44" name="TextBox 43"/>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45" name="TextBox 44"/>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04</a:t>
              </a:r>
            </a:p>
          </p:txBody>
        </p:sp>
        <p:cxnSp>
          <p:nvCxnSpPr>
            <p:cNvPr id="46" name="Straight Connector 4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47" name="Group 46"/>
          <p:cNvGrpSpPr/>
          <p:nvPr/>
        </p:nvGrpSpPr>
        <p:grpSpPr>
          <a:xfrm>
            <a:off x="3567625" y="4004590"/>
            <a:ext cx="2008751" cy="677178"/>
            <a:chOff x="1790700" y="2395895"/>
            <a:chExt cx="2678334" cy="902904"/>
          </a:xfrm>
        </p:grpSpPr>
        <p:sp>
          <p:nvSpPr>
            <p:cNvPr id="48" name="TextBox 47"/>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49" name="TextBox 48"/>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50" name="TextBox 49"/>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05</a:t>
              </a:r>
            </a:p>
          </p:txBody>
        </p:sp>
        <p:cxnSp>
          <p:nvCxnSpPr>
            <p:cNvPr id="51" name="Straight Connector 50"/>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5792224" y="4004590"/>
            <a:ext cx="2008751" cy="677178"/>
            <a:chOff x="1790700" y="2395895"/>
            <a:chExt cx="2678334" cy="902904"/>
          </a:xfrm>
        </p:grpSpPr>
        <p:sp>
          <p:nvSpPr>
            <p:cNvPr id="53" name="TextBox 52"/>
            <p:cNvSpPr txBox="1"/>
            <p:nvPr/>
          </p:nvSpPr>
          <p:spPr>
            <a:xfrm>
              <a:off x="2714662" y="2395895"/>
              <a:ext cx="1754372" cy="150297"/>
            </a:xfrm>
            <a:prstGeom prst="rect">
              <a:avLst/>
            </a:prstGeom>
            <a:noFill/>
          </p:spPr>
          <p:txBody>
            <a:bodyPr wrap="square" lIns="0" tIns="0" rIns="0" bIns="0" rtlCol="0">
              <a:spAutoFit/>
            </a:bodyPr>
            <a:lstStyle/>
            <a:p>
              <a:pPr>
                <a:lnSpc>
                  <a:spcPct val="80000"/>
                </a:lnSpc>
              </a:pPr>
              <a:r>
                <a:rPr lang="en-US" sz="900" b="1" spc="150" dirty="0">
                  <a:latin typeface="Titillium" charset="0"/>
                  <a:ea typeface="Titillium" charset="0"/>
                  <a:cs typeface="Titillium" charset="0"/>
                </a:rPr>
                <a:t>YOUR TITLE HERE</a:t>
              </a:r>
            </a:p>
          </p:txBody>
        </p:sp>
        <p:sp>
          <p:nvSpPr>
            <p:cNvPr id="54" name="TextBox 53"/>
            <p:cNvSpPr txBox="1"/>
            <p:nvPr/>
          </p:nvSpPr>
          <p:spPr>
            <a:xfrm>
              <a:off x="2714662" y="2650930"/>
              <a:ext cx="1754372" cy="647869"/>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imsum</a:t>
              </a:r>
              <a:r>
                <a:rPr lang="en-US" sz="900" dirty="0">
                  <a:solidFill>
                    <a:schemeClr val="tx1">
                      <a:alpha val="60000"/>
                    </a:schemeClr>
                  </a:solidFill>
                  <a:latin typeface="Titillium" charset="0"/>
                  <a:ea typeface="Titillium" charset="0"/>
                  <a:cs typeface="Titillium" charset="0"/>
                </a:rPr>
                <a:t> text.</a:t>
              </a:r>
            </a:p>
          </p:txBody>
        </p:sp>
        <p:sp>
          <p:nvSpPr>
            <p:cNvPr id="55" name="TextBox 54"/>
            <p:cNvSpPr txBox="1"/>
            <p:nvPr/>
          </p:nvSpPr>
          <p:spPr>
            <a:xfrm>
              <a:off x="1790700" y="2395895"/>
              <a:ext cx="778329" cy="446191"/>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06</a:t>
              </a:r>
            </a:p>
          </p:txBody>
        </p:sp>
        <p:cxnSp>
          <p:nvCxnSpPr>
            <p:cNvPr id="56" name="Straight Connector 55"/>
            <p:cNvCxnSpPr/>
            <p:nvPr/>
          </p:nvCxnSpPr>
          <p:spPr>
            <a:xfrm>
              <a:off x="2471058" y="2417667"/>
              <a:ext cx="0" cy="543247"/>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8243684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AutoShape 3"/>
          <p:cNvSpPr>
            <a:spLocks/>
          </p:cNvSpPr>
          <p:nvPr/>
        </p:nvSpPr>
        <p:spPr bwMode="auto">
          <a:xfrm>
            <a:off x="4861160" y="1428750"/>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8" name="TextBox 7"/>
          <p:cNvSpPr txBox="1"/>
          <p:nvPr/>
        </p:nvSpPr>
        <p:spPr>
          <a:xfrm>
            <a:off x="5132927" y="2282348"/>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GRAPHIC DESIGN</a:t>
            </a:r>
          </a:p>
        </p:txBody>
      </p:sp>
      <p:sp>
        <p:nvSpPr>
          <p:cNvPr id="9" name="TextBox 8"/>
          <p:cNvSpPr txBox="1"/>
          <p:nvPr/>
        </p:nvSpPr>
        <p:spPr>
          <a:xfrm>
            <a:off x="5042436" y="2471228"/>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0" name="Shape 3602"/>
          <p:cNvSpPr/>
          <p:nvPr/>
        </p:nvSpPr>
        <p:spPr>
          <a:xfrm>
            <a:off x="5650937" y="1766367"/>
            <a:ext cx="224071" cy="308098"/>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 name="AutoShape 3"/>
          <p:cNvSpPr>
            <a:spLocks/>
          </p:cNvSpPr>
          <p:nvPr/>
        </p:nvSpPr>
        <p:spPr bwMode="auto">
          <a:xfrm>
            <a:off x="4861160" y="3617706"/>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12" name="TextBox 11"/>
          <p:cNvSpPr txBox="1"/>
          <p:nvPr/>
        </p:nvSpPr>
        <p:spPr>
          <a:xfrm>
            <a:off x="5132927" y="4471304"/>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SUPPORTING</a:t>
            </a:r>
          </a:p>
        </p:txBody>
      </p:sp>
      <p:sp>
        <p:nvSpPr>
          <p:cNvPr id="13" name="TextBox 12"/>
          <p:cNvSpPr txBox="1"/>
          <p:nvPr/>
        </p:nvSpPr>
        <p:spPr>
          <a:xfrm>
            <a:off x="5042436" y="4660184"/>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15" name="Shape 3647"/>
          <p:cNvSpPr/>
          <p:nvPr/>
        </p:nvSpPr>
        <p:spPr>
          <a:xfrm>
            <a:off x="5608923" y="3957276"/>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 name="TextBox 15"/>
          <p:cNvSpPr txBox="1"/>
          <p:nvPr/>
        </p:nvSpPr>
        <p:spPr>
          <a:xfrm>
            <a:off x="1343025" y="2625925"/>
            <a:ext cx="246494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Our</a:t>
            </a:r>
          </a:p>
          <a:p>
            <a:pPr>
              <a:lnSpc>
                <a:spcPct val="80000"/>
              </a:lnSpc>
            </a:pPr>
            <a:r>
              <a:rPr lang="en-US" sz="2700" dirty="0">
                <a:latin typeface="Titillium Light" charset="0"/>
                <a:ea typeface="Titillium Light" charset="0"/>
                <a:cs typeface="Titillium Light" charset="0"/>
              </a:rPr>
              <a:t>Mission</a:t>
            </a:r>
          </a:p>
        </p:txBody>
      </p:sp>
      <p:sp>
        <p:nvSpPr>
          <p:cNvPr id="17" name="TextBox 16"/>
          <p:cNvSpPr txBox="1"/>
          <p:nvPr/>
        </p:nvSpPr>
        <p:spPr>
          <a:xfrm>
            <a:off x="1343025" y="3645240"/>
            <a:ext cx="1971675" cy="1015663"/>
          </a:xfrm>
          <a:prstGeom prst="rect">
            <a:avLst/>
          </a:prstGeom>
          <a:noFill/>
        </p:spPr>
        <p:txBody>
          <a:bodyPr wrap="square" lIns="0" tIns="0" rIns="68580" bIns="0" rtlCol="0">
            <a:spAutoFit/>
          </a:bodyPr>
          <a:lstStyle/>
          <a:p>
            <a:pP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tx1">
                    <a:alpha val="60000"/>
                  </a:schemeClr>
                </a:solidFill>
                <a:latin typeface="Titillium" charset="0"/>
                <a:ea typeface="Titillium" charset="0"/>
                <a:cs typeface="Titillium" charset="0"/>
              </a:rPr>
              <a:t>humour</a:t>
            </a:r>
            <a:r>
              <a:rPr lang="en-US" sz="900" dirty="0">
                <a:solidFill>
                  <a:schemeClr val="tx1">
                    <a:alpha val="60000"/>
                  </a:schemeClr>
                </a:solidFill>
                <a:latin typeface="Titillium" charset="0"/>
                <a:ea typeface="Titillium" charset="0"/>
                <a:cs typeface="Titillium" charset="0"/>
              </a:rPr>
              <a:t>, or </a:t>
            </a:r>
            <a:r>
              <a:rPr lang="en-US" sz="900" dirty="0" err="1">
                <a:solidFill>
                  <a:schemeClr val="tx1">
                    <a:alpha val="60000"/>
                  </a:schemeClr>
                </a:solidFill>
                <a:latin typeface="Titillium" charset="0"/>
                <a:ea typeface="Titillium" charset="0"/>
                <a:cs typeface="Titillium" charset="0"/>
              </a:rPr>
              <a:t>randomised</a:t>
            </a:r>
            <a:r>
              <a:rPr lang="en-US" sz="900" dirty="0">
                <a:solidFill>
                  <a:schemeClr val="tx1">
                    <a:alpha val="60000"/>
                  </a:schemeClr>
                </a:solidFill>
                <a:latin typeface="Titillium" charset="0"/>
                <a:ea typeface="Titillium" charset="0"/>
                <a:cs typeface="Titillium" charset="0"/>
              </a:rPr>
              <a:t> words which.</a:t>
            </a:r>
          </a:p>
        </p:txBody>
      </p:sp>
      <p:cxnSp>
        <p:nvCxnSpPr>
          <p:cNvPr id="18" name="Straight Connector 17"/>
          <p:cNvCxnSpPr/>
          <p:nvPr/>
        </p:nvCxnSpPr>
        <p:spPr>
          <a:xfrm>
            <a:off x="1343026" y="3523719"/>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19" name="AutoShape 3"/>
          <p:cNvSpPr>
            <a:spLocks/>
          </p:cNvSpPr>
          <p:nvPr/>
        </p:nvSpPr>
        <p:spPr bwMode="auto">
          <a:xfrm>
            <a:off x="3505888" y="2523228"/>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20" name="TextBox 19"/>
          <p:cNvSpPr txBox="1"/>
          <p:nvPr/>
        </p:nvSpPr>
        <p:spPr>
          <a:xfrm>
            <a:off x="3777656" y="3376826"/>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WEB DESIGN</a:t>
            </a:r>
          </a:p>
        </p:txBody>
      </p:sp>
      <p:sp>
        <p:nvSpPr>
          <p:cNvPr id="21" name="TextBox 20"/>
          <p:cNvSpPr txBox="1"/>
          <p:nvPr/>
        </p:nvSpPr>
        <p:spPr>
          <a:xfrm>
            <a:off x="3687164" y="3565706"/>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23" name="AutoShape 3"/>
          <p:cNvSpPr>
            <a:spLocks/>
          </p:cNvSpPr>
          <p:nvPr/>
        </p:nvSpPr>
        <p:spPr bwMode="auto">
          <a:xfrm>
            <a:off x="6204185" y="2523228"/>
            <a:ext cx="1811546" cy="1811544"/>
          </a:xfrm>
          <a:custGeom>
            <a:avLst/>
            <a:gdLst/>
            <a:ahLst/>
            <a:cxnLst/>
            <a:rect l="0" t="0" r="r" b="b"/>
            <a:pathLst>
              <a:path w="20465" h="20465">
                <a:moveTo>
                  <a:pt x="18764" y="6107"/>
                </a:moveTo>
                <a:cubicBezTo>
                  <a:pt x="21033" y="8376"/>
                  <a:pt x="21033" y="12090"/>
                  <a:pt x="18764" y="14359"/>
                </a:cubicBezTo>
                <a:lnTo>
                  <a:pt x="14359" y="18764"/>
                </a:lnTo>
                <a:cubicBezTo>
                  <a:pt x="12090" y="21033"/>
                  <a:pt x="8376" y="21033"/>
                  <a:pt x="6107" y="18764"/>
                </a:cubicBezTo>
                <a:lnTo>
                  <a:pt x="1702" y="14359"/>
                </a:lnTo>
                <a:cubicBezTo>
                  <a:pt x="-567" y="12090"/>
                  <a:pt x="-567" y="8376"/>
                  <a:pt x="1702" y="6107"/>
                </a:cubicBezTo>
                <a:lnTo>
                  <a:pt x="6107" y="1702"/>
                </a:lnTo>
                <a:cubicBezTo>
                  <a:pt x="8376" y="-567"/>
                  <a:pt x="12090" y="-567"/>
                  <a:pt x="14359" y="1702"/>
                </a:cubicBezTo>
                <a:lnTo>
                  <a:pt x="18764" y="6107"/>
                </a:lnTo>
                <a:close/>
                <a:moveTo>
                  <a:pt x="18764" y="6107"/>
                </a:moveTo>
              </a:path>
            </a:pathLst>
          </a:custGeom>
          <a:noFill/>
          <a:ln w="6350">
            <a:solidFill>
              <a:schemeClr val="tx1">
                <a:alpha val="20000"/>
              </a:schemeClr>
            </a:solidFill>
          </a:ln>
        </p:spPr>
        <p:txBody>
          <a:bodyPr lIns="0" tIns="0" rIns="0" bIns="0"/>
          <a:lstStyle/>
          <a:p>
            <a:endParaRPr lang="en-US" sz="1350"/>
          </a:p>
        </p:txBody>
      </p:sp>
      <p:sp>
        <p:nvSpPr>
          <p:cNvPr id="24" name="TextBox 23"/>
          <p:cNvSpPr txBox="1"/>
          <p:nvPr/>
        </p:nvSpPr>
        <p:spPr>
          <a:xfrm>
            <a:off x="6475952" y="3376826"/>
            <a:ext cx="1315779" cy="112723"/>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SOCIAL MEDIA</a:t>
            </a:r>
          </a:p>
        </p:txBody>
      </p:sp>
      <p:sp>
        <p:nvSpPr>
          <p:cNvPr id="25" name="TextBox 24"/>
          <p:cNvSpPr txBox="1"/>
          <p:nvPr/>
        </p:nvSpPr>
        <p:spPr>
          <a:xfrm>
            <a:off x="6385461" y="3565706"/>
            <a:ext cx="1496763" cy="319703"/>
          </a:xfrm>
          <a:prstGeom prst="rect">
            <a:avLst/>
          </a:prstGeom>
          <a:noFill/>
        </p:spPr>
        <p:txBody>
          <a:bodyPr wrap="square" lIns="0" tIns="0" rIns="68580" bIns="0" rtlCol="0">
            <a:spAutoFit/>
          </a:bodyPr>
          <a:lstStyle/>
          <a:p>
            <a:pPr algn="ct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sp>
        <p:nvSpPr>
          <p:cNvPr id="26" name="Shape 3602"/>
          <p:cNvSpPr/>
          <p:nvPr/>
        </p:nvSpPr>
        <p:spPr>
          <a:xfrm>
            <a:off x="6993962" y="2860845"/>
            <a:ext cx="224071" cy="308098"/>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7" name="Shape 3624"/>
          <p:cNvSpPr/>
          <p:nvPr/>
        </p:nvSpPr>
        <p:spPr>
          <a:xfrm>
            <a:off x="4238385" y="2860845"/>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91528088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1343025" y="3096601"/>
            <a:ext cx="2763611" cy="667042"/>
          </a:xfrm>
          <a:prstGeom prst="rect">
            <a:avLst/>
          </a:prstGeom>
          <a:noFill/>
        </p:spPr>
        <p:txBody>
          <a:bodyPr wrap="square" lIns="0" tIns="0" rIns="0" bIns="0" rtlCol="0">
            <a:spAutoFit/>
          </a:bodyPr>
          <a:lstStyle/>
          <a:p>
            <a:pPr>
              <a:lnSpc>
                <a:spcPct val="80000"/>
              </a:lnSpc>
            </a:pPr>
            <a:r>
              <a:rPr lang="en-US" sz="2700" dirty="0">
                <a:latin typeface="Titillium Light" charset="0"/>
                <a:ea typeface="Titillium Light" charset="0"/>
                <a:cs typeface="Titillium Light" charset="0"/>
              </a:rPr>
              <a:t>Power best</a:t>
            </a:r>
          </a:p>
          <a:p>
            <a:pPr>
              <a:lnSpc>
                <a:spcPct val="80000"/>
              </a:lnSpc>
            </a:pPr>
            <a:r>
              <a:rPr lang="en-US" sz="2700" dirty="0">
                <a:latin typeface="Titillium Light" charset="0"/>
                <a:ea typeface="Titillium Light" charset="0"/>
                <a:cs typeface="Titillium Light" charset="0"/>
              </a:rPr>
              <a:t>Services</a:t>
            </a:r>
          </a:p>
        </p:txBody>
      </p:sp>
      <p:cxnSp>
        <p:nvCxnSpPr>
          <p:cNvPr id="3" name="Straight Connector 2"/>
          <p:cNvCxnSpPr/>
          <p:nvPr/>
        </p:nvCxnSpPr>
        <p:spPr>
          <a:xfrm>
            <a:off x="1343026" y="3994394"/>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1343025" y="2752805"/>
            <a:ext cx="1315779" cy="93936"/>
          </a:xfrm>
          <a:prstGeom prst="rect">
            <a:avLst/>
          </a:prstGeom>
          <a:noFill/>
        </p:spPr>
        <p:txBody>
          <a:bodyPr wrap="square" lIns="0" tIns="0" rIns="0" bIns="0" rtlCol="0">
            <a:spAutoFit/>
          </a:bodyPr>
          <a:lstStyle/>
          <a:p>
            <a:pPr>
              <a:lnSpc>
                <a:spcPct val="80000"/>
              </a:lnSpc>
            </a:pPr>
            <a:r>
              <a:rPr lang="en-US" sz="750" b="1" spc="150" dirty="0">
                <a:latin typeface="Titillium" charset="0"/>
                <a:ea typeface="Titillium" charset="0"/>
                <a:cs typeface="Titillium" charset="0"/>
              </a:rPr>
              <a:t>WHO WE ARE</a:t>
            </a:r>
          </a:p>
        </p:txBody>
      </p:sp>
      <p:grpSp>
        <p:nvGrpSpPr>
          <p:cNvPr id="9" name="Group 8"/>
          <p:cNvGrpSpPr/>
          <p:nvPr/>
        </p:nvGrpSpPr>
        <p:grpSpPr>
          <a:xfrm>
            <a:off x="4572000" y="2022473"/>
            <a:ext cx="2776772" cy="730333"/>
            <a:chOff x="6096000" y="1553630"/>
            <a:chExt cx="3702362" cy="973777"/>
          </a:xfrm>
        </p:grpSpPr>
        <p:sp>
          <p:nvSpPr>
            <p:cNvPr id="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en-US" sz="1350" dirty="0">
                  <a:solidFill>
                    <a:schemeClr val="bg1"/>
                  </a:solidFill>
                  <a:latin typeface="Titillium" charset="0"/>
                  <a:ea typeface="Titillium" charset="0"/>
                  <a:cs typeface="Titillium" charset="0"/>
                </a:rPr>
                <a:t>01</a:t>
              </a:r>
            </a:p>
          </p:txBody>
        </p:sp>
        <p:sp>
          <p:nvSpPr>
            <p:cNvPr id="7" name="TextBox 6"/>
            <p:cNvSpPr txBox="1"/>
            <p:nvPr/>
          </p:nvSpPr>
          <p:spPr>
            <a:xfrm>
              <a:off x="7268048" y="1680799"/>
              <a:ext cx="660437" cy="150297"/>
            </a:xfrm>
            <a:prstGeom prst="rect">
              <a:avLst/>
            </a:prstGeom>
            <a:noFill/>
          </p:spPr>
          <p:txBody>
            <a:bodyPr wrap="none" lIns="0" tIns="0" rIns="0" bIns="0" rtlCol="0">
              <a:spAutoFit/>
            </a:bodyPr>
            <a:lstStyle/>
            <a:p>
              <a:pPr>
                <a:lnSpc>
                  <a:spcPct val="80000"/>
                </a:lnSpc>
              </a:pPr>
              <a:r>
                <a:rPr lang="en-US" sz="900" b="1" spc="150" dirty="0">
                  <a:latin typeface="Titillium" charset="0"/>
                  <a:ea typeface="Titillium" charset="0"/>
                  <a:cs typeface="Titillium" charset="0"/>
                </a:rPr>
                <a:t>DESIGN</a:t>
              </a:r>
            </a:p>
          </p:txBody>
        </p:sp>
        <p:sp>
          <p:nvSpPr>
            <p:cNvPr id="8" name="TextBox 7"/>
            <p:cNvSpPr txBox="1"/>
            <p:nvPr/>
          </p:nvSpPr>
          <p:spPr>
            <a:xfrm>
              <a:off x="7268048" y="1929717"/>
              <a:ext cx="2530314" cy="426271"/>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grpSp>
      <p:grpSp>
        <p:nvGrpSpPr>
          <p:cNvPr id="10" name="Group 9"/>
          <p:cNvGrpSpPr/>
          <p:nvPr/>
        </p:nvGrpSpPr>
        <p:grpSpPr>
          <a:xfrm>
            <a:off x="4572000" y="3063834"/>
            <a:ext cx="2776772" cy="730333"/>
            <a:chOff x="6096000" y="1553630"/>
            <a:chExt cx="3702362" cy="973777"/>
          </a:xfrm>
        </p:grpSpPr>
        <p:sp>
          <p:nvSpPr>
            <p:cNvPr id="11"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en-US" sz="1350" dirty="0">
                  <a:solidFill>
                    <a:schemeClr val="bg1"/>
                  </a:solidFill>
                  <a:latin typeface="Titillium" charset="0"/>
                  <a:ea typeface="Titillium" charset="0"/>
                  <a:cs typeface="Titillium" charset="0"/>
                </a:rPr>
                <a:t>02</a:t>
              </a:r>
            </a:p>
          </p:txBody>
        </p:sp>
        <p:sp>
          <p:nvSpPr>
            <p:cNvPr id="12" name="TextBox 11"/>
            <p:cNvSpPr txBox="1"/>
            <p:nvPr/>
          </p:nvSpPr>
          <p:spPr>
            <a:xfrm>
              <a:off x="7268048" y="1680799"/>
              <a:ext cx="1801776" cy="150297"/>
            </a:xfrm>
            <a:prstGeom prst="rect">
              <a:avLst/>
            </a:prstGeom>
            <a:noFill/>
          </p:spPr>
          <p:txBody>
            <a:bodyPr wrap="none" lIns="0" tIns="0" rIns="0" bIns="0" rtlCol="0">
              <a:spAutoFit/>
            </a:bodyPr>
            <a:lstStyle/>
            <a:p>
              <a:pPr>
                <a:lnSpc>
                  <a:spcPct val="80000"/>
                </a:lnSpc>
              </a:pPr>
              <a:r>
                <a:rPr lang="en-US" sz="900" b="1" spc="150" dirty="0">
                  <a:latin typeface="Titillium" charset="0"/>
                  <a:ea typeface="Titillium" charset="0"/>
                  <a:cs typeface="Titillium" charset="0"/>
                </a:rPr>
                <a:t>DIGITAL MARKETING</a:t>
              </a:r>
            </a:p>
          </p:txBody>
        </p:sp>
        <p:sp>
          <p:nvSpPr>
            <p:cNvPr id="13" name="TextBox 12"/>
            <p:cNvSpPr txBox="1"/>
            <p:nvPr/>
          </p:nvSpPr>
          <p:spPr>
            <a:xfrm>
              <a:off x="7268048" y="1929717"/>
              <a:ext cx="2530314" cy="426271"/>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grpSp>
      <p:grpSp>
        <p:nvGrpSpPr>
          <p:cNvPr id="14" name="Group 13"/>
          <p:cNvGrpSpPr/>
          <p:nvPr/>
        </p:nvGrpSpPr>
        <p:grpSpPr>
          <a:xfrm>
            <a:off x="4572000" y="4105194"/>
            <a:ext cx="2776772" cy="730333"/>
            <a:chOff x="6096000" y="1553630"/>
            <a:chExt cx="3702362" cy="973777"/>
          </a:xfrm>
        </p:grpSpPr>
        <p:sp>
          <p:nvSpPr>
            <p:cNvPr id="15" name="AutoShape 2"/>
            <p:cNvSpPr>
              <a:spLocks/>
            </p:cNvSpPr>
            <p:nvPr/>
          </p:nvSpPr>
          <p:spPr bwMode="auto">
            <a:xfrm>
              <a:off x="6096000" y="1553630"/>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gradFill>
              <a:gsLst>
                <a:gs pos="0">
                  <a:schemeClr val="accent1"/>
                </a:gs>
                <a:gs pos="100000">
                  <a:schemeClr val="accent2"/>
                </a:gs>
              </a:gsLst>
              <a:lin ang="2700000" scaled="0"/>
            </a:gradFill>
            <a:ln>
              <a:noFill/>
            </a:ln>
          </p:spPr>
          <p:txBody>
            <a:bodyPr lIns="0" tIns="0" rIns="0" bIns="0" anchor="ctr"/>
            <a:lstStyle/>
            <a:p>
              <a:pPr algn="ctr"/>
              <a:r>
                <a:rPr lang="en-US" sz="1350" dirty="0">
                  <a:solidFill>
                    <a:schemeClr val="bg1"/>
                  </a:solidFill>
                  <a:latin typeface="Titillium" charset="0"/>
                  <a:ea typeface="Titillium" charset="0"/>
                  <a:cs typeface="Titillium" charset="0"/>
                </a:rPr>
                <a:t>03</a:t>
              </a:r>
            </a:p>
          </p:txBody>
        </p:sp>
        <p:sp>
          <p:nvSpPr>
            <p:cNvPr id="16" name="TextBox 15"/>
            <p:cNvSpPr txBox="1"/>
            <p:nvPr/>
          </p:nvSpPr>
          <p:spPr>
            <a:xfrm>
              <a:off x="7268048" y="1680799"/>
              <a:ext cx="1139201" cy="150297"/>
            </a:xfrm>
            <a:prstGeom prst="rect">
              <a:avLst/>
            </a:prstGeom>
            <a:noFill/>
          </p:spPr>
          <p:txBody>
            <a:bodyPr wrap="none" lIns="0" tIns="0" rIns="0" bIns="0" rtlCol="0">
              <a:spAutoFit/>
            </a:bodyPr>
            <a:lstStyle/>
            <a:p>
              <a:pPr>
                <a:lnSpc>
                  <a:spcPct val="80000"/>
                </a:lnSpc>
              </a:pPr>
              <a:r>
                <a:rPr lang="en-US" sz="900" b="1" spc="150" dirty="0">
                  <a:latin typeface="Titillium" charset="0"/>
                  <a:ea typeface="Titillium" charset="0"/>
                  <a:cs typeface="Titillium" charset="0"/>
                </a:rPr>
                <a:t>SUPPORTING</a:t>
              </a:r>
            </a:p>
          </p:txBody>
        </p:sp>
        <p:sp>
          <p:nvSpPr>
            <p:cNvPr id="17" name="TextBox 16"/>
            <p:cNvSpPr txBox="1"/>
            <p:nvPr/>
          </p:nvSpPr>
          <p:spPr>
            <a:xfrm>
              <a:off x="7268048" y="1929717"/>
              <a:ext cx="2530314" cy="426271"/>
            </a:xfrm>
            <a:prstGeom prst="rect">
              <a:avLst/>
            </a:prstGeom>
            <a:noFill/>
          </p:spPr>
          <p:txBody>
            <a:bodyPr wrap="square" lIns="0" tIns="0" rIns="68580" bIns="0" rtlCol="0">
              <a:spAutoFit/>
            </a:bodyPr>
            <a:lstStyle/>
            <a:p>
              <a:pPr>
                <a:lnSpc>
                  <a:spcPct val="12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a:t>
              </a:r>
            </a:p>
          </p:txBody>
        </p:sp>
      </p:grpSp>
    </p:spTree>
    <p:extLst>
      <p:ext uri="{BB962C8B-B14F-4D97-AF65-F5344CB8AC3E}">
        <p14:creationId xmlns:p14="http://schemas.microsoft.com/office/powerpoint/2010/main" val="58050886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80000"/>
              </a:lnSpc>
            </a:pPr>
            <a:r>
              <a:rPr lang="en-US" dirty="0"/>
              <a:t>Service Picture Slide</a:t>
            </a:r>
            <a:endParaRPr lang="en-US" dirty="0">
              <a:latin typeface="Titillium Light" charset="0"/>
              <a:ea typeface="Titillium Light" charset="0"/>
              <a:cs typeface="Titillium Light" charset="0"/>
            </a:endParaRPr>
          </a:p>
        </p:txBody>
      </p:sp>
      <p:grpSp>
        <p:nvGrpSpPr>
          <p:cNvPr id="8" name="Group 7"/>
          <p:cNvGrpSpPr/>
          <p:nvPr/>
        </p:nvGrpSpPr>
        <p:grpSpPr>
          <a:xfrm>
            <a:off x="1665710" y="2807692"/>
            <a:ext cx="1496763" cy="1942223"/>
            <a:chOff x="2220946" y="2600589"/>
            <a:chExt cx="1995684" cy="2589631"/>
          </a:xfrm>
        </p:grpSpPr>
        <p:sp>
          <p:nvSpPr>
            <p:cNvPr id="3" name="AutoShape 2"/>
            <p:cNvSpPr>
              <a:spLocks/>
            </p:cNvSpPr>
            <p:nvPr/>
          </p:nvSpPr>
          <p:spPr bwMode="auto">
            <a:xfrm>
              <a:off x="2768906" y="2600589"/>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r>
                <a:rPr lang="en-US" sz="1200" dirty="0">
                  <a:latin typeface="Titillium" charset="0"/>
                  <a:ea typeface="Titillium" charset="0"/>
                  <a:cs typeface="Titillium" charset="0"/>
                </a:rPr>
                <a:t>01</a:t>
              </a:r>
            </a:p>
          </p:txBody>
        </p:sp>
        <p:grpSp>
          <p:nvGrpSpPr>
            <p:cNvPr id="4" name="Group 3"/>
            <p:cNvGrpSpPr/>
            <p:nvPr/>
          </p:nvGrpSpPr>
          <p:grpSpPr>
            <a:xfrm>
              <a:off x="2220946" y="3901205"/>
              <a:ext cx="1995684" cy="1289015"/>
              <a:chOff x="2428437" y="4325111"/>
              <a:chExt cx="1995684" cy="1289015"/>
            </a:xfrm>
          </p:grpSpPr>
          <p:sp>
            <p:nvSpPr>
              <p:cNvPr id="5" name="TextBox 4"/>
              <p:cNvSpPr txBox="1"/>
              <p:nvPr/>
            </p:nvSpPr>
            <p:spPr>
              <a:xfrm>
                <a:off x="2549092" y="4325111"/>
                <a:ext cx="1754372" cy="150297"/>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PHOTOGRAPHY</a:t>
                </a:r>
              </a:p>
            </p:txBody>
          </p:sp>
          <p:sp>
            <p:nvSpPr>
              <p:cNvPr id="6" name="TextBox 5"/>
              <p:cNvSpPr txBox="1"/>
              <p:nvPr/>
            </p:nvSpPr>
            <p:spPr>
              <a:xfrm>
                <a:off x="2428437" y="4813907"/>
                <a:ext cx="1995684" cy="80021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cxnSp>
            <p:nvCxnSpPr>
              <p:cNvPr id="7" name="Straight Connector 6"/>
              <p:cNvCxnSpPr/>
              <p:nvPr/>
            </p:nvCxnSpPr>
            <p:spPr>
              <a:xfrm>
                <a:off x="3203121" y="4749588"/>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grpSp>
        <p:nvGrpSpPr>
          <p:cNvPr id="9" name="Group 8"/>
          <p:cNvGrpSpPr/>
          <p:nvPr/>
        </p:nvGrpSpPr>
        <p:grpSpPr>
          <a:xfrm>
            <a:off x="3823619" y="2807692"/>
            <a:ext cx="1496763" cy="1942223"/>
            <a:chOff x="2220946" y="2600589"/>
            <a:chExt cx="1995684" cy="2589631"/>
          </a:xfrm>
        </p:grpSpPr>
        <p:sp>
          <p:nvSpPr>
            <p:cNvPr id="10" name="AutoShape 2"/>
            <p:cNvSpPr>
              <a:spLocks/>
            </p:cNvSpPr>
            <p:nvPr/>
          </p:nvSpPr>
          <p:spPr bwMode="auto">
            <a:xfrm>
              <a:off x="2768906" y="2600589"/>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r>
                <a:rPr lang="en-US" sz="1200" dirty="0">
                  <a:latin typeface="Titillium" charset="0"/>
                  <a:ea typeface="Titillium" charset="0"/>
                  <a:cs typeface="Titillium" charset="0"/>
                </a:rPr>
                <a:t>02</a:t>
              </a:r>
            </a:p>
          </p:txBody>
        </p:sp>
        <p:grpSp>
          <p:nvGrpSpPr>
            <p:cNvPr id="11" name="Group 10"/>
            <p:cNvGrpSpPr/>
            <p:nvPr/>
          </p:nvGrpSpPr>
          <p:grpSpPr>
            <a:xfrm>
              <a:off x="2220946" y="3901205"/>
              <a:ext cx="1995684" cy="1289015"/>
              <a:chOff x="2428437" y="4325111"/>
              <a:chExt cx="1995684" cy="1289015"/>
            </a:xfrm>
          </p:grpSpPr>
          <p:sp>
            <p:nvSpPr>
              <p:cNvPr id="12" name="TextBox 11"/>
              <p:cNvSpPr txBox="1"/>
              <p:nvPr/>
            </p:nvSpPr>
            <p:spPr>
              <a:xfrm>
                <a:off x="2549092" y="4325111"/>
                <a:ext cx="1754372" cy="150297"/>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VIDEO PRODUCTION</a:t>
                </a:r>
              </a:p>
            </p:txBody>
          </p:sp>
          <p:sp>
            <p:nvSpPr>
              <p:cNvPr id="13" name="TextBox 12"/>
              <p:cNvSpPr txBox="1"/>
              <p:nvPr/>
            </p:nvSpPr>
            <p:spPr>
              <a:xfrm>
                <a:off x="2428437" y="4813907"/>
                <a:ext cx="1995684" cy="80021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cxnSp>
            <p:nvCxnSpPr>
              <p:cNvPr id="14" name="Straight Connector 13"/>
              <p:cNvCxnSpPr/>
              <p:nvPr/>
            </p:nvCxnSpPr>
            <p:spPr>
              <a:xfrm>
                <a:off x="3203121" y="4749588"/>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grpSp>
        <p:nvGrpSpPr>
          <p:cNvPr id="15" name="Group 14"/>
          <p:cNvGrpSpPr/>
          <p:nvPr/>
        </p:nvGrpSpPr>
        <p:grpSpPr>
          <a:xfrm>
            <a:off x="5748816" y="2807692"/>
            <a:ext cx="1496763" cy="1942223"/>
            <a:chOff x="2220946" y="2600589"/>
            <a:chExt cx="1995684" cy="2589631"/>
          </a:xfrm>
        </p:grpSpPr>
        <p:sp>
          <p:nvSpPr>
            <p:cNvPr id="16" name="AutoShape 2"/>
            <p:cNvSpPr>
              <a:spLocks/>
            </p:cNvSpPr>
            <p:nvPr/>
          </p:nvSpPr>
          <p:spPr bwMode="auto">
            <a:xfrm>
              <a:off x="2768906" y="2600589"/>
              <a:ext cx="899765" cy="973777"/>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tx1"/>
              </a:solidFill>
            </a:ln>
          </p:spPr>
          <p:txBody>
            <a:bodyPr lIns="0" tIns="0" rIns="0" bIns="0" anchor="ctr"/>
            <a:lstStyle/>
            <a:p>
              <a:pPr algn="ctr"/>
              <a:r>
                <a:rPr lang="en-US" sz="1200" dirty="0">
                  <a:latin typeface="Titillium" charset="0"/>
                  <a:ea typeface="Titillium" charset="0"/>
                  <a:cs typeface="Titillium" charset="0"/>
                </a:rPr>
                <a:t>03</a:t>
              </a:r>
            </a:p>
          </p:txBody>
        </p:sp>
        <p:grpSp>
          <p:nvGrpSpPr>
            <p:cNvPr id="17" name="Group 16"/>
            <p:cNvGrpSpPr/>
            <p:nvPr/>
          </p:nvGrpSpPr>
          <p:grpSpPr>
            <a:xfrm>
              <a:off x="2220946" y="3901205"/>
              <a:ext cx="1995684" cy="1289015"/>
              <a:chOff x="2428437" y="4325111"/>
              <a:chExt cx="1995684" cy="1289015"/>
            </a:xfrm>
          </p:grpSpPr>
          <p:sp>
            <p:nvSpPr>
              <p:cNvPr id="18" name="TextBox 17"/>
              <p:cNvSpPr txBox="1"/>
              <p:nvPr/>
            </p:nvSpPr>
            <p:spPr>
              <a:xfrm>
                <a:off x="2549092" y="4325111"/>
                <a:ext cx="1754372" cy="150297"/>
              </a:xfrm>
              <a:prstGeom prst="rect">
                <a:avLst/>
              </a:prstGeom>
              <a:noFill/>
            </p:spPr>
            <p:txBody>
              <a:bodyPr wrap="square" lIns="0" tIns="0" rIns="0" bIns="0" rtlCol="0">
                <a:spAutoFit/>
              </a:bodyPr>
              <a:lstStyle/>
              <a:p>
                <a:pPr algn="ctr">
                  <a:lnSpc>
                    <a:spcPct val="80000"/>
                  </a:lnSpc>
                </a:pPr>
                <a:r>
                  <a:rPr lang="en-US" sz="900" b="1" spc="150" dirty="0">
                    <a:latin typeface="Titillium" charset="0"/>
                    <a:ea typeface="Titillium" charset="0"/>
                    <a:cs typeface="Titillium" charset="0"/>
                  </a:rPr>
                  <a:t>GRAPHI DESIGN</a:t>
                </a:r>
              </a:p>
            </p:txBody>
          </p:sp>
          <p:sp>
            <p:nvSpPr>
              <p:cNvPr id="19" name="TextBox 18"/>
              <p:cNvSpPr txBox="1"/>
              <p:nvPr/>
            </p:nvSpPr>
            <p:spPr>
              <a:xfrm>
                <a:off x="2428437" y="4813907"/>
                <a:ext cx="1995684" cy="800219"/>
              </a:xfrm>
              <a:prstGeom prst="rect">
                <a:avLst/>
              </a:prstGeom>
              <a:noFill/>
            </p:spPr>
            <p:txBody>
              <a:bodyPr wrap="square" lIns="0" tIns="0" rIns="68580" bIns="0" rtlCol="0">
                <a:spAutoFit/>
              </a:bodyPr>
              <a:lstStyle/>
              <a:p>
                <a:pPr algn="ctr">
                  <a:lnSpc>
                    <a:spcPct val="150000"/>
                  </a:lnSpc>
                </a:pPr>
                <a:r>
                  <a:rPr lang="en-US" sz="900" dirty="0">
                    <a:solidFill>
                      <a:schemeClr val="tx1">
                        <a:alpha val="60000"/>
                      </a:schemeClr>
                    </a:solidFill>
                    <a:latin typeface="Titillium" charset="0"/>
                    <a:ea typeface="Titillium" charset="0"/>
                    <a:cs typeface="Titillium" charset="0"/>
                  </a:rPr>
                  <a:t>There are many variations of passages of </a:t>
                </a:r>
                <a:r>
                  <a:rPr lang="en-US" sz="900" dirty="0" err="1">
                    <a:solidFill>
                      <a:schemeClr val="tx1">
                        <a:alpha val="60000"/>
                      </a:schemeClr>
                    </a:solidFill>
                    <a:latin typeface="Titillium" charset="0"/>
                    <a:ea typeface="Titillium" charset="0"/>
                    <a:cs typeface="Titillium" charset="0"/>
                  </a:rPr>
                  <a:t>Lorem</a:t>
                </a:r>
                <a:r>
                  <a:rPr lang="en-US" sz="900" dirty="0">
                    <a:solidFill>
                      <a:schemeClr val="tx1">
                        <a:alpha val="60000"/>
                      </a:schemeClr>
                    </a:solidFill>
                    <a:latin typeface="Titillium" charset="0"/>
                    <a:ea typeface="Titillium" charset="0"/>
                    <a:cs typeface="Titillium" charset="0"/>
                  </a:rPr>
                  <a:t> </a:t>
                </a:r>
                <a:r>
                  <a:rPr lang="en-US" sz="900" dirty="0" err="1">
                    <a:solidFill>
                      <a:schemeClr val="tx1">
                        <a:alpha val="60000"/>
                      </a:schemeClr>
                    </a:solidFill>
                    <a:latin typeface="Titillium" charset="0"/>
                    <a:ea typeface="Titillium" charset="0"/>
                    <a:cs typeface="Titillium" charset="0"/>
                  </a:rPr>
                  <a:t>Ipsum</a:t>
                </a:r>
                <a:r>
                  <a:rPr lang="en-US" sz="900" dirty="0">
                    <a:solidFill>
                      <a:schemeClr val="tx1">
                        <a:alpha val="60000"/>
                      </a:schemeClr>
                    </a:solidFill>
                    <a:latin typeface="Titillium" charset="0"/>
                    <a:ea typeface="Titillium" charset="0"/>
                    <a:cs typeface="Titillium" charset="0"/>
                  </a:rPr>
                  <a:t> available, but the.</a:t>
                </a:r>
              </a:p>
            </p:txBody>
          </p:sp>
          <p:cxnSp>
            <p:nvCxnSpPr>
              <p:cNvPr id="20" name="Straight Connector 19"/>
              <p:cNvCxnSpPr/>
              <p:nvPr/>
            </p:nvCxnSpPr>
            <p:spPr>
              <a:xfrm>
                <a:off x="3203121" y="4749588"/>
                <a:ext cx="446314"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7158103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Picture Placeholder 1"/>
          <p:cNvSpPr>
            <a:spLocks noGrp="1"/>
          </p:cNvSpPr>
          <p:nvPr>
            <p:ph type="pic" sz="quarter" idx="13"/>
          </p:nvPr>
        </p:nvSpPr>
        <p:spPr/>
      </p:sp>
      <p:sp>
        <p:nvSpPr>
          <p:cNvPr id="4" name="Rectangle 3"/>
          <p:cNvSpPr/>
          <p:nvPr/>
        </p:nvSpPr>
        <p:spPr>
          <a:xfrm>
            <a:off x="6254" y="857250"/>
            <a:ext cx="9144000" cy="51435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7" name="TextBox 6"/>
          <p:cNvSpPr txBox="1"/>
          <p:nvPr/>
        </p:nvSpPr>
        <p:spPr>
          <a:xfrm>
            <a:off x="1435525" y="4503935"/>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a:t>
            </a:r>
          </a:p>
        </p:txBody>
      </p:sp>
      <p:sp>
        <p:nvSpPr>
          <p:cNvPr id="8" name="Shape 3624"/>
          <p:cNvSpPr/>
          <p:nvPr/>
        </p:nvSpPr>
        <p:spPr>
          <a:xfrm>
            <a:off x="2163431" y="3402136"/>
            <a:ext cx="280089" cy="280089"/>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bg1"/>
          </a:solidFill>
          <a:ln w="12700">
            <a:miter lim="400000"/>
          </a:ln>
        </p:spPr>
        <p:txBody>
          <a:bodyPr lIns="28575" tIns="28575" rIns="28575" bIns="28575" anchor="ctr"/>
          <a:lstStyle/>
          <a:p>
            <a:endParaRPr sz="1350">
              <a:solidFill>
                <a:schemeClr val="bg1"/>
              </a:solidFill>
            </a:endParaRPr>
          </a:p>
        </p:txBody>
      </p:sp>
      <p:sp>
        <p:nvSpPr>
          <p:cNvPr id="9" name="TextBox 8"/>
          <p:cNvSpPr txBox="1"/>
          <p:nvPr/>
        </p:nvSpPr>
        <p:spPr>
          <a:xfrm>
            <a:off x="1645586" y="4334886"/>
            <a:ext cx="1315779" cy="112723"/>
          </a:xfrm>
          <a:prstGeom prst="rect">
            <a:avLst/>
          </a:prstGeom>
          <a:noFill/>
        </p:spPr>
        <p:txBody>
          <a:bodyPr wrap="square" lIns="0" tIns="0" rIns="0" bIns="0" rtlCol="0">
            <a:spAutoFit/>
          </a:bodyPr>
          <a:lstStyle/>
          <a:p>
            <a:pPr algn="ctr">
              <a:lnSpc>
                <a:spcPct val="80000"/>
              </a:lnSpc>
            </a:pPr>
            <a:r>
              <a:rPr lang="en-US" sz="900" b="1" spc="150" dirty="0">
                <a:solidFill>
                  <a:schemeClr val="bg1"/>
                </a:solidFill>
                <a:latin typeface="Titillium" charset="0"/>
                <a:ea typeface="Titillium" charset="0"/>
                <a:cs typeface="Titillium" charset="0"/>
              </a:rPr>
              <a:t>YOUR TITLE HERE</a:t>
            </a:r>
          </a:p>
        </p:txBody>
      </p:sp>
      <p:sp>
        <p:nvSpPr>
          <p:cNvPr id="13" name="TextBox 12"/>
          <p:cNvSpPr txBox="1"/>
          <p:nvPr/>
        </p:nvSpPr>
        <p:spPr>
          <a:xfrm>
            <a:off x="3704049" y="4503935"/>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a:t>
            </a:r>
          </a:p>
        </p:txBody>
      </p:sp>
      <p:sp>
        <p:nvSpPr>
          <p:cNvPr id="15" name="TextBox 14"/>
          <p:cNvSpPr txBox="1"/>
          <p:nvPr/>
        </p:nvSpPr>
        <p:spPr>
          <a:xfrm>
            <a:off x="3914111" y="4334886"/>
            <a:ext cx="1315779" cy="112723"/>
          </a:xfrm>
          <a:prstGeom prst="rect">
            <a:avLst/>
          </a:prstGeom>
          <a:noFill/>
        </p:spPr>
        <p:txBody>
          <a:bodyPr wrap="square" lIns="0" tIns="0" rIns="0" bIns="0" rtlCol="0">
            <a:spAutoFit/>
          </a:bodyPr>
          <a:lstStyle/>
          <a:p>
            <a:pPr algn="ctr">
              <a:lnSpc>
                <a:spcPct val="80000"/>
              </a:lnSpc>
            </a:pPr>
            <a:r>
              <a:rPr lang="en-US" sz="900" b="1" spc="150" dirty="0">
                <a:solidFill>
                  <a:schemeClr val="bg1"/>
                </a:solidFill>
                <a:latin typeface="Titillium" charset="0"/>
                <a:ea typeface="Titillium" charset="0"/>
                <a:cs typeface="Titillium" charset="0"/>
              </a:rPr>
              <a:t>YOUR TITLE HERE</a:t>
            </a:r>
          </a:p>
        </p:txBody>
      </p:sp>
      <p:sp>
        <p:nvSpPr>
          <p:cNvPr id="17" name="TextBox 16"/>
          <p:cNvSpPr txBox="1"/>
          <p:nvPr/>
        </p:nvSpPr>
        <p:spPr>
          <a:xfrm>
            <a:off x="5983429" y="4503935"/>
            <a:ext cx="1735904" cy="392415"/>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a:t>
            </a:r>
          </a:p>
        </p:txBody>
      </p:sp>
      <p:sp>
        <p:nvSpPr>
          <p:cNvPr id="19" name="TextBox 18"/>
          <p:cNvSpPr txBox="1"/>
          <p:nvPr/>
        </p:nvSpPr>
        <p:spPr>
          <a:xfrm>
            <a:off x="6193490" y="4334886"/>
            <a:ext cx="1315779" cy="112723"/>
          </a:xfrm>
          <a:prstGeom prst="rect">
            <a:avLst/>
          </a:prstGeom>
          <a:noFill/>
        </p:spPr>
        <p:txBody>
          <a:bodyPr wrap="square" lIns="0" tIns="0" rIns="0" bIns="0" rtlCol="0">
            <a:spAutoFit/>
          </a:bodyPr>
          <a:lstStyle/>
          <a:p>
            <a:pPr algn="ctr">
              <a:lnSpc>
                <a:spcPct val="80000"/>
              </a:lnSpc>
            </a:pPr>
            <a:r>
              <a:rPr lang="en-US" sz="900" b="1" spc="150" dirty="0">
                <a:solidFill>
                  <a:schemeClr val="bg1"/>
                </a:solidFill>
                <a:latin typeface="Titillium" charset="0"/>
                <a:ea typeface="Titillium" charset="0"/>
                <a:cs typeface="Titillium" charset="0"/>
              </a:rPr>
              <a:t>YOUR TITLE HERE</a:t>
            </a:r>
          </a:p>
        </p:txBody>
      </p:sp>
      <p:sp>
        <p:nvSpPr>
          <p:cNvPr id="20" name="Shape 3620"/>
          <p:cNvSpPr/>
          <p:nvPr/>
        </p:nvSpPr>
        <p:spPr>
          <a:xfrm>
            <a:off x="4424206" y="3408636"/>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bg1"/>
          </a:solidFill>
          <a:ln w="12700">
            <a:miter lim="400000"/>
          </a:ln>
        </p:spPr>
        <p:txBody>
          <a:bodyPr lIns="28575" tIns="28575" rIns="28575" bIns="28575" anchor="ctr"/>
          <a:lstStyle/>
          <a:p>
            <a:endParaRPr sz="1350">
              <a:solidFill>
                <a:prstClr val="black"/>
              </a:solidFill>
            </a:endParaRPr>
          </a:p>
        </p:txBody>
      </p:sp>
      <p:sp>
        <p:nvSpPr>
          <p:cNvPr id="21" name="Shape 3767"/>
          <p:cNvSpPr/>
          <p:nvPr/>
        </p:nvSpPr>
        <p:spPr>
          <a:xfrm>
            <a:off x="6697331" y="3408635"/>
            <a:ext cx="308098" cy="308098"/>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bg1"/>
          </a:solidFill>
          <a:ln w="12700">
            <a:miter lim="400000"/>
          </a:ln>
        </p:spPr>
        <p:txBody>
          <a:bodyPr lIns="28575" tIns="28575" rIns="28575" bIns="28575" anchor="ctr"/>
          <a:lstStyle/>
          <a:p>
            <a:endParaRPr sz="1350">
              <a:solidFill>
                <a:prstClr val="black"/>
              </a:solidFill>
            </a:endParaRPr>
          </a:p>
        </p:txBody>
      </p:sp>
      <p:sp>
        <p:nvSpPr>
          <p:cNvPr id="22" name="Title 1"/>
          <p:cNvSpPr txBox="1">
            <a:spLocks/>
          </p:cNvSpPr>
          <p:nvPr/>
        </p:nvSpPr>
        <p:spPr>
          <a:xfrm>
            <a:off x="1352169" y="1639394"/>
            <a:ext cx="6457950" cy="371615"/>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r>
              <a:rPr lang="en-US" sz="2400" dirty="0">
                <a:solidFill>
                  <a:schemeClr val="bg1"/>
                </a:solidFill>
              </a:rPr>
              <a:t>Our Services</a:t>
            </a:r>
          </a:p>
        </p:txBody>
      </p:sp>
      <p:sp>
        <p:nvSpPr>
          <p:cNvPr id="23" name="TextBox 22"/>
          <p:cNvSpPr txBox="1"/>
          <p:nvPr/>
        </p:nvSpPr>
        <p:spPr>
          <a:xfrm>
            <a:off x="1343025" y="2230691"/>
            <a:ext cx="6457950" cy="392415"/>
          </a:xfrm>
          <a:prstGeom prst="rect">
            <a:avLst/>
          </a:prstGeom>
          <a:noFill/>
        </p:spPr>
        <p:txBody>
          <a:bodyPr wrap="square" lIns="0" tIns="0" rIns="68580" bIns="0" rtlCol="0">
            <a:spAutoFit/>
          </a:bodyPr>
          <a:lstStyle/>
          <a:p>
            <a:pPr algn="ctr">
              <a:lnSpc>
                <a:spcPct val="150000"/>
              </a:lnSpc>
            </a:pPr>
            <a:r>
              <a:rPr lang="en-US" sz="900" dirty="0">
                <a:solidFill>
                  <a:schemeClr val="bg1">
                    <a:alpha val="60000"/>
                  </a:schemeClr>
                </a:solidFill>
                <a:latin typeface="Titillium" charset="0"/>
                <a:ea typeface="Titillium" charset="0"/>
                <a:cs typeface="Titillium" charset="0"/>
              </a:rPr>
              <a:t>There are many variations of passages of </a:t>
            </a:r>
            <a:r>
              <a:rPr lang="en-US" sz="900" dirty="0" err="1">
                <a:solidFill>
                  <a:schemeClr val="bg1">
                    <a:alpha val="60000"/>
                  </a:schemeClr>
                </a:solidFill>
                <a:latin typeface="Titillium" charset="0"/>
                <a:ea typeface="Titillium" charset="0"/>
                <a:cs typeface="Titillium" charset="0"/>
              </a:rPr>
              <a:t>Lorem</a:t>
            </a:r>
            <a:r>
              <a:rPr lang="en-US" sz="900" dirty="0">
                <a:solidFill>
                  <a:schemeClr val="bg1">
                    <a:alpha val="60000"/>
                  </a:schemeClr>
                </a:solidFill>
                <a:latin typeface="Titillium" charset="0"/>
                <a:ea typeface="Titillium" charset="0"/>
                <a:cs typeface="Titillium" charset="0"/>
              </a:rPr>
              <a:t> </a:t>
            </a:r>
            <a:r>
              <a:rPr lang="en-US" sz="900" dirty="0" err="1">
                <a:solidFill>
                  <a:schemeClr val="bg1">
                    <a:alpha val="60000"/>
                  </a:schemeClr>
                </a:solidFill>
                <a:latin typeface="Titillium" charset="0"/>
                <a:ea typeface="Titillium" charset="0"/>
                <a:cs typeface="Titillium" charset="0"/>
              </a:rPr>
              <a:t>Ipsum</a:t>
            </a:r>
            <a:r>
              <a:rPr lang="en-US" sz="900" dirty="0">
                <a:solidFill>
                  <a:schemeClr val="bg1">
                    <a:alpha val="60000"/>
                  </a:schemeClr>
                </a:solidFill>
                <a:latin typeface="Titillium" charset="0"/>
                <a:ea typeface="Titillium" charset="0"/>
                <a:cs typeface="Titillium" charset="0"/>
              </a:rPr>
              <a:t> available, but the majority have suffered alteration in some form, by injected </a:t>
            </a:r>
            <a:r>
              <a:rPr lang="en-US" sz="900" dirty="0" err="1">
                <a:solidFill>
                  <a:schemeClr val="bg1">
                    <a:alpha val="60000"/>
                  </a:schemeClr>
                </a:solidFill>
                <a:latin typeface="Titillium" charset="0"/>
                <a:ea typeface="Titillium" charset="0"/>
                <a:cs typeface="Titillium" charset="0"/>
              </a:rPr>
              <a:t>humour</a:t>
            </a:r>
            <a:r>
              <a:rPr lang="en-US" sz="900" dirty="0">
                <a:solidFill>
                  <a:schemeClr val="bg1">
                    <a:alpha val="60000"/>
                  </a:schemeClr>
                </a:solidFill>
                <a:latin typeface="Titillium" charset="0"/>
                <a:ea typeface="Titillium" charset="0"/>
                <a:cs typeface="Titillium" charset="0"/>
              </a:rPr>
              <a:t>, or </a:t>
            </a:r>
            <a:r>
              <a:rPr lang="en-US" sz="900" dirty="0" err="1">
                <a:solidFill>
                  <a:schemeClr val="bg1">
                    <a:alpha val="60000"/>
                  </a:schemeClr>
                </a:solidFill>
                <a:latin typeface="Titillium" charset="0"/>
                <a:ea typeface="Titillium" charset="0"/>
                <a:cs typeface="Titillium" charset="0"/>
              </a:rPr>
              <a:t>randomised</a:t>
            </a:r>
            <a:r>
              <a:rPr lang="en-US" sz="900" dirty="0">
                <a:solidFill>
                  <a:schemeClr val="bg1">
                    <a:alpha val="60000"/>
                  </a:schemeClr>
                </a:solidFill>
                <a:latin typeface="Titillium" charset="0"/>
                <a:ea typeface="Titillium" charset="0"/>
                <a:cs typeface="Titillium" charset="0"/>
              </a:rPr>
              <a:t> words which don't look even slightly believable. </a:t>
            </a:r>
          </a:p>
        </p:txBody>
      </p:sp>
      <p:sp>
        <p:nvSpPr>
          <p:cNvPr id="18" name="AutoShape 2"/>
          <p:cNvSpPr>
            <a:spLocks/>
          </p:cNvSpPr>
          <p:nvPr/>
        </p:nvSpPr>
        <p:spPr bwMode="auto">
          <a:xfrm>
            <a:off x="1798436" y="3003763"/>
            <a:ext cx="1010079" cy="1093163"/>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bg1"/>
            </a:solidFill>
          </a:ln>
        </p:spPr>
        <p:txBody>
          <a:bodyPr lIns="0" tIns="0" rIns="0" bIns="0" anchor="ctr"/>
          <a:lstStyle/>
          <a:p>
            <a:pPr algn="ctr"/>
            <a:endParaRPr lang="en-US" sz="1200" dirty="0">
              <a:latin typeface="Titillium" charset="0"/>
              <a:ea typeface="Titillium" charset="0"/>
              <a:cs typeface="Titillium" charset="0"/>
            </a:endParaRPr>
          </a:p>
        </p:txBody>
      </p:sp>
      <p:sp>
        <p:nvSpPr>
          <p:cNvPr id="26" name="AutoShape 2"/>
          <p:cNvSpPr>
            <a:spLocks/>
          </p:cNvSpPr>
          <p:nvPr/>
        </p:nvSpPr>
        <p:spPr bwMode="auto">
          <a:xfrm>
            <a:off x="4066961" y="3003763"/>
            <a:ext cx="1010079" cy="1093163"/>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bg1"/>
            </a:solidFill>
          </a:ln>
        </p:spPr>
        <p:txBody>
          <a:bodyPr lIns="0" tIns="0" rIns="0" bIns="0" anchor="ctr"/>
          <a:lstStyle/>
          <a:p>
            <a:pPr algn="ctr"/>
            <a:endParaRPr lang="en-US" sz="1200" dirty="0">
              <a:latin typeface="Titillium" charset="0"/>
              <a:ea typeface="Titillium" charset="0"/>
              <a:cs typeface="Titillium" charset="0"/>
            </a:endParaRPr>
          </a:p>
        </p:txBody>
      </p:sp>
      <p:sp>
        <p:nvSpPr>
          <p:cNvPr id="27" name="AutoShape 2"/>
          <p:cNvSpPr>
            <a:spLocks/>
          </p:cNvSpPr>
          <p:nvPr/>
        </p:nvSpPr>
        <p:spPr bwMode="auto">
          <a:xfrm>
            <a:off x="6346340" y="3003763"/>
            <a:ext cx="1010079" cy="1093163"/>
          </a:xfrm>
          <a:custGeom>
            <a:avLst/>
            <a:gdLst/>
            <a:ahLst/>
            <a:cxnLst/>
            <a:rect l="0" t="0" r="r" b="b"/>
            <a:pathLst>
              <a:path w="21600" h="21251">
                <a:moveTo>
                  <a:pt x="0" y="7472"/>
                </a:moveTo>
                <a:cubicBezTo>
                  <a:pt x="0" y="6079"/>
                  <a:pt x="1085" y="4368"/>
                  <a:pt x="2412" y="3670"/>
                </a:cubicBezTo>
                <a:lnTo>
                  <a:pt x="8389" y="523"/>
                </a:lnTo>
                <a:cubicBezTo>
                  <a:pt x="9715" y="-175"/>
                  <a:pt x="11885" y="-175"/>
                  <a:pt x="13211" y="523"/>
                </a:cubicBezTo>
                <a:lnTo>
                  <a:pt x="19188" y="3670"/>
                </a:lnTo>
                <a:cubicBezTo>
                  <a:pt x="20515" y="4368"/>
                  <a:pt x="21600" y="6079"/>
                  <a:pt x="21600" y="7472"/>
                </a:cubicBezTo>
                <a:lnTo>
                  <a:pt x="21600" y="13778"/>
                </a:lnTo>
                <a:cubicBezTo>
                  <a:pt x="21600" y="15171"/>
                  <a:pt x="20515" y="16882"/>
                  <a:pt x="19188" y="17580"/>
                </a:cubicBezTo>
                <a:lnTo>
                  <a:pt x="13211" y="20727"/>
                </a:lnTo>
                <a:cubicBezTo>
                  <a:pt x="11885" y="21425"/>
                  <a:pt x="9715" y="21425"/>
                  <a:pt x="8389" y="20727"/>
                </a:cubicBezTo>
                <a:lnTo>
                  <a:pt x="2412" y="17580"/>
                </a:lnTo>
                <a:cubicBezTo>
                  <a:pt x="1085" y="16882"/>
                  <a:pt x="0" y="15171"/>
                  <a:pt x="0" y="13778"/>
                </a:cubicBezTo>
                <a:lnTo>
                  <a:pt x="0" y="7472"/>
                </a:lnTo>
                <a:close/>
                <a:moveTo>
                  <a:pt x="0" y="7472"/>
                </a:moveTo>
              </a:path>
            </a:pathLst>
          </a:custGeom>
          <a:noFill/>
          <a:ln>
            <a:solidFill>
              <a:schemeClr val="bg1"/>
            </a:solidFill>
          </a:ln>
        </p:spPr>
        <p:txBody>
          <a:bodyPr lIns="0" tIns="0" rIns="0" bIns="0" anchor="ctr"/>
          <a:lstStyle/>
          <a:p>
            <a:pPr algn="ctr"/>
            <a:endParaRPr lang="en-US" sz="1200" dirty="0">
              <a:latin typeface="Titillium" charset="0"/>
              <a:ea typeface="Titillium" charset="0"/>
              <a:cs typeface="Titillium" charset="0"/>
            </a:endParaRPr>
          </a:p>
        </p:txBody>
      </p:sp>
    </p:spTree>
    <p:extLst>
      <p:ext uri="{BB962C8B-B14F-4D97-AF65-F5344CB8AC3E}">
        <p14:creationId xmlns:p14="http://schemas.microsoft.com/office/powerpoint/2010/main" val="7068477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3572"/>
          <p:cNvSpPr/>
          <p:nvPr/>
        </p:nvSpPr>
        <p:spPr>
          <a:xfrm>
            <a:off x="2111348" y="991107"/>
            <a:ext cx="105049" cy="121632"/>
          </a:xfrm>
          <a:custGeom>
            <a:avLst/>
            <a:gdLst/>
            <a:ahLst/>
            <a:cxnLst>
              <a:cxn ang="0">
                <a:pos x="wd2" y="hd2"/>
              </a:cxn>
              <a:cxn ang="5400000">
                <a:pos x="wd2" y="hd2"/>
              </a:cxn>
              <a:cxn ang="10800000">
                <a:pos x="wd2" y="hd2"/>
              </a:cxn>
              <a:cxn ang="16200000">
                <a:pos x="wd2" y="hd2"/>
              </a:cxn>
            </a:cxnLst>
            <a:rect l="0" t="0" r="r" b="b"/>
            <a:pathLst>
              <a:path w="21600" h="21600" extrusionOk="0">
                <a:moveTo>
                  <a:pt x="0" y="10915"/>
                </a:moveTo>
                <a:cubicBezTo>
                  <a:pt x="0" y="9453"/>
                  <a:pt x="251" y="8061"/>
                  <a:pt x="752" y="6743"/>
                </a:cubicBezTo>
                <a:cubicBezTo>
                  <a:pt x="1254" y="5424"/>
                  <a:pt x="1984" y="4264"/>
                  <a:pt x="2942" y="3263"/>
                </a:cubicBezTo>
                <a:cubicBezTo>
                  <a:pt x="3900" y="2262"/>
                  <a:pt x="5076" y="1468"/>
                  <a:pt x="6470" y="881"/>
                </a:cubicBezTo>
                <a:cubicBezTo>
                  <a:pt x="7863" y="294"/>
                  <a:pt x="9462" y="0"/>
                  <a:pt x="11268" y="0"/>
                </a:cubicBezTo>
                <a:cubicBezTo>
                  <a:pt x="12494" y="0"/>
                  <a:pt x="13664" y="154"/>
                  <a:pt x="14779" y="462"/>
                </a:cubicBezTo>
                <a:cubicBezTo>
                  <a:pt x="15893" y="770"/>
                  <a:pt x="16890" y="1223"/>
                  <a:pt x="17771" y="1819"/>
                </a:cubicBezTo>
                <a:cubicBezTo>
                  <a:pt x="18652" y="2416"/>
                  <a:pt x="19393" y="3138"/>
                  <a:pt x="19994" y="3985"/>
                </a:cubicBezTo>
                <a:cubicBezTo>
                  <a:pt x="20596" y="4832"/>
                  <a:pt x="20997" y="5795"/>
                  <a:pt x="21199" y="6873"/>
                </a:cubicBezTo>
                <a:lnTo>
                  <a:pt x="19795" y="6873"/>
                </a:lnTo>
                <a:cubicBezTo>
                  <a:pt x="19237" y="5064"/>
                  <a:pt x="18233" y="3649"/>
                  <a:pt x="16785" y="2628"/>
                </a:cubicBezTo>
                <a:cubicBezTo>
                  <a:pt x="15336" y="1608"/>
                  <a:pt x="13508" y="1097"/>
                  <a:pt x="11301" y="1097"/>
                </a:cubicBezTo>
                <a:cubicBezTo>
                  <a:pt x="9697" y="1097"/>
                  <a:pt x="8281" y="1367"/>
                  <a:pt x="7055" y="1906"/>
                </a:cubicBezTo>
                <a:cubicBezTo>
                  <a:pt x="5829" y="2445"/>
                  <a:pt x="4803" y="3167"/>
                  <a:pt x="3979" y="4072"/>
                </a:cubicBezTo>
                <a:cubicBezTo>
                  <a:pt x="3154" y="4977"/>
                  <a:pt x="2530" y="6021"/>
                  <a:pt x="2107" y="7205"/>
                </a:cubicBezTo>
                <a:cubicBezTo>
                  <a:pt x="1683" y="8389"/>
                  <a:pt x="1471" y="9626"/>
                  <a:pt x="1471" y="10915"/>
                </a:cubicBezTo>
                <a:cubicBezTo>
                  <a:pt x="1471" y="12225"/>
                  <a:pt x="1677" y="13461"/>
                  <a:pt x="2090" y="14626"/>
                </a:cubicBezTo>
                <a:cubicBezTo>
                  <a:pt x="2502" y="15791"/>
                  <a:pt x="3115" y="16806"/>
                  <a:pt x="3929" y="17673"/>
                </a:cubicBezTo>
                <a:cubicBezTo>
                  <a:pt x="4742" y="18539"/>
                  <a:pt x="5762" y="19227"/>
                  <a:pt x="6988" y="19737"/>
                </a:cubicBezTo>
                <a:cubicBezTo>
                  <a:pt x="8214" y="20248"/>
                  <a:pt x="9651" y="20503"/>
                  <a:pt x="11301" y="20503"/>
                </a:cubicBezTo>
                <a:cubicBezTo>
                  <a:pt x="12727" y="20503"/>
                  <a:pt x="14009" y="20300"/>
                  <a:pt x="15147" y="19896"/>
                </a:cubicBezTo>
                <a:cubicBezTo>
                  <a:pt x="16283" y="19492"/>
                  <a:pt x="17247" y="18924"/>
                  <a:pt x="18039" y="18192"/>
                </a:cubicBezTo>
                <a:cubicBezTo>
                  <a:pt x="18829" y="17461"/>
                  <a:pt x="19426" y="16580"/>
                  <a:pt x="19827" y="15550"/>
                </a:cubicBezTo>
                <a:cubicBezTo>
                  <a:pt x="20229" y="14521"/>
                  <a:pt x="20396" y="13370"/>
                  <a:pt x="20329" y="12099"/>
                </a:cubicBezTo>
                <a:lnTo>
                  <a:pt x="11535" y="12099"/>
                </a:lnTo>
                <a:lnTo>
                  <a:pt x="11535" y="11002"/>
                </a:lnTo>
                <a:lnTo>
                  <a:pt x="21600" y="11002"/>
                </a:lnTo>
                <a:lnTo>
                  <a:pt x="21600" y="21109"/>
                </a:lnTo>
                <a:lnTo>
                  <a:pt x="20329" y="21109"/>
                </a:lnTo>
                <a:lnTo>
                  <a:pt x="20329" y="16720"/>
                </a:lnTo>
                <a:lnTo>
                  <a:pt x="20261" y="16720"/>
                </a:lnTo>
                <a:cubicBezTo>
                  <a:pt x="19972" y="17470"/>
                  <a:pt x="19537" y="18149"/>
                  <a:pt x="18958" y="18756"/>
                </a:cubicBezTo>
                <a:cubicBezTo>
                  <a:pt x="18378" y="19362"/>
                  <a:pt x="17693" y="19872"/>
                  <a:pt x="16902" y="20286"/>
                </a:cubicBezTo>
                <a:cubicBezTo>
                  <a:pt x="16110" y="20700"/>
                  <a:pt x="15230" y="21022"/>
                  <a:pt x="14260" y="21253"/>
                </a:cubicBezTo>
                <a:cubicBezTo>
                  <a:pt x="13291" y="21484"/>
                  <a:pt x="12282" y="21600"/>
                  <a:pt x="11235" y="21600"/>
                </a:cubicBezTo>
                <a:cubicBezTo>
                  <a:pt x="9429" y="21600"/>
                  <a:pt x="7829" y="21320"/>
                  <a:pt x="6437" y="20762"/>
                </a:cubicBezTo>
                <a:cubicBezTo>
                  <a:pt x="5043" y="20205"/>
                  <a:pt x="3867" y="19444"/>
                  <a:pt x="2909" y="18481"/>
                </a:cubicBezTo>
                <a:cubicBezTo>
                  <a:pt x="1950" y="17519"/>
                  <a:pt x="1226" y="16388"/>
                  <a:pt x="736" y="15088"/>
                </a:cubicBezTo>
                <a:cubicBezTo>
                  <a:pt x="245" y="13789"/>
                  <a:pt x="0" y="12398"/>
                  <a:pt x="0" y="1091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 name="Shape 3573"/>
          <p:cNvSpPr/>
          <p:nvPr/>
        </p:nvSpPr>
        <p:spPr>
          <a:xfrm>
            <a:off x="2230912" y="1024586"/>
            <a:ext cx="73991" cy="87484"/>
          </a:xfrm>
          <a:custGeom>
            <a:avLst/>
            <a:gdLst/>
            <a:ahLst/>
            <a:cxnLst>
              <a:cxn ang="0">
                <a:pos x="wd2" y="hd2"/>
              </a:cxn>
              <a:cxn ang="5400000">
                <a:pos x="wd2" y="hd2"/>
              </a:cxn>
              <a:cxn ang="10800000">
                <a:pos x="wd2" y="hd2"/>
              </a:cxn>
              <a:cxn ang="16200000">
                <a:pos x="wd2" y="hd2"/>
              </a:cxn>
            </a:cxnLst>
            <a:rect l="0" t="0" r="r" b="b"/>
            <a:pathLst>
              <a:path w="21600" h="21600" extrusionOk="0">
                <a:moveTo>
                  <a:pt x="19748" y="9676"/>
                </a:moveTo>
                <a:cubicBezTo>
                  <a:pt x="19686" y="8551"/>
                  <a:pt x="19462" y="7488"/>
                  <a:pt x="19083" y="6484"/>
                </a:cubicBezTo>
                <a:cubicBezTo>
                  <a:pt x="18701" y="5480"/>
                  <a:pt x="18138" y="4597"/>
                  <a:pt x="17392" y="3834"/>
                </a:cubicBezTo>
                <a:cubicBezTo>
                  <a:pt x="16647" y="3071"/>
                  <a:pt x="15743" y="2463"/>
                  <a:pt x="14679" y="2007"/>
                </a:cubicBezTo>
                <a:cubicBezTo>
                  <a:pt x="13616" y="1552"/>
                  <a:pt x="12402" y="1324"/>
                  <a:pt x="11039" y="1324"/>
                </a:cubicBezTo>
                <a:cubicBezTo>
                  <a:pt x="9580" y="1324"/>
                  <a:pt x="8293" y="1559"/>
                  <a:pt x="7183" y="2027"/>
                </a:cubicBezTo>
                <a:cubicBezTo>
                  <a:pt x="6073" y="2496"/>
                  <a:pt x="5135" y="3111"/>
                  <a:pt x="4374" y="3874"/>
                </a:cubicBezTo>
                <a:cubicBezTo>
                  <a:pt x="3613" y="4637"/>
                  <a:pt x="3027" y="5527"/>
                  <a:pt x="2614" y="6544"/>
                </a:cubicBezTo>
                <a:cubicBezTo>
                  <a:pt x="2201" y="7561"/>
                  <a:pt x="1947" y="8606"/>
                  <a:pt x="1852" y="9676"/>
                </a:cubicBezTo>
                <a:cubicBezTo>
                  <a:pt x="1852" y="9676"/>
                  <a:pt x="19748" y="9676"/>
                  <a:pt x="19748" y="9676"/>
                </a:cubicBezTo>
                <a:close/>
                <a:moveTo>
                  <a:pt x="1805" y="11001"/>
                </a:moveTo>
                <a:lnTo>
                  <a:pt x="1805" y="11242"/>
                </a:lnTo>
                <a:cubicBezTo>
                  <a:pt x="1805" y="12446"/>
                  <a:pt x="1995" y="13597"/>
                  <a:pt x="2375" y="14694"/>
                </a:cubicBezTo>
                <a:cubicBezTo>
                  <a:pt x="2757" y="15792"/>
                  <a:pt x="3319" y="16756"/>
                  <a:pt x="4066" y="17585"/>
                </a:cubicBezTo>
                <a:cubicBezTo>
                  <a:pt x="4810" y="18415"/>
                  <a:pt x="5747" y="19071"/>
                  <a:pt x="6875" y="19552"/>
                </a:cubicBezTo>
                <a:cubicBezTo>
                  <a:pt x="7999" y="20034"/>
                  <a:pt x="9310" y="20275"/>
                  <a:pt x="10801" y="20275"/>
                </a:cubicBezTo>
                <a:cubicBezTo>
                  <a:pt x="13243" y="20275"/>
                  <a:pt x="15179" y="19733"/>
                  <a:pt x="16607" y="18649"/>
                </a:cubicBezTo>
                <a:cubicBezTo>
                  <a:pt x="18036" y="17565"/>
                  <a:pt x="19019" y="16059"/>
                  <a:pt x="19559" y="14132"/>
                </a:cubicBezTo>
                <a:lnTo>
                  <a:pt x="21363" y="14132"/>
                </a:lnTo>
                <a:cubicBezTo>
                  <a:pt x="20824" y="16541"/>
                  <a:pt x="19661" y="18388"/>
                  <a:pt x="17874" y="19672"/>
                </a:cubicBezTo>
                <a:cubicBezTo>
                  <a:pt x="16086" y="20957"/>
                  <a:pt x="13719" y="21600"/>
                  <a:pt x="10777" y="21600"/>
                </a:cubicBezTo>
                <a:cubicBezTo>
                  <a:pt x="8973" y="21600"/>
                  <a:pt x="7398" y="21325"/>
                  <a:pt x="6054" y="20777"/>
                </a:cubicBezTo>
                <a:cubicBezTo>
                  <a:pt x="4708" y="20228"/>
                  <a:pt x="3585" y="19479"/>
                  <a:pt x="2683" y="18529"/>
                </a:cubicBezTo>
                <a:cubicBezTo>
                  <a:pt x="1781" y="17579"/>
                  <a:pt x="1108" y="16455"/>
                  <a:pt x="665" y="15156"/>
                </a:cubicBezTo>
                <a:cubicBezTo>
                  <a:pt x="221" y="13858"/>
                  <a:pt x="0" y="12459"/>
                  <a:pt x="0" y="10960"/>
                </a:cubicBezTo>
                <a:cubicBezTo>
                  <a:pt x="0" y="9515"/>
                  <a:pt x="229" y="8130"/>
                  <a:pt x="690" y="6805"/>
                </a:cubicBezTo>
                <a:cubicBezTo>
                  <a:pt x="1148" y="5480"/>
                  <a:pt x="1835" y="4316"/>
                  <a:pt x="2754" y="3312"/>
                </a:cubicBezTo>
                <a:cubicBezTo>
                  <a:pt x="3672" y="2308"/>
                  <a:pt x="4818" y="1505"/>
                  <a:pt x="6196" y="903"/>
                </a:cubicBezTo>
                <a:cubicBezTo>
                  <a:pt x="7573" y="301"/>
                  <a:pt x="9194" y="0"/>
                  <a:pt x="11060" y="0"/>
                </a:cubicBezTo>
                <a:cubicBezTo>
                  <a:pt x="12770" y="0"/>
                  <a:pt x="14281" y="268"/>
                  <a:pt x="15595" y="803"/>
                </a:cubicBezTo>
                <a:cubicBezTo>
                  <a:pt x="16907" y="1338"/>
                  <a:pt x="18009" y="2068"/>
                  <a:pt x="18895" y="2991"/>
                </a:cubicBezTo>
                <a:cubicBezTo>
                  <a:pt x="19780" y="3914"/>
                  <a:pt x="20452" y="4985"/>
                  <a:pt x="20911" y="6203"/>
                </a:cubicBezTo>
                <a:cubicBezTo>
                  <a:pt x="21371" y="7421"/>
                  <a:pt x="21600" y="8726"/>
                  <a:pt x="21600" y="10117"/>
                </a:cubicBezTo>
                <a:cubicBezTo>
                  <a:pt x="21600" y="10252"/>
                  <a:pt x="21592" y="10405"/>
                  <a:pt x="21575" y="10579"/>
                </a:cubicBezTo>
                <a:cubicBezTo>
                  <a:pt x="21559" y="10753"/>
                  <a:pt x="21552" y="10894"/>
                  <a:pt x="21552" y="11001"/>
                </a:cubicBezTo>
                <a:cubicBezTo>
                  <a:pt x="21552" y="11001"/>
                  <a:pt x="1805" y="11001"/>
                  <a:pt x="1805" y="1100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 name="Shape 3574"/>
          <p:cNvSpPr/>
          <p:nvPr/>
        </p:nvSpPr>
        <p:spPr>
          <a:xfrm>
            <a:off x="2317000" y="1024585"/>
            <a:ext cx="66187" cy="85532"/>
          </a:xfrm>
          <a:custGeom>
            <a:avLst/>
            <a:gdLst/>
            <a:ahLst/>
            <a:cxnLst>
              <a:cxn ang="0">
                <a:pos x="wd2" y="hd2"/>
              </a:cxn>
              <a:cxn ang="5400000">
                <a:pos x="wd2" y="hd2"/>
              </a:cxn>
              <a:cxn ang="10800000">
                <a:pos x="wd2" y="hd2"/>
              </a:cxn>
              <a:cxn ang="16200000">
                <a:pos x="wd2" y="hd2"/>
              </a:cxn>
            </a:cxnLst>
            <a:rect l="0" t="0" r="r" b="b"/>
            <a:pathLst>
              <a:path w="21600" h="21600" extrusionOk="0">
                <a:moveTo>
                  <a:pt x="0" y="492"/>
                </a:moveTo>
                <a:lnTo>
                  <a:pt x="2018" y="492"/>
                </a:lnTo>
                <a:lnTo>
                  <a:pt x="2018" y="5010"/>
                </a:lnTo>
                <a:lnTo>
                  <a:pt x="2125" y="5010"/>
                </a:lnTo>
                <a:cubicBezTo>
                  <a:pt x="2477" y="4216"/>
                  <a:pt x="2981" y="3511"/>
                  <a:pt x="3637" y="2895"/>
                </a:cubicBezTo>
                <a:cubicBezTo>
                  <a:pt x="4291" y="2279"/>
                  <a:pt x="5051" y="1752"/>
                  <a:pt x="5917" y="1314"/>
                </a:cubicBezTo>
                <a:cubicBezTo>
                  <a:pt x="6784" y="876"/>
                  <a:pt x="7731" y="548"/>
                  <a:pt x="8758" y="328"/>
                </a:cubicBezTo>
                <a:cubicBezTo>
                  <a:pt x="9783" y="110"/>
                  <a:pt x="10827" y="0"/>
                  <a:pt x="11889" y="0"/>
                </a:cubicBezTo>
                <a:cubicBezTo>
                  <a:pt x="13480" y="0"/>
                  <a:pt x="14834" y="150"/>
                  <a:pt x="15948" y="452"/>
                </a:cubicBezTo>
                <a:cubicBezTo>
                  <a:pt x="17062" y="753"/>
                  <a:pt x="17972" y="1149"/>
                  <a:pt x="18681" y="1642"/>
                </a:cubicBezTo>
                <a:cubicBezTo>
                  <a:pt x="19388" y="2135"/>
                  <a:pt x="19946" y="2689"/>
                  <a:pt x="20353" y="3306"/>
                </a:cubicBezTo>
                <a:cubicBezTo>
                  <a:pt x="20759" y="3921"/>
                  <a:pt x="21051" y="4545"/>
                  <a:pt x="21228" y="5174"/>
                </a:cubicBezTo>
                <a:cubicBezTo>
                  <a:pt x="21405" y="5804"/>
                  <a:pt x="21512" y="6413"/>
                  <a:pt x="21547" y="7001"/>
                </a:cubicBezTo>
                <a:cubicBezTo>
                  <a:pt x="21582" y="7591"/>
                  <a:pt x="21600" y="8104"/>
                  <a:pt x="21600" y="8541"/>
                </a:cubicBezTo>
                <a:lnTo>
                  <a:pt x="21600" y="21600"/>
                </a:lnTo>
                <a:lnTo>
                  <a:pt x="19583" y="21600"/>
                </a:lnTo>
                <a:lnTo>
                  <a:pt x="19583" y="8254"/>
                </a:lnTo>
                <a:cubicBezTo>
                  <a:pt x="19583" y="7734"/>
                  <a:pt x="19530" y="7077"/>
                  <a:pt x="19423" y="6283"/>
                </a:cubicBezTo>
                <a:cubicBezTo>
                  <a:pt x="19318" y="5489"/>
                  <a:pt x="19007" y="4729"/>
                  <a:pt x="18495" y="4004"/>
                </a:cubicBezTo>
                <a:cubicBezTo>
                  <a:pt x="17981" y="3278"/>
                  <a:pt x="17204" y="2656"/>
                  <a:pt x="16160" y="2135"/>
                </a:cubicBezTo>
                <a:cubicBezTo>
                  <a:pt x="15117" y="1615"/>
                  <a:pt x="13675" y="1355"/>
                  <a:pt x="11834" y="1355"/>
                </a:cubicBezTo>
                <a:cubicBezTo>
                  <a:pt x="10278" y="1355"/>
                  <a:pt x="8899" y="1575"/>
                  <a:pt x="7696" y="2012"/>
                </a:cubicBezTo>
                <a:cubicBezTo>
                  <a:pt x="6493" y="2450"/>
                  <a:pt x="5466" y="3059"/>
                  <a:pt x="4618" y="3839"/>
                </a:cubicBezTo>
                <a:cubicBezTo>
                  <a:pt x="3768" y="4619"/>
                  <a:pt x="3123" y="5551"/>
                  <a:pt x="2681" y="6632"/>
                </a:cubicBezTo>
                <a:cubicBezTo>
                  <a:pt x="2238" y="7714"/>
                  <a:pt x="2018" y="8897"/>
                  <a:pt x="2018" y="10184"/>
                </a:cubicBezTo>
                <a:lnTo>
                  <a:pt x="2018" y="21600"/>
                </a:lnTo>
                <a:lnTo>
                  <a:pt x="0" y="21600"/>
                </a:lnTo>
                <a:cubicBezTo>
                  <a:pt x="0" y="21600"/>
                  <a:pt x="0" y="492"/>
                  <a:pt x="0" y="49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 name="Shape 3575"/>
          <p:cNvSpPr/>
          <p:nvPr/>
        </p:nvSpPr>
        <p:spPr>
          <a:xfrm>
            <a:off x="2403087" y="1024586"/>
            <a:ext cx="73986" cy="87484"/>
          </a:xfrm>
          <a:custGeom>
            <a:avLst/>
            <a:gdLst/>
            <a:ahLst/>
            <a:cxnLst>
              <a:cxn ang="0">
                <a:pos x="wd2" y="hd2"/>
              </a:cxn>
              <a:cxn ang="5400000">
                <a:pos x="wd2" y="hd2"/>
              </a:cxn>
              <a:cxn ang="10800000">
                <a:pos x="wd2" y="hd2"/>
              </a:cxn>
              <a:cxn ang="16200000">
                <a:pos x="wd2" y="hd2"/>
              </a:cxn>
            </a:cxnLst>
            <a:rect l="0" t="0" r="r" b="b"/>
            <a:pathLst>
              <a:path w="21600" h="21600" extrusionOk="0">
                <a:moveTo>
                  <a:pt x="19750" y="9676"/>
                </a:moveTo>
                <a:cubicBezTo>
                  <a:pt x="19686" y="8551"/>
                  <a:pt x="19463" y="7488"/>
                  <a:pt x="19083" y="6484"/>
                </a:cubicBezTo>
                <a:cubicBezTo>
                  <a:pt x="18701" y="5480"/>
                  <a:pt x="18139" y="4597"/>
                  <a:pt x="17393" y="3834"/>
                </a:cubicBezTo>
                <a:cubicBezTo>
                  <a:pt x="16648" y="3071"/>
                  <a:pt x="15742" y="2463"/>
                  <a:pt x="14680" y="2007"/>
                </a:cubicBezTo>
                <a:cubicBezTo>
                  <a:pt x="13616" y="1552"/>
                  <a:pt x="12403" y="1324"/>
                  <a:pt x="11038" y="1324"/>
                </a:cubicBezTo>
                <a:cubicBezTo>
                  <a:pt x="9579" y="1324"/>
                  <a:pt x="8293" y="1559"/>
                  <a:pt x="7183" y="2027"/>
                </a:cubicBezTo>
                <a:cubicBezTo>
                  <a:pt x="6072" y="2496"/>
                  <a:pt x="5135" y="3111"/>
                  <a:pt x="4374" y="3874"/>
                </a:cubicBezTo>
                <a:cubicBezTo>
                  <a:pt x="3612" y="4637"/>
                  <a:pt x="3026" y="5527"/>
                  <a:pt x="2614" y="6544"/>
                </a:cubicBezTo>
                <a:cubicBezTo>
                  <a:pt x="2201" y="7561"/>
                  <a:pt x="1947" y="8606"/>
                  <a:pt x="1852" y="9676"/>
                </a:cubicBezTo>
                <a:cubicBezTo>
                  <a:pt x="1852" y="9676"/>
                  <a:pt x="19750" y="9676"/>
                  <a:pt x="19750" y="9676"/>
                </a:cubicBezTo>
                <a:close/>
                <a:moveTo>
                  <a:pt x="1804" y="11001"/>
                </a:moveTo>
                <a:lnTo>
                  <a:pt x="1804" y="11242"/>
                </a:lnTo>
                <a:cubicBezTo>
                  <a:pt x="1804" y="12446"/>
                  <a:pt x="1994" y="13597"/>
                  <a:pt x="2375" y="14694"/>
                </a:cubicBezTo>
                <a:cubicBezTo>
                  <a:pt x="2756" y="15792"/>
                  <a:pt x="3319" y="16756"/>
                  <a:pt x="4065" y="17585"/>
                </a:cubicBezTo>
                <a:cubicBezTo>
                  <a:pt x="4811" y="18415"/>
                  <a:pt x="5746" y="19071"/>
                  <a:pt x="6874" y="19552"/>
                </a:cubicBezTo>
                <a:cubicBezTo>
                  <a:pt x="8000" y="20034"/>
                  <a:pt x="9309" y="20275"/>
                  <a:pt x="10801" y="20275"/>
                </a:cubicBezTo>
                <a:cubicBezTo>
                  <a:pt x="13244" y="20275"/>
                  <a:pt x="15180" y="19733"/>
                  <a:pt x="16608" y="18649"/>
                </a:cubicBezTo>
                <a:cubicBezTo>
                  <a:pt x="18036" y="17565"/>
                  <a:pt x="19019" y="16059"/>
                  <a:pt x="19559" y="14132"/>
                </a:cubicBezTo>
                <a:lnTo>
                  <a:pt x="21363" y="14132"/>
                </a:lnTo>
                <a:cubicBezTo>
                  <a:pt x="20824" y="16541"/>
                  <a:pt x="19661" y="18388"/>
                  <a:pt x="17873" y="19672"/>
                </a:cubicBezTo>
                <a:cubicBezTo>
                  <a:pt x="16086" y="20957"/>
                  <a:pt x="13720" y="21600"/>
                  <a:pt x="10776" y="21600"/>
                </a:cubicBezTo>
                <a:cubicBezTo>
                  <a:pt x="8972" y="21600"/>
                  <a:pt x="7397" y="21325"/>
                  <a:pt x="6053" y="20777"/>
                </a:cubicBezTo>
                <a:cubicBezTo>
                  <a:pt x="4707" y="20228"/>
                  <a:pt x="3585" y="19479"/>
                  <a:pt x="2682" y="18529"/>
                </a:cubicBezTo>
                <a:cubicBezTo>
                  <a:pt x="1781" y="17579"/>
                  <a:pt x="1107" y="16455"/>
                  <a:pt x="665" y="15156"/>
                </a:cubicBezTo>
                <a:cubicBezTo>
                  <a:pt x="221" y="13858"/>
                  <a:pt x="0" y="12459"/>
                  <a:pt x="0" y="10960"/>
                </a:cubicBezTo>
                <a:cubicBezTo>
                  <a:pt x="0" y="9515"/>
                  <a:pt x="229" y="8130"/>
                  <a:pt x="689" y="6805"/>
                </a:cubicBezTo>
                <a:cubicBezTo>
                  <a:pt x="1147" y="5480"/>
                  <a:pt x="1835" y="4316"/>
                  <a:pt x="2753" y="3312"/>
                </a:cubicBezTo>
                <a:cubicBezTo>
                  <a:pt x="3671" y="2308"/>
                  <a:pt x="4819" y="1505"/>
                  <a:pt x="6196" y="903"/>
                </a:cubicBezTo>
                <a:cubicBezTo>
                  <a:pt x="7572" y="301"/>
                  <a:pt x="9193" y="0"/>
                  <a:pt x="11061" y="0"/>
                </a:cubicBezTo>
                <a:cubicBezTo>
                  <a:pt x="12771" y="0"/>
                  <a:pt x="14282" y="268"/>
                  <a:pt x="15595" y="803"/>
                </a:cubicBezTo>
                <a:cubicBezTo>
                  <a:pt x="16908" y="1338"/>
                  <a:pt x="18008" y="2068"/>
                  <a:pt x="18895" y="2991"/>
                </a:cubicBezTo>
                <a:cubicBezTo>
                  <a:pt x="19780" y="3914"/>
                  <a:pt x="20453" y="4985"/>
                  <a:pt x="20913" y="6203"/>
                </a:cubicBezTo>
                <a:cubicBezTo>
                  <a:pt x="21371" y="7421"/>
                  <a:pt x="21600" y="8726"/>
                  <a:pt x="21600" y="10117"/>
                </a:cubicBezTo>
                <a:cubicBezTo>
                  <a:pt x="21600" y="10252"/>
                  <a:pt x="21592" y="10405"/>
                  <a:pt x="21577" y="10579"/>
                </a:cubicBezTo>
                <a:cubicBezTo>
                  <a:pt x="21560" y="10753"/>
                  <a:pt x="21554" y="10894"/>
                  <a:pt x="21554" y="11001"/>
                </a:cubicBezTo>
                <a:cubicBezTo>
                  <a:pt x="21554" y="11001"/>
                  <a:pt x="1804" y="11001"/>
                  <a:pt x="1804" y="1100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 name="Shape 3576"/>
          <p:cNvSpPr/>
          <p:nvPr/>
        </p:nvSpPr>
        <p:spPr>
          <a:xfrm>
            <a:off x="2489174" y="1024585"/>
            <a:ext cx="38700" cy="84086"/>
          </a:xfrm>
          <a:custGeom>
            <a:avLst/>
            <a:gdLst/>
            <a:ahLst/>
            <a:cxnLst>
              <a:cxn ang="0">
                <a:pos x="wd2" y="hd2"/>
              </a:cxn>
              <a:cxn ang="5400000">
                <a:pos x="wd2" y="hd2"/>
              </a:cxn>
              <a:cxn ang="10800000">
                <a:pos x="wd2" y="hd2"/>
              </a:cxn>
              <a:cxn ang="16200000">
                <a:pos x="wd2" y="hd2"/>
              </a:cxn>
            </a:cxnLst>
            <a:rect l="0" t="0" r="r" b="b"/>
            <a:pathLst>
              <a:path w="21600" h="21577" extrusionOk="0">
                <a:moveTo>
                  <a:pt x="3449" y="4886"/>
                </a:moveTo>
                <a:lnTo>
                  <a:pt x="3720" y="4886"/>
                </a:lnTo>
                <a:cubicBezTo>
                  <a:pt x="4142" y="4191"/>
                  <a:pt x="4914" y="3537"/>
                  <a:pt x="6035" y="2925"/>
                </a:cubicBezTo>
                <a:cubicBezTo>
                  <a:pt x="7153" y="2313"/>
                  <a:pt x="8514" y="1785"/>
                  <a:pt x="10120" y="1339"/>
                </a:cubicBezTo>
                <a:cubicBezTo>
                  <a:pt x="11720" y="894"/>
                  <a:pt x="13506" y="553"/>
                  <a:pt x="15474" y="317"/>
                </a:cubicBezTo>
                <a:cubicBezTo>
                  <a:pt x="17440" y="81"/>
                  <a:pt x="19481" y="-23"/>
                  <a:pt x="21600" y="4"/>
                </a:cubicBezTo>
                <a:lnTo>
                  <a:pt x="21600" y="1590"/>
                </a:lnTo>
                <a:cubicBezTo>
                  <a:pt x="19786" y="1479"/>
                  <a:pt x="17711" y="1563"/>
                  <a:pt x="15383" y="1840"/>
                </a:cubicBezTo>
                <a:cubicBezTo>
                  <a:pt x="13052" y="2119"/>
                  <a:pt x="10829" y="2731"/>
                  <a:pt x="8712" y="3676"/>
                </a:cubicBezTo>
                <a:cubicBezTo>
                  <a:pt x="7865" y="4093"/>
                  <a:pt x="7124" y="4497"/>
                  <a:pt x="6488" y="4886"/>
                </a:cubicBezTo>
                <a:cubicBezTo>
                  <a:pt x="5852" y="5276"/>
                  <a:pt x="5323" y="5707"/>
                  <a:pt x="4901" y="6180"/>
                </a:cubicBezTo>
                <a:cubicBezTo>
                  <a:pt x="4476" y="6653"/>
                  <a:pt x="4142" y="7181"/>
                  <a:pt x="3902" y="7765"/>
                </a:cubicBezTo>
                <a:cubicBezTo>
                  <a:pt x="3660" y="8350"/>
                  <a:pt x="3509" y="9045"/>
                  <a:pt x="3449" y="9851"/>
                </a:cubicBezTo>
                <a:lnTo>
                  <a:pt x="3449" y="21577"/>
                </a:lnTo>
                <a:lnTo>
                  <a:pt x="0" y="21577"/>
                </a:lnTo>
                <a:lnTo>
                  <a:pt x="0" y="129"/>
                </a:lnTo>
                <a:lnTo>
                  <a:pt x="3449" y="129"/>
                </a:lnTo>
                <a:cubicBezTo>
                  <a:pt x="3449" y="129"/>
                  <a:pt x="3449" y="4886"/>
                  <a:pt x="3449" y="488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 name="Shape 3577"/>
          <p:cNvSpPr/>
          <p:nvPr/>
        </p:nvSpPr>
        <p:spPr>
          <a:xfrm>
            <a:off x="2532217" y="1024586"/>
            <a:ext cx="75616" cy="87484"/>
          </a:xfrm>
          <a:custGeom>
            <a:avLst/>
            <a:gdLst/>
            <a:ahLst/>
            <a:cxnLst>
              <a:cxn ang="0">
                <a:pos x="wd2" y="hd2"/>
              </a:cxn>
              <a:cxn ang="5400000">
                <a:pos x="wd2" y="hd2"/>
              </a:cxn>
              <a:cxn ang="10800000">
                <a:pos x="wd2" y="hd2"/>
              </a:cxn>
              <a:cxn ang="16200000">
                <a:pos x="wd2" y="hd2"/>
              </a:cxn>
            </a:cxnLst>
            <a:rect l="0" t="0" r="r" b="b"/>
            <a:pathLst>
              <a:path w="21600" h="21600" extrusionOk="0">
                <a:moveTo>
                  <a:pt x="16954" y="9394"/>
                </a:moveTo>
                <a:cubicBezTo>
                  <a:pt x="16521" y="9850"/>
                  <a:pt x="15863" y="10157"/>
                  <a:pt x="14980" y="10318"/>
                </a:cubicBezTo>
                <a:cubicBezTo>
                  <a:pt x="14098" y="10479"/>
                  <a:pt x="13115" y="10599"/>
                  <a:pt x="12030" y="10679"/>
                </a:cubicBezTo>
                <a:lnTo>
                  <a:pt x="9058" y="10920"/>
                </a:lnTo>
                <a:cubicBezTo>
                  <a:pt x="8190" y="11001"/>
                  <a:pt x="7323" y="11115"/>
                  <a:pt x="6457" y="11261"/>
                </a:cubicBezTo>
                <a:cubicBezTo>
                  <a:pt x="5589" y="11409"/>
                  <a:pt x="4808" y="11657"/>
                  <a:pt x="4111" y="12004"/>
                </a:cubicBezTo>
                <a:cubicBezTo>
                  <a:pt x="3414" y="12352"/>
                  <a:pt x="2848" y="12827"/>
                  <a:pt x="2416" y="13429"/>
                </a:cubicBezTo>
                <a:cubicBezTo>
                  <a:pt x="1981" y="14032"/>
                  <a:pt x="1765" y="14815"/>
                  <a:pt x="1765" y="15778"/>
                </a:cubicBezTo>
                <a:cubicBezTo>
                  <a:pt x="1765" y="17304"/>
                  <a:pt x="2323" y="18435"/>
                  <a:pt x="3437" y="19171"/>
                </a:cubicBezTo>
                <a:cubicBezTo>
                  <a:pt x="4552" y="19907"/>
                  <a:pt x="6085" y="20275"/>
                  <a:pt x="8036" y="20275"/>
                </a:cubicBezTo>
                <a:cubicBezTo>
                  <a:pt x="10049" y="20275"/>
                  <a:pt x="11643" y="19961"/>
                  <a:pt x="12820" y="19331"/>
                </a:cubicBezTo>
                <a:cubicBezTo>
                  <a:pt x="13997" y="18703"/>
                  <a:pt x="14895" y="17980"/>
                  <a:pt x="15515" y="17163"/>
                </a:cubicBezTo>
                <a:cubicBezTo>
                  <a:pt x="16134" y="16347"/>
                  <a:pt x="16529" y="15557"/>
                  <a:pt x="16698" y="14795"/>
                </a:cubicBezTo>
                <a:cubicBezTo>
                  <a:pt x="16869" y="14032"/>
                  <a:pt x="16954" y="13517"/>
                  <a:pt x="16954" y="13249"/>
                </a:cubicBezTo>
                <a:cubicBezTo>
                  <a:pt x="16954" y="13249"/>
                  <a:pt x="16954" y="9394"/>
                  <a:pt x="16954" y="9394"/>
                </a:cubicBezTo>
                <a:close/>
                <a:moveTo>
                  <a:pt x="16954" y="17023"/>
                </a:moveTo>
                <a:lnTo>
                  <a:pt x="16861" y="17023"/>
                </a:lnTo>
                <a:cubicBezTo>
                  <a:pt x="16582" y="17639"/>
                  <a:pt x="16181" y="18221"/>
                  <a:pt x="15654" y="18770"/>
                </a:cubicBezTo>
                <a:cubicBezTo>
                  <a:pt x="15127" y="19318"/>
                  <a:pt x="14485" y="19807"/>
                  <a:pt x="13726" y="20235"/>
                </a:cubicBezTo>
                <a:cubicBezTo>
                  <a:pt x="12967" y="20663"/>
                  <a:pt x="12107" y="20997"/>
                  <a:pt x="11148" y="21238"/>
                </a:cubicBezTo>
                <a:cubicBezTo>
                  <a:pt x="10188" y="21479"/>
                  <a:pt x="9135" y="21600"/>
                  <a:pt x="7989" y="21600"/>
                </a:cubicBezTo>
                <a:cubicBezTo>
                  <a:pt x="5450" y="21600"/>
                  <a:pt x="3483" y="21124"/>
                  <a:pt x="2091" y="20175"/>
                </a:cubicBezTo>
                <a:cubicBezTo>
                  <a:pt x="696" y="19224"/>
                  <a:pt x="0" y="17759"/>
                  <a:pt x="0" y="15778"/>
                </a:cubicBezTo>
                <a:cubicBezTo>
                  <a:pt x="0" y="14574"/>
                  <a:pt x="279" y="13590"/>
                  <a:pt x="837" y="12827"/>
                </a:cubicBezTo>
                <a:cubicBezTo>
                  <a:pt x="1394" y="12064"/>
                  <a:pt x="2097" y="11462"/>
                  <a:pt x="2950" y="11021"/>
                </a:cubicBezTo>
                <a:cubicBezTo>
                  <a:pt x="3801" y="10579"/>
                  <a:pt x="4746" y="10265"/>
                  <a:pt x="5784" y="10077"/>
                </a:cubicBezTo>
                <a:cubicBezTo>
                  <a:pt x="6820" y="9890"/>
                  <a:pt x="7819" y="9756"/>
                  <a:pt x="8779" y="9676"/>
                </a:cubicBezTo>
                <a:lnTo>
                  <a:pt x="11519" y="9475"/>
                </a:lnTo>
                <a:cubicBezTo>
                  <a:pt x="12789" y="9394"/>
                  <a:pt x="13787" y="9268"/>
                  <a:pt x="14516" y="9093"/>
                </a:cubicBezTo>
                <a:cubicBezTo>
                  <a:pt x="15243" y="8920"/>
                  <a:pt x="15794" y="8679"/>
                  <a:pt x="16165" y="8371"/>
                </a:cubicBezTo>
                <a:cubicBezTo>
                  <a:pt x="16537" y="8064"/>
                  <a:pt x="16769" y="7668"/>
                  <a:pt x="16861" y="7187"/>
                </a:cubicBezTo>
                <a:cubicBezTo>
                  <a:pt x="16954" y="6705"/>
                  <a:pt x="17001" y="6103"/>
                  <a:pt x="17001" y="5380"/>
                </a:cubicBezTo>
                <a:cubicBezTo>
                  <a:pt x="17001" y="4817"/>
                  <a:pt x="16877" y="4296"/>
                  <a:pt x="16629" y="3814"/>
                </a:cubicBezTo>
                <a:cubicBezTo>
                  <a:pt x="16381" y="3332"/>
                  <a:pt x="15994" y="2904"/>
                  <a:pt x="15468" y="2529"/>
                </a:cubicBezTo>
                <a:cubicBezTo>
                  <a:pt x="14941" y="2155"/>
                  <a:pt x="14261" y="1861"/>
                  <a:pt x="13424" y="1646"/>
                </a:cubicBezTo>
                <a:cubicBezTo>
                  <a:pt x="12588" y="1432"/>
                  <a:pt x="11566" y="1324"/>
                  <a:pt x="10358" y="1324"/>
                </a:cubicBezTo>
                <a:cubicBezTo>
                  <a:pt x="8222" y="1324"/>
                  <a:pt x="6495" y="1780"/>
                  <a:pt x="5179" y="2690"/>
                </a:cubicBezTo>
                <a:cubicBezTo>
                  <a:pt x="3862" y="3600"/>
                  <a:pt x="3143" y="4978"/>
                  <a:pt x="3019" y="6825"/>
                </a:cubicBezTo>
                <a:lnTo>
                  <a:pt x="1254" y="6825"/>
                </a:lnTo>
                <a:cubicBezTo>
                  <a:pt x="1378" y="4550"/>
                  <a:pt x="2221" y="2844"/>
                  <a:pt x="3786" y="1706"/>
                </a:cubicBezTo>
                <a:cubicBezTo>
                  <a:pt x="5349" y="569"/>
                  <a:pt x="7571" y="0"/>
                  <a:pt x="10452" y="0"/>
                </a:cubicBezTo>
                <a:cubicBezTo>
                  <a:pt x="13331" y="0"/>
                  <a:pt x="15428" y="488"/>
                  <a:pt x="16745" y="1465"/>
                </a:cubicBezTo>
                <a:cubicBezTo>
                  <a:pt x="18062" y="2442"/>
                  <a:pt x="18720" y="3720"/>
                  <a:pt x="18720" y="5299"/>
                </a:cubicBezTo>
                <a:lnTo>
                  <a:pt x="18720" y="17304"/>
                </a:lnTo>
                <a:cubicBezTo>
                  <a:pt x="18720" y="17599"/>
                  <a:pt x="18726" y="17893"/>
                  <a:pt x="18742" y="18187"/>
                </a:cubicBezTo>
                <a:cubicBezTo>
                  <a:pt x="18758" y="18482"/>
                  <a:pt x="18813" y="18749"/>
                  <a:pt x="18905" y="18990"/>
                </a:cubicBezTo>
                <a:cubicBezTo>
                  <a:pt x="18998" y="19231"/>
                  <a:pt x="19153" y="19426"/>
                  <a:pt x="19369" y="19572"/>
                </a:cubicBezTo>
                <a:cubicBezTo>
                  <a:pt x="19585" y="19720"/>
                  <a:pt x="19896" y="19793"/>
                  <a:pt x="20299" y="19793"/>
                </a:cubicBezTo>
                <a:cubicBezTo>
                  <a:pt x="20607" y="19793"/>
                  <a:pt x="21042" y="19753"/>
                  <a:pt x="21600" y="19672"/>
                </a:cubicBezTo>
                <a:lnTo>
                  <a:pt x="21600" y="20957"/>
                </a:lnTo>
                <a:cubicBezTo>
                  <a:pt x="21134" y="21065"/>
                  <a:pt x="20654" y="21118"/>
                  <a:pt x="20159" y="21118"/>
                </a:cubicBezTo>
                <a:cubicBezTo>
                  <a:pt x="19447" y="21118"/>
                  <a:pt x="18882" y="21038"/>
                  <a:pt x="18463" y="20877"/>
                </a:cubicBezTo>
                <a:cubicBezTo>
                  <a:pt x="18046" y="20717"/>
                  <a:pt x="17728" y="20503"/>
                  <a:pt x="17512" y="20235"/>
                </a:cubicBezTo>
                <a:cubicBezTo>
                  <a:pt x="17295" y="19968"/>
                  <a:pt x="17148" y="19652"/>
                  <a:pt x="17071" y="19291"/>
                </a:cubicBezTo>
                <a:cubicBezTo>
                  <a:pt x="16993" y="18930"/>
                  <a:pt x="16954" y="18535"/>
                  <a:pt x="16954" y="18107"/>
                </a:cubicBezTo>
                <a:cubicBezTo>
                  <a:pt x="16954" y="18107"/>
                  <a:pt x="16954" y="17023"/>
                  <a:pt x="16954" y="1702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 name="Shape 3578"/>
          <p:cNvSpPr/>
          <p:nvPr/>
        </p:nvSpPr>
        <p:spPr>
          <a:xfrm>
            <a:off x="2618305" y="995890"/>
            <a:ext cx="6179" cy="11610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 name="Shape 3579"/>
          <p:cNvSpPr/>
          <p:nvPr/>
        </p:nvSpPr>
        <p:spPr>
          <a:xfrm>
            <a:off x="6425262" y="995890"/>
            <a:ext cx="78866" cy="1161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7" y="0"/>
                </a:lnTo>
                <a:lnTo>
                  <a:pt x="21377" y="1149"/>
                </a:lnTo>
                <a:lnTo>
                  <a:pt x="1960" y="1149"/>
                </a:lnTo>
                <a:lnTo>
                  <a:pt x="1960" y="9802"/>
                </a:lnTo>
                <a:lnTo>
                  <a:pt x="20220" y="9802"/>
                </a:lnTo>
                <a:lnTo>
                  <a:pt x="20220" y="10952"/>
                </a:lnTo>
                <a:lnTo>
                  <a:pt x="1960" y="10952"/>
                </a:lnTo>
                <a:lnTo>
                  <a:pt x="1960" y="20451"/>
                </a:lnTo>
                <a:lnTo>
                  <a:pt x="21600" y="20451"/>
                </a:lnTo>
                <a:lnTo>
                  <a:pt x="21600" y="21600"/>
                </a:lnTo>
                <a:lnTo>
                  <a:pt x="0" y="21600"/>
                </a:lnTo>
                <a:cubicBezTo>
                  <a:pt x="0"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 name="Shape 3580"/>
          <p:cNvSpPr/>
          <p:nvPr/>
        </p:nvSpPr>
        <p:spPr>
          <a:xfrm>
            <a:off x="6516131" y="995890"/>
            <a:ext cx="6179" cy="11610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21600" y="21600"/>
                </a:lnTo>
                <a:lnTo>
                  <a:pt x="0" y="21600"/>
                </a:lnTo>
                <a:lnTo>
                  <a:pt x="0" y="0"/>
                </a:lnTo>
                <a:cubicBezTo>
                  <a:pt x="0" y="0"/>
                  <a:pt x="21600" y="0"/>
                  <a:pt x="2160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 name="Shape 3581"/>
          <p:cNvSpPr/>
          <p:nvPr/>
        </p:nvSpPr>
        <p:spPr>
          <a:xfrm>
            <a:off x="6535261" y="1024585"/>
            <a:ext cx="73991" cy="87479"/>
          </a:xfrm>
          <a:custGeom>
            <a:avLst/>
            <a:gdLst/>
            <a:ahLst/>
            <a:cxnLst>
              <a:cxn ang="0">
                <a:pos x="wd2" y="hd2"/>
              </a:cxn>
              <a:cxn ang="5400000">
                <a:pos x="wd2" y="hd2"/>
              </a:cxn>
              <a:cxn ang="10800000">
                <a:pos x="wd2" y="hd2"/>
              </a:cxn>
              <a:cxn ang="16200000">
                <a:pos x="wd2" y="hd2"/>
              </a:cxn>
            </a:cxnLst>
            <a:rect l="0" t="0" r="r" b="b"/>
            <a:pathLst>
              <a:path w="21600" h="21600" extrusionOk="0">
                <a:moveTo>
                  <a:pt x="19748" y="9676"/>
                </a:moveTo>
                <a:cubicBezTo>
                  <a:pt x="19686" y="8550"/>
                  <a:pt x="19462" y="7487"/>
                  <a:pt x="19083" y="6483"/>
                </a:cubicBezTo>
                <a:cubicBezTo>
                  <a:pt x="18701" y="5480"/>
                  <a:pt x="18138" y="4597"/>
                  <a:pt x="17392" y="3833"/>
                </a:cubicBezTo>
                <a:cubicBezTo>
                  <a:pt x="16647" y="3070"/>
                  <a:pt x="15743" y="2461"/>
                  <a:pt x="14679" y="2007"/>
                </a:cubicBezTo>
                <a:cubicBezTo>
                  <a:pt x="13616" y="1552"/>
                  <a:pt x="12402" y="1324"/>
                  <a:pt x="11039" y="1324"/>
                </a:cubicBezTo>
                <a:cubicBezTo>
                  <a:pt x="9580" y="1324"/>
                  <a:pt x="8293" y="1559"/>
                  <a:pt x="7183" y="2027"/>
                </a:cubicBezTo>
                <a:cubicBezTo>
                  <a:pt x="6073" y="2496"/>
                  <a:pt x="5135" y="3111"/>
                  <a:pt x="4374" y="3873"/>
                </a:cubicBezTo>
                <a:cubicBezTo>
                  <a:pt x="3613" y="4636"/>
                  <a:pt x="3027" y="5526"/>
                  <a:pt x="2614" y="6543"/>
                </a:cubicBezTo>
                <a:cubicBezTo>
                  <a:pt x="2201" y="7561"/>
                  <a:pt x="1947" y="8605"/>
                  <a:pt x="1852" y="9676"/>
                </a:cubicBezTo>
                <a:cubicBezTo>
                  <a:pt x="1852" y="9676"/>
                  <a:pt x="19748" y="9676"/>
                  <a:pt x="19748" y="9676"/>
                </a:cubicBezTo>
                <a:close/>
                <a:moveTo>
                  <a:pt x="1805" y="11000"/>
                </a:moveTo>
                <a:lnTo>
                  <a:pt x="1805" y="11242"/>
                </a:lnTo>
                <a:cubicBezTo>
                  <a:pt x="1805" y="12446"/>
                  <a:pt x="1995" y="13597"/>
                  <a:pt x="2375" y="14694"/>
                </a:cubicBezTo>
                <a:cubicBezTo>
                  <a:pt x="2757" y="15792"/>
                  <a:pt x="3319" y="16756"/>
                  <a:pt x="4066" y="17584"/>
                </a:cubicBezTo>
                <a:cubicBezTo>
                  <a:pt x="4810" y="18415"/>
                  <a:pt x="5747" y="19070"/>
                  <a:pt x="6875" y="19552"/>
                </a:cubicBezTo>
                <a:cubicBezTo>
                  <a:pt x="7999" y="20034"/>
                  <a:pt x="9310" y="20276"/>
                  <a:pt x="10801" y="20276"/>
                </a:cubicBezTo>
                <a:cubicBezTo>
                  <a:pt x="13243" y="20276"/>
                  <a:pt x="15179" y="19734"/>
                  <a:pt x="16607" y="18650"/>
                </a:cubicBezTo>
                <a:cubicBezTo>
                  <a:pt x="18036" y="17566"/>
                  <a:pt x="19019" y="16060"/>
                  <a:pt x="19559" y="14132"/>
                </a:cubicBezTo>
                <a:lnTo>
                  <a:pt x="21363" y="14132"/>
                </a:lnTo>
                <a:cubicBezTo>
                  <a:pt x="20824" y="16542"/>
                  <a:pt x="19661" y="18387"/>
                  <a:pt x="17874" y="19672"/>
                </a:cubicBezTo>
                <a:cubicBezTo>
                  <a:pt x="16086" y="20956"/>
                  <a:pt x="13719" y="21600"/>
                  <a:pt x="10777" y="21600"/>
                </a:cubicBezTo>
                <a:cubicBezTo>
                  <a:pt x="8973" y="21600"/>
                  <a:pt x="7398" y="21326"/>
                  <a:pt x="6054" y="20777"/>
                </a:cubicBezTo>
                <a:cubicBezTo>
                  <a:pt x="4708" y="20228"/>
                  <a:pt x="3585" y="19478"/>
                  <a:pt x="2683" y="18528"/>
                </a:cubicBezTo>
                <a:cubicBezTo>
                  <a:pt x="1781" y="17580"/>
                  <a:pt x="1108" y="16454"/>
                  <a:pt x="665" y="15156"/>
                </a:cubicBezTo>
                <a:cubicBezTo>
                  <a:pt x="221" y="13857"/>
                  <a:pt x="0" y="12459"/>
                  <a:pt x="0" y="10960"/>
                </a:cubicBezTo>
                <a:cubicBezTo>
                  <a:pt x="0" y="9514"/>
                  <a:pt x="229" y="8130"/>
                  <a:pt x="690" y="6804"/>
                </a:cubicBezTo>
                <a:cubicBezTo>
                  <a:pt x="1148" y="5480"/>
                  <a:pt x="1835" y="4315"/>
                  <a:pt x="2754" y="3312"/>
                </a:cubicBezTo>
                <a:cubicBezTo>
                  <a:pt x="3672" y="2306"/>
                  <a:pt x="4818" y="1504"/>
                  <a:pt x="6196" y="902"/>
                </a:cubicBezTo>
                <a:cubicBezTo>
                  <a:pt x="7573" y="300"/>
                  <a:pt x="9194" y="0"/>
                  <a:pt x="11060" y="0"/>
                </a:cubicBezTo>
                <a:cubicBezTo>
                  <a:pt x="12770" y="0"/>
                  <a:pt x="14281" y="268"/>
                  <a:pt x="15595" y="803"/>
                </a:cubicBezTo>
                <a:cubicBezTo>
                  <a:pt x="16907" y="1338"/>
                  <a:pt x="18009" y="2067"/>
                  <a:pt x="18895" y="2989"/>
                </a:cubicBezTo>
                <a:cubicBezTo>
                  <a:pt x="19780" y="3914"/>
                  <a:pt x="20452" y="4984"/>
                  <a:pt x="20911" y="6202"/>
                </a:cubicBezTo>
                <a:cubicBezTo>
                  <a:pt x="21371" y="7420"/>
                  <a:pt x="21600" y="8725"/>
                  <a:pt x="21600" y="10116"/>
                </a:cubicBezTo>
                <a:cubicBezTo>
                  <a:pt x="21600" y="10252"/>
                  <a:pt x="21592" y="10404"/>
                  <a:pt x="21577" y="10580"/>
                </a:cubicBezTo>
                <a:cubicBezTo>
                  <a:pt x="21560" y="10753"/>
                  <a:pt x="21552" y="10893"/>
                  <a:pt x="21552" y="11000"/>
                </a:cubicBezTo>
                <a:cubicBezTo>
                  <a:pt x="21552" y="11000"/>
                  <a:pt x="1805" y="11000"/>
                  <a:pt x="1805" y="110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 name="Shape 3582"/>
          <p:cNvSpPr/>
          <p:nvPr/>
        </p:nvSpPr>
        <p:spPr>
          <a:xfrm>
            <a:off x="6621348" y="1024585"/>
            <a:ext cx="73659" cy="87479"/>
          </a:xfrm>
          <a:custGeom>
            <a:avLst/>
            <a:gdLst/>
            <a:ahLst/>
            <a:cxnLst>
              <a:cxn ang="0">
                <a:pos x="wd2" y="hd2"/>
              </a:cxn>
              <a:cxn ang="5400000">
                <a:pos x="wd2" y="hd2"/>
              </a:cxn>
              <a:cxn ang="10800000">
                <a:pos x="wd2" y="hd2"/>
              </a:cxn>
              <a:cxn ang="16200000">
                <a:pos x="wd2" y="hd2"/>
              </a:cxn>
            </a:cxnLst>
            <a:rect l="0" t="0" r="r" b="b"/>
            <a:pathLst>
              <a:path w="21600" h="21600" extrusionOk="0">
                <a:moveTo>
                  <a:pt x="19550" y="6864"/>
                </a:moveTo>
                <a:cubicBezTo>
                  <a:pt x="19454" y="5955"/>
                  <a:pt x="19176" y="5153"/>
                  <a:pt x="18714" y="4456"/>
                </a:cubicBezTo>
                <a:cubicBezTo>
                  <a:pt x="18254" y="3760"/>
                  <a:pt x="17658" y="3185"/>
                  <a:pt x="16927" y="2729"/>
                </a:cubicBezTo>
                <a:cubicBezTo>
                  <a:pt x="16196" y="2274"/>
                  <a:pt x="15345" y="1926"/>
                  <a:pt x="14375" y="1686"/>
                </a:cubicBezTo>
                <a:cubicBezTo>
                  <a:pt x="13406" y="1444"/>
                  <a:pt x="12365" y="1324"/>
                  <a:pt x="11253" y="1324"/>
                </a:cubicBezTo>
                <a:cubicBezTo>
                  <a:pt x="9727" y="1324"/>
                  <a:pt x="8375" y="1585"/>
                  <a:pt x="7199" y="2106"/>
                </a:cubicBezTo>
                <a:cubicBezTo>
                  <a:pt x="6024" y="2629"/>
                  <a:pt x="5037" y="3326"/>
                  <a:pt x="4243" y="4195"/>
                </a:cubicBezTo>
                <a:cubicBezTo>
                  <a:pt x="3449" y="5065"/>
                  <a:pt x="2843" y="6054"/>
                  <a:pt x="2431" y="7166"/>
                </a:cubicBezTo>
                <a:cubicBezTo>
                  <a:pt x="2017" y="8278"/>
                  <a:pt x="1811" y="9422"/>
                  <a:pt x="1811" y="10598"/>
                </a:cubicBezTo>
                <a:cubicBezTo>
                  <a:pt x="1811" y="11991"/>
                  <a:pt x="2002" y="13276"/>
                  <a:pt x="2383" y="14452"/>
                </a:cubicBezTo>
                <a:cubicBezTo>
                  <a:pt x="2765" y="15631"/>
                  <a:pt x="3353" y="16655"/>
                  <a:pt x="4147" y="17524"/>
                </a:cubicBezTo>
                <a:cubicBezTo>
                  <a:pt x="4942" y="18394"/>
                  <a:pt x="5928" y="19070"/>
                  <a:pt x="7104" y="19552"/>
                </a:cubicBezTo>
                <a:cubicBezTo>
                  <a:pt x="8281" y="20034"/>
                  <a:pt x="9663" y="20276"/>
                  <a:pt x="11253" y="20276"/>
                </a:cubicBezTo>
                <a:cubicBezTo>
                  <a:pt x="12398" y="20276"/>
                  <a:pt x="13454" y="20115"/>
                  <a:pt x="14425" y="19794"/>
                </a:cubicBezTo>
                <a:cubicBezTo>
                  <a:pt x="15393" y="19471"/>
                  <a:pt x="16252" y="19031"/>
                  <a:pt x="17000" y="18468"/>
                </a:cubicBezTo>
                <a:cubicBezTo>
                  <a:pt x="17745" y="17905"/>
                  <a:pt x="18358" y="17232"/>
                  <a:pt x="18835" y="16440"/>
                </a:cubicBezTo>
                <a:cubicBezTo>
                  <a:pt x="19311" y="15652"/>
                  <a:pt x="19629" y="14789"/>
                  <a:pt x="19788" y="13850"/>
                </a:cubicBezTo>
                <a:lnTo>
                  <a:pt x="21600" y="13850"/>
                </a:lnTo>
                <a:cubicBezTo>
                  <a:pt x="21410" y="15082"/>
                  <a:pt x="21012" y="16180"/>
                  <a:pt x="20407" y="17144"/>
                </a:cubicBezTo>
                <a:cubicBezTo>
                  <a:pt x="19804" y="18108"/>
                  <a:pt x="19040" y="18918"/>
                  <a:pt x="18120" y="19573"/>
                </a:cubicBezTo>
                <a:cubicBezTo>
                  <a:pt x="17197" y="20228"/>
                  <a:pt x="16148" y="20730"/>
                  <a:pt x="14972" y="21079"/>
                </a:cubicBezTo>
                <a:cubicBezTo>
                  <a:pt x="13795" y="21425"/>
                  <a:pt x="12557" y="21600"/>
                  <a:pt x="11253" y="21600"/>
                </a:cubicBezTo>
                <a:cubicBezTo>
                  <a:pt x="9250" y="21600"/>
                  <a:pt x="7541" y="21298"/>
                  <a:pt x="6128" y="20696"/>
                </a:cubicBezTo>
                <a:cubicBezTo>
                  <a:pt x="4711" y="20094"/>
                  <a:pt x="3551" y="19284"/>
                  <a:pt x="2646" y="18267"/>
                </a:cubicBezTo>
                <a:cubicBezTo>
                  <a:pt x="1739" y="17250"/>
                  <a:pt x="1072" y="16078"/>
                  <a:pt x="644" y="14754"/>
                </a:cubicBezTo>
                <a:cubicBezTo>
                  <a:pt x="214" y="13428"/>
                  <a:pt x="0" y="12044"/>
                  <a:pt x="0" y="10598"/>
                </a:cubicBezTo>
                <a:cubicBezTo>
                  <a:pt x="0" y="9154"/>
                  <a:pt x="245" y="7789"/>
                  <a:pt x="738" y="6504"/>
                </a:cubicBezTo>
                <a:cubicBezTo>
                  <a:pt x="1230" y="5220"/>
                  <a:pt x="1954" y="4094"/>
                  <a:pt x="2908" y="3130"/>
                </a:cubicBezTo>
                <a:cubicBezTo>
                  <a:pt x="3862" y="2168"/>
                  <a:pt x="5037" y="1405"/>
                  <a:pt x="6437" y="842"/>
                </a:cubicBezTo>
                <a:cubicBezTo>
                  <a:pt x="7834" y="279"/>
                  <a:pt x="9441" y="0"/>
                  <a:pt x="11253" y="0"/>
                </a:cubicBezTo>
                <a:cubicBezTo>
                  <a:pt x="12588" y="0"/>
                  <a:pt x="13836" y="138"/>
                  <a:pt x="14996" y="420"/>
                </a:cubicBezTo>
                <a:cubicBezTo>
                  <a:pt x="16156" y="701"/>
                  <a:pt x="17189" y="1123"/>
                  <a:pt x="18095" y="1686"/>
                </a:cubicBezTo>
                <a:cubicBezTo>
                  <a:pt x="19002" y="2246"/>
                  <a:pt x="19741" y="2964"/>
                  <a:pt x="20313" y="3833"/>
                </a:cubicBezTo>
                <a:cubicBezTo>
                  <a:pt x="20885" y="4703"/>
                  <a:pt x="21234" y="5713"/>
                  <a:pt x="21362" y="6864"/>
                </a:cubicBezTo>
                <a:cubicBezTo>
                  <a:pt x="21362" y="6864"/>
                  <a:pt x="19550" y="6864"/>
                  <a:pt x="19550" y="686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 name="Shape 3583"/>
          <p:cNvSpPr/>
          <p:nvPr/>
        </p:nvSpPr>
        <p:spPr>
          <a:xfrm>
            <a:off x="6702653" y="1000672"/>
            <a:ext cx="39840" cy="109742"/>
          </a:xfrm>
          <a:custGeom>
            <a:avLst/>
            <a:gdLst/>
            <a:ahLst/>
            <a:cxnLst>
              <a:cxn ang="0">
                <a:pos x="wd2" y="hd2"/>
              </a:cxn>
              <a:cxn ang="5400000">
                <a:pos x="wd2" y="hd2"/>
              </a:cxn>
              <a:cxn ang="10800000">
                <a:pos x="wd2" y="hd2"/>
              </a:cxn>
              <a:cxn ang="16200000">
                <a:pos x="wd2" y="hd2"/>
              </a:cxn>
            </a:cxnLst>
            <a:rect l="0" t="0" r="r" b="b"/>
            <a:pathLst>
              <a:path w="21600" h="21586" extrusionOk="0">
                <a:moveTo>
                  <a:pt x="21600" y="6174"/>
                </a:moveTo>
                <a:lnTo>
                  <a:pt x="11727" y="6174"/>
                </a:lnTo>
                <a:lnTo>
                  <a:pt x="11727" y="17655"/>
                </a:lnTo>
                <a:cubicBezTo>
                  <a:pt x="11727" y="18317"/>
                  <a:pt x="11929" y="18838"/>
                  <a:pt x="12342" y="19222"/>
                </a:cubicBezTo>
                <a:cubicBezTo>
                  <a:pt x="12755" y="19606"/>
                  <a:pt x="13385" y="19900"/>
                  <a:pt x="14239" y="20103"/>
                </a:cubicBezTo>
                <a:cubicBezTo>
                  <a:pt x="15090" y="20305"/>
                  <a:pt x="16118" y="20428"/>
                  <a:pt x="17323" y="20470"/>
                </a:cubicBezTo>
                <a:cubicBezTo>
                  <a:pt x="18528" y="20514"/>
                  <a:pt x="19926" y="20523"/>
                  <a:pt x="21511" y="20503"/>
                </a:cubicBezTo>
                <a:lnTo>
                  <a:pt x="21511" y="21558"/>
                </a:lnTo>
                <a:cubicBezTo>
                  <a:pt x="19805" y="21600"/>
                  <a:pt x="18146" y="21594"/>
                  <a:pt x="16530" y="21541"/>
                </a:cubicBezTo>
                <a:cubicBezTo>
                  <a:pt x="14912" y="21490"/>
                  <a:pt x="13489" y="21330"/>
                  <a:pt x="12254" y="21062"/>
                </a:cubicBezTo>
                <a:cubicBezTo>
                  <a:pt x="11020" y="20795"/>
                  <a:pt x="10035" y="20397"/>
                  <a:pt x="9301" y="19864"/>
                </a:cubicBezTo>
                <a:cubicBezTo>
                  <a:pt x="8567" y="19331"/>
                  <a:pt x="8258" y="18594"/>
                  <a:pt x="8374" y="17655"/>
                </a:cubicBezTo>
                <a:lnTo>
                  <a:pt x="8374" y="6174"/>
                </a:lnTo>
                <a:lnTo>
                  <a:pt x="0" y="6174"/>
                </a:lnTo>
                <a:lnTo>
                  <a:pt x="0" y="5117"/>
                </a:lnTo>
                <a:lnTo>
                  <a:pt x="8374" y="5117"/>
                </a:lnTo>
                <a:lnTo>
                  <a:pt x="8374" y="0"/>
                </a:lnTo>
                <a:lnTo>
                  <a:pt x="11727" y="0"/>
                </a:lnTo>
                <a:lnTo>
                  <a:pt x="11727" y="5117"/>
                </a:lnTo>
                <a:lnTo>
                  <a:pt x="21600" y="5117"/>
                </a:lnTo>
                <a:cubicBezTo>
                  <a:pt x="21600" y="5117"/>
                  <a:pt x="21600" y="6174"/>
                  <a:pt x="21600" y="617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 name="Shape 3584"/>
          <p:cNvSpPr/>
          <p:nvPr/>
        </p:nvSpPr>
        <p:spPr>
          <a:xfrm>
            <a:off x="6755261" y="1029367"/>
            <a:ext cx="38700" cy="84086"/>
          </a:xfrm>
          <a:custGeom>
            <a:avLst/>
            <a:gdLst/>
            <a:ahLst/>
            <a:cxnLst>
              <a:cxn ang="0">
                <a:pos x="wd2" y="hd2"/>
              </a:cxn>
              <a:cxn ang="5400000">
                <a:pos x="wd2" y="hd2"/>
              </a:cxn>
              <a:cxn ang="10800000">
                <a:pos x="wd2" y="hd2"/>
              </a:cxn>
              <a:cxn ang="16200000">
                <a:pos x="wd2" y="hd2"/>
              </a:cxn>
            </a:cxnLst>
            <a:rect l="0" t="0" r="r" b="b"/>
            <a:pathLst>
              <a:path w="21600" h="21578" extrusionOk="0">
                <a:moveTo>
                  <a:pt x="3446" y="4887"/>
                </a:moveTo>
                <a:lnTo>
                  <a:pt x="3720" y="4887"/>
                </a:lnTo>
                <a:cubicBezTo>
                  <a:pt x="4145" y="4192"/>
                  <a:pt x="4914" y="3538"/>
                  <a:pt x="6035" y="2926"/>
                </a:cubicBezTo>
                <a:cubicBezTo>
                  <a:pt x="7153" y="2315"/>
                  <a:pt x="8514" y="1785"/>
                  <a:pt x="10120" y="1340"/>
                </a:cubicBezTo>
                <a:cubicBezTo>
                  <a:pt x="11720" y="896"/>
                  <a:pt x="13508" y="553"/>
                  <a:pt x="15474" y="318"/>
                </a:cubicBezTo>
                <a:cubicBezTo>
                  <a:pt x="17440" y="81"/>
                  <a:pt x="19481" y="-22"/>
                  <a:pt x="21600" y="4"/>
                </a:cubicBezTo>
                <a:lnTo>
                  <a:pt x="21600" y="1591"/>
                </a:lnTo>
                <a:cubicBezTo>
                  <a:pt x="19786" y="1479"/>
                  <a:pt x="17711" y="1562"/>
                  <a:pt x="15383" y="1841"/>
                </a:cubicBezTo>
                <a:cubicBezTo>
                  <a:pt x="13052" y="2119"/>
                  <a:pt x="10829" y="2732"/>
                  <a:pt x="8712" y="3677"/>
                </a:cubicBezTo>
                <a:cubicBezTo>
                  <a:pt x="7862" y="4094"/>
                  <a:pt x="7124" y="4499"/>
                  <a:pt x="6488" y="4887"/>
                </a:cubicBezTo>
                <a:cubicBezTo>
                  <a:pt x="5855" y="5278"/>
                  <a:pt x="5323" y="5707"/>
                  <a:pt x="4901" y="6182"/>
                </a:cubicBezTo>
                <a:cubicBezTo>
                  <a:pt x="4476" y="6654"/>
                  <a:pt x="4145" y="7181"/>
                  <a:pt x="3902" y="7766"/>
                </a:cubicBezTo>
                <a:cubicBezTo>
                  <a:pt x="3660" y="8351"/>
                  <a:pt x="3509" y="9046"/>
                  <a:pt x="3446" y="9852"/>
                </a:cubicBezTo>
                <a:lnTo>
                  <a:pt x="3446" y="21578"/>
                </a:lnTo>
                <a:lnTo>
                  <a:pt x="0" y="21578"/>
                </a:lnTo>
                <a:lnTo>
                  <a:pt x="0" y="129"/>
                </a:lnTo>
                <a:lnTo>
                  <a:pt x="3446" y="129"/>
                </a:lnTo>
                <a:cubicBezTo>
                  <a:pt x="3446" y="129"/>
                  <a:pt x="3446" y="4887"/>
                  <a:pt x="3446" y="488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 name="Shape 3585"/>
          <p:cNvSpPr/>
          <p:nvPr/>
        </p:nvSpPr>
        <p:spPr>
          <a:xfrm>
            <a:off x="6793522" y="1024585"/>
            <a:ext cx="76751" cy="87479"/>
          </a:xfrm>
          <a:custGeom>
            <a:avLst/>
            <a:gdLst/>
            <a:ahLst/>
            <a:cxnLst>
              <a:cxn ang="0">
                <a:pos x="wd2" y="hd2"/>
              </a:cxn>
              <a:cxn ang="5400000">
                <a:pos x="wd2" y="hd2"/>
              </a:cxn>
              <a:cxn ang="10800000">
                <a:pos x="wd2" y="hd2"/>
              </a:cxn>
              <a:cxn ang="16200000">
                <a:pos x="wd2" y="hd2"/>
              </a:cxn>
            </a:cxnLst>
            <a:rect l="0" t="0" r="r" b="b"/>
            <a:pathLst>
              <a:path w="21600" h="21600" extrusionOk="0">
                <a:moveTo>
                  <a:pt x="1739" y="10799"/>
                </a:moveTo>
                <a:cubicBezTo>
                  <a:pt x="1739" y="12030"/>
                  <a:pt x="1937" y="13216"/>
                  <a:pt x="2334" y="14353"/>
                </a:cubicBezTo>
                <a:cubicBezTo>
                  <a:pt x="2730" y="15490"/>
                  <a:pt x="3310" y="16500"/>
                  <a:pt x="4073" y="17384"/>
                </a:cubicBezTo>
                <a:cubicBezTo>
                  <a:pt x="4836" y="18267"/>
                  <a:pt x="5781" y="18971"/>
                  <a:pt x="6910" y="19492"/>
                </a:cubicBezTo>
                <a:cubicBezTo>
                  <a:pt x="8039" y="20013"/>
                  <a:pt x="9336" y="20276"/>
                  <a:pt x="10801" y="20276"/>
                </a:cubicBezTo>
                <a:cubicBezTo>
                  <a:pt x="12265" y="20276"/>
                  <a:pt x="13561" y="20013"/>
                  <a:pt x="14690" y="19492"/>
                </a:cubicBezTo>
                <a:cubicBezTo>
                  <a:pt x="15818" y="18971"/>
                  <a:pt x="16764" y="18267"/>
                  <a:pt x="17528" y="17384"/>
                </a:cubicBezTo>
                <a:cubicBezTo>
                  <a:pt x="18290" y="16500"/>
                  <a:pt x="18870" y="15490"/>
                  <a:pt x="19267" y="14353"/>
                </a:cubicBezTo>
                <a:cubicBezTo>
                  <a:pt x="19663" y="13216"/>
                  <a:pt x="19861" y="12030"/>
                  <a:pt x="19861" y="10799"/>
                </a:cubicBezTo>
                <a:cubicBezTo>
                  <a:pt x="19861" y="9570"/>
                  <a:pt x="19663" y="8384"/>
                  <a:pt x="19267" y="7247"/>
                </a:cubicBezTo>
                <a:cubicBezTo>
                  <a:pt x="18870" y="6110"/>
                  <a:pt x="18290" y="5097"/>
                  <a:pt x="17528" y="4214"/>
                </a:cubicBezTo>
                <a:cubicBezTo>
                  <a:pt x="16764" y="3331"/>
                  <a:pt x="15818" y="2629"/>
                  <a:pt x="14690" y="2106"/>
                </a:cubicBezTo>
                <a:cubicBezTo>
                  <a:pt x="13561" y="1585"/>
                  <a:pt x="12265" y="1324"/>
                  <a:pt x="10801" y="1324"/>
                </a:cubicBezTo>
                <a:cubicBezTo>
                  <a:pt x="9336" y="1324"/>
                  <a:pt x="8039" y="1585"/>
                  <a:pt x="6910" y="2106"/>
                </a:cubicBezTo>
                <a:cubicBezTo>
                  <a:pt x="5781" y="2629"/>
                  <a:pt x="4836" y="3331"/>
                  <a:pt x="4073" y="4214"/>
                </a:cubicBezTo>
                <a:cubicBezTo>
                  <a:pt x="3310" y="5097"/>
                  <a:pt x="2730" y="6110"/>
                  <a:pt x="2334" y="7247"/>
                </a:cubicBezTo>
                <a:cubicBezTo>
                  <a:pt x="1937" y="8384"/>
                  <a:pt x="1739" y="9570"/>
                  <a:pt x="1739" y="10799"/>
                </a:cubicBezTo>
                <a:close/>
                <a:moveTo>
                  <a:pt x="0" y="10799"/>
                </a:moveTo>
                <a:cubicBezTo>
                  <a:pt x="0" y="9327"/>
                  <a:pt x="237" y="7943"/>
                  <a:pt x="710" y="6645"/>
                </a:cubicBezTo>
                <a:cubicBezTo>
                  <a:pt x="1182" y="5346"/>
                  <a:pt x="1877" y="4202"/>
                  <a:pt x="2792" y="3211"/>
                </a:cubicBezTo>
                <a:cubicBezTo>
                  <a:pt x="3707" y="2221"/>
                  <a:pt x="4836" y="1437"/>
                  <a:pt x="6178" y="863"/>
                </a:cubicBezTo>
                <a:cubicBezTo>
                  <a:pt x="7520" y="286"/>
                  <a:pt x="9062" y="0"/>
                  <a:pt x="10801" y="0"/>
                </a:cubicBezTo>
                <a:cubicBezTo>
                  <a:pt x="12540" y="0"/>
                  <a:pt x="14079" y="286"/>
                  <a:pt x="15422" y="863"/>
                </a:cubicBezTo>
                <a:cubicBezTo>
                  <a:pt x="16764" y="1437"/>
                  <a:pt x="17893" y="2221"/>
                  <a:pt x="18808" y="3211"/>
                </a:cubicBezTo>
                <a:cubicBezTo>
                  <a:pt x="19724" y="4202"/>
                  <a:pt x="20417" y="5346"/>
                  <a:pt x="20892" y="6645"/>
                </a:cubicBezTo>
                <a:cubicBezTo>
                  <a:pt x="21363" y="7943"/>
                  <a:pt x="21600" y="9327"/>
                  <a:pt x="21600" y="10799"/>
                </a:cubicBezTo>
                <a:cubicBezTo>
                  <a:pt x="21600" y="12273"/>
                  <a:pt x="21363" y="13663"/>
                  <a:pt x="20892" y="14976"/>
                </a:cubicBezTo>
                <a:cubicBezTo>
                  <a:pt x="20417" y="16286"/>
                  <a:pt x="19724" y="17432"/>
                  <a:pt x="18808" y="18408"/>
                </a:cubicBezTo>
                <a:cubicBezTo>
                  <a:pt x="17893" y="19386"/>
                  <a:pt x="16764" y="20161"/>
                  <a:pt x="15422" y="20737"/>
                </a:cubicBezTo>
                <a:cubicBezTo>
                  <a:pt x="14079" y="21312"/>
                  <a:pt x="12540" y="21600"/>
                  <a:pt x="10801" y="21600"/>
                </a:cubicBezTo>
                <a:cubicBezTo>
                  <a:pt x="9062" y="21600"/>
                  <a:pt x="7520" y="21312"/>
                  <a:pt x="6178" y="20737"/>
                </a:cubicBezTo>
                <a:cubicBezTo>
                  <a:pt x="4836" y="20161"/>
                  <a:pt x="3707" y="19386"/>
                  <a:pt x="2792" y="18408"/>
                </a:cubicBezTo>
                <a:cubicBezTo>
                  <a:pt x="1877" y="17432"/>
                  <a:pt x="1182" y="16286"/>
                  <a:pt x="710" y="14976"/>
                </a:cubicBezTo>
                <a:cubicBezTo>
                  <a:pt x="237" y="13663"/>
                  <a:pt x="0" y="12273"/>
                  <a:pt x="0" y="1079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 name="Shape 3586"/>
          <p:cNvSpPr/>
          <p:nvPr/>
        </p:nvSpPr>
        <p:spPr>
          <a:xfrm>
            <a:off x="6884392" y="1024586"/>
            <a:ext cx="66182" cy="85526"/>
          </a:xfrm>
          <a:custGeom>
            <a:avLst/>
            <a:gdLst/>
            <a:ahLst/>
            <a:cxnLst>
              <a:cxn ang="0">
                <a:pos x="wd2" y="hd2"/>
              </a:cxn>
              <a:cxn ang="5400000">
                <a:pos x="wd2" y="hd2"/>
              </a:cxn>
              <a:cxn ang="10800000">
                <a:pos x="wd2" y="hd2"/>
              </a:cxn>
              <a:cxn ang="16200000">
                <a:pos x="wd2" y="hd2"/>
              </a:cxn>
            </a:cxnLst>
            <a:rect l="0" t="0" r="r" b="b"/>
            <a:pathLst>
              <a:path w="21600" h="21600" extrusionOk="0">
                <a:moveTo>
                  <a:pt x="0" y="491"/>
                </a:moveTo>
                <a:lnTo>
                  <a:pt x="2017" y="491"/>
                </a:lnTo>
                <a:lnTo>
                  <a:pt x="2017" y="5008"/>
                </a:lnTo>
                <a:lnTo>
                  <a:pt x="2122" y="5008"/>
                </a:lnTo>
                <a:cubicBezTo>
                  <a:pt x="2476" y="4216"/>
                  <a:pt x="2980" y="3510"/>
                  <a:pt x="3636" y="2895"/>
                </a:cubicBezTo>
                <a:cubicBezTo>
                  <a:pt x="4290" y="2279"/>
                  <a:pt x="5050" y="1750"/>
                  <a:pt x="5918" y="1314"/>
                </a:cubicBezTo>
                <a:cubicBezTo>
                  <a:pt x="6783" y="875"/>
                  <a:pt x="7730" y="547"/>
                  <a:pt x="8756" y="328"/>
                </a:cubicBezTo>
                <a:cubicBezTo>
                  <a:pt x="9782" y="109"/>
                  <a:pt x="10826" y="0"/>
                  <a:pt x="11887" y="0"/>
                </a:cubicBezTo>
                <a:cubicBezTo>
                  <a:pt x="13480" y="0"/>
                  <a:pt x="14833" y="149"/>
                  <a:pt x="15948" y="451"/>
                </a:cubicBezTo>
                <a:cubicBezTo>
                  <a:pt x="17062" y="753"/>
                  <a:pt x="17972" y="1149"/>
                  <a:pt x="18681" y="1642"/>
                </a:cubicBezTo>
                <a:cubicBezTo>
                  <a:pt x="19388" y="2135"/>
                  <a:pt x="19946" y="2689"/>
                  <a:pt x="20353" y="3305"/>
                </a:cubicBezTo>
                <a:cubicBezTo>
                  <a:pt x="20759" y="3921"/>
                  <a:pt x="21051" y="4544"/>
                  <a:pt x="21228" y="5174"/>
                </a:cubicBezTo>
                <a:cubicBezTo>
                  <a:pt x="21405" y="5803"/>
                  <a:pt x="21512" y="6412"/>
                  <a:pt x="21547" y="7002"/>
                </a:cubicBezTo>
                <a:cubicBezTo>
                  <a:pt x="21582" y="7589"/>
                  <a:pt x="21600" y="8104"/>
                  <a:pt x="21600" y="8540"/>
                </a:cubicBezTo>
                <a:lnTo>
                  <a:pt x="21600" y="21600"/>
                </a:lnTo>
                <a:lnTo>
                  <a:pt x="19583" y="21600"/>
                </a:lnTo>
                <a:lnTo>
                  <a:pt x="19583" y="8255"/>
                </a:lnTo>
                <a:cubicBezTo>
                  <a:pt x="19583" y="7733"/>
                  <a:pt x="19530" y="7077"/>
                  <a:pt x="19423" y="6282"/>
                </a:cubicBezTo>
                <a:cubicBezTo>
                  <a:pt x="19318" y="5487"/>
                  <a:pt x="19007" y="4728"/>
                  <a:pt x="18495" y="4003"/>
                </a:cubicBezTo>
                <a:cubicBezTo>
                  <a:pt x="17981" y="3277"/>
                  <a:pt x="17204" y="2654"/>
                  <a:pt x="16160" y="2135"/>
                </a:cubicBezTo>
                <a:cubicBezTo>
                  <a:pt x="15115" y="1614"/>
                  <a:pt x="13673" y="1354"/>
                  <a:pt x="11835" y="1354"/>
                </a:cubicBezTo>
                <a:cubicBezTo>
                  <a:pt x="10277" y="1354"/>
                  <a:pt x="8898" y="1574"/>
                  <a:pt x="7695" y="2012"/>
                </a:cubicBezTo>
                <a:cubicBezTo>
                  <a:pt x="6492" y="2449"/>
                  <a:pt x="5466" y="3057"/>
                  <a:pt x="4617" y="3838"/>
                </a:cubicBezTo>
                <a:cubicBezTo>
                  <a:pt x="3768" y="4619"/>
                  <a:pt x="3122" y="5551"/>
                  <a:pt x="2680" y="6631"/>
                </a:cubicBezTo>
                <a:cubicBezTo>
                  <a:pt x="2236" y="7714"/>
                  <a:pt x="2017" y="8896"/>
                  <a:pt x="2017" y="10184"/>
                </a:cubicBezTo>
                <a:lnTo>
                  <a:pt x="2017" y="21600"/>
                </a:lnTo>
                <a:lnTo>
                  <a:pt x="0" y="21600"/>
                </a:lnTo>
                <a:cubicBezTo>
                  <a:pt x="0" y="21600"/>
                  <a:pt x="0" y="491"/>
                  <a:pt x="0" y="49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 name="Shape 3587"/>
          <p:cNvSpPr/>
          <p:nvPr/>
        </p:nvSpPr>
        <p:spPr>
          <a:xfrm>
            <a:off x="6970479" y="995890"/>
            <a:ext cx="6179" cy="1161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6050"/>
                </a:lnTo>
                <a:lnTo>
                  <a:pt x="21600" y="6050"/>
                </a:lnTo>
                <a:lnTo>
                  <a:pt x="21600" y="21600"/>
                </a:lnTo>
                <a:cubicBezTo>
                  <a:pt x="21600" y="21600"/>
                  <a:pt x="0" y="21600"/>
                  <a:pt x="0" y="21600"/>
                </a:cubicBezTo>
                <a:close/>
                <a:moveTo>
                  <a:pt x="0" y="3116"/>
                </a:moveTo>
                <a:lnTo>
                  <a:pt x="0" y="0"/>
                </a:lnTo>
                <a:lnTo>
                  <a:pt x="21600" y="0"/>
                </a:lnTo>
                <a:lnTo>
                  <a:pt x="21600" y="3116"/>
                </a:lnTo>
                <a:cubicBezTo>
                  <a:pt x="21600" y="3116"/>
                  <a:pt x="0" y="3116"/>
                  <a:pt x="0" y="311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 name="Shape 3588"/>
          <p:cNvSpPr/>
          <p:nvPr/>
        </p:nvSpPr>
        <p:spPr>
          <a:xfrm>
            <a:off x="6994392" y="1024585"/>
            <a:ext cx="73664" cy="87479"/>
          </a:xfrm>
          <a:custGeom>
            <a:avLst/>
            <a:gdLst/>
            <a:ahLst/>
            <a:cxnLst>
              <a:cxn ang="0">
                <a:pos x="wd2" y="hd2"/>
              </a:cxn>
              <a:cxn ang="5400000">
                <a:pos x="wd2" y="hd2"/>
              </a:cxn>
              <a:cxn ang="10800000">
                <a:pos x="wd2" y="hd2"/>
              </a:cxn>
              <a:cxn ang="16200000">
                <a:pos x="wd2" y="hd2"/>
              </a:cxn>
            </a:cxnLst>
            <a:rect l="0" t="0" r="r" b="b"/>
            <a:pathLst>
              <a:path w="21600" h="21600" extrusionOk="0">
                <a:moveTo>
                  <a:pt x="19548" y="6864"/>
                </a:moveTo>
                <a:cubicBezTo>
                  <a:pt x="19454" y="5955"/>
                  <a:pt x="19175" y="5153"/>
                  <a:pt x="18714" y="4456"/>
                </a:cubicBezTo>
                <a:cubicBezTo>
                  <a:pt x="18253" y="3760"/>
                  <a:pt x="17657" y="3185"/>
                  <a:pt x="16927" y="2729"/>
                </a:cubicBezTo>
                <a:cubicBezTo>
                  <a:pt x="16195" y="2274"/>
                  <a:pt x="15345" y="1926"/>
                  <a:pt x="14376" y="1686"/>
                </a:cubicBezTo>
                <a:cubicBezTo>
                  <a:pt x="13406" y="1444"/>
                  <a:pt x="12365" y="1324"/>
                  <a:pt x="11253" y="1324"/>
                </a:cubicBezTo>
                <a:cubicBezTo>
                  <a:pt x="9726" y="1324"/>
                  <a:pt x="8376" y="1585"/>
                  <a:pt x="7200" y="2106"/>
                </a:cubicBezTo>
                <a:cubicBezTo>
                  <a:pt x="6023" y="2629"/>
                  <a:pt x="5037" y="3326"/>
                  <a:pt x="4244" y="4195"/>
                </a:cubicBezTo>
                <a:cubicBezTo>
                  <a:pt x="3448" y="5065"/>
                  <a:pt x="2844" y="6054"/>
                  <a:pt x="2432" y="7166"/>
                </a:cubicBezTo>
                <a:cubicBezTo>
                  <a:pt x="2019" y="8278"/>
                  <a:pt x="1812" y="9422"/>
                  <a:pt x="1812" y="10598"/>
                </a:cubicBezTo>
                <a:cubicBezTo>
                  <a:pt x="1812" y="11991"/>
                  <a:pt x="2002" y="13276"/>
                  <a:pt x="2384" y="14452"/>
                </a:cubicBezTo>
                <a:cubicBezTo>
                  <a:pt x="2765" y="15631"/>
                  <a:pt x="3353" y="16655"/>
                  <a:pt x="4148" y="17524"/>
                </a:cubicBezTo>
                <a:cubicBezTo>
                  <a:pt x="4943" y="18394"/>
                  <a:pt x="5929" y="19070"/>
                  <a:pt x="7105" y="19552"/>
                </a:cubicBezTo>
                <a:cubicBezTo>
                  <a:pt x="8280" y="20034"/>
                  <a:pt x="9663" y="20276"/>
                  <a:pt x="11253" y="20276"/>
                </a:cubicBezTo>
                <a:cubicBezTo>
                  <a:pt x="12397" y="20276"/>
                  <a:pt x="13453" y="20115"/>
                  <a:pt x="14424" y="19794"/>
                </a:cubicBezTo>
                <a:cubicBezTo>
                  <a:pt x="15393" y="19471"/>
                  <a:pt x="16251" y="19031"/>
                  <a:pt x="16998" y="18468"/>
                </a:cubicBezTo>
                <a:cubicBezTo>
                  <a:pt x="17745" y="17905"/>
                  <a:pt x="18357" y="17232"/>
                  <a:pt x="18834" y="16440"/>
                </a:cubicBezTo>
                <a:cubicBezTo>
                  <a:pt x="19310" y="15652"/>
                  <a:pt x="19628" y="14789"/>
                  <a:pt x="19788" y="13850"/>
                </a:cubicBezTo>
                <a:lnTo>
                  <a:pt x="21600" y="13850"/>
                </a:lnTo>
                <a:cubicBezTo>
                  <a:pt x="21408" y="15082"/>
                  <a:pt x="21011" y="16180"/>
                  <a:pt x="20407" y="17144"/>
                </a:cubicBezTo>
                <a:cubicBezTo>
                  <a:pt x="19803" y="18108"/>
                  <a:pt x="19040" y="18918"/>
                  <a:pt x="18119" y="19573"/>
                </a:cubicBezTo>
                <a:cubicBezTo>
                  <a:pt x="17197" y="20228"/>
                  <a:pt x="16148" y="20730"/>
                  <a:pt x="14972" y="21079"/>
                </a:cubicBezTo>
                <a:cubicBezTo>
                  <a:pt x="13795" y="21425"/>
                  <a:pt x="12556" y="21600"/>
                  <a:pt x="11253" y="21600"/>
                </a:cubicBezTo>
                <a:cubicBezTo>
                  <a:pt x="9250" y="21600"/>
                  <a:pt x="7541" y="21298"/>
                  <a:pt x="6127" y="20696"/>
                </a:cubicBezTo>
                <a:cubicBezTo>
                  <a:pt x="4713" y="20094"/>
                  <a:pt x="3553" y="19284"/>
                  <a:pt x="2646" y="18267"/>
                </a:cubicBezTo>
                <a:cubicBezTo>
                  <a:pt x="1741" y="17250"/>
                  <a:pt x="1072" y="16078"/>
                  <a:pt x="644" y="14754"/>
                </a:cubicBezTo>
                <a:cubicBezTo>
                  <a:pt x="215" y="13428"/>
                  <a:pt x="0" y="12044"/>
                  <a:pt x="0" y="10598"/>
                </a:cubicBezTo>
                <a:cubicBezTo>
                  <a:pt x="0" y="9154"/>
                  <a:pt x="245" y="7789"/>
                  <a:pt x="740" y="6504"/>
                </a:cubicBezTo>
                <a:cubicBezTo>
                  <a:pt x="1231" y="5220"/>
                  <a:pt x="1954" y="4094"/>
                  <a:pt x="2909" y="3130"/>
                </a:cubicBezTo>
                <a:cubicBezTo>
                  <a:pt x="3862" y="2168"/>
                  <a:pt x="5037" y="1405"/>
                  <a:pt x="6437" y="842"/>
                </a:cubicBezTo>
                <a:cubicBezTo>
                  <a:pt x="7835" y="279"/>
                  <a:pt x="9440" y="0"/>
                  <a:pt x="11253" y="0"/>
                </a:cubicBezTo>
                <a:cubicBezTo>
                  <a:pt x="12587" y="0"/>
                  <a:pt x="13835" y="138"/>
                  <a:pt x="14996" y="420"/>
                </a:cubicBezTo>
                <a:cubicBezTo>
                  <a:pt x="16156" y="701"/>
                  <a:pt x="17189" y="1123"/>
                  <a:pt x="18095" y="1686"/>
                </a:cubicBezTo>
                <a:cubicBezTo>
                  <a:pt x="19001" y="2246"/>
                  <a:pt x="19740" y="2964"/>
                  <a:pt x="20313" y="3833"/>
                </a:cubicBezTo>
                <a:cubicBezTo>
                  <a:pt x="20884" y="4703"/>
                  <a:pt x="21233" y="5713"/>
                  <a:pt x="21360" y="6864"/>
                </a:cubicBezTo>
                <a:cubicBezTo>
                  <a:pt x="21360" y="6864"/>
                  <a:pt x="19548" y="6864"/>
                  <a:pt x="19548" y="686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 name="Shape 3589"/>
          <p:cNvSpPr/>
          <p:nvPr/>
        </p:nvSpPr>
        <p:spPr>
          <a:xfrm>
            <a:off x="7080479" y="1024585"/>
            <a:ext cx="66508" cy="87479"/>
          </a:xfrm>
          <a:custGeom>
            <a:avLst/>
            <a:gdLst/>
            <a:ahLst/>
            <a:cxnLst>
              <a:cxn ang="0">
                <a:pos x="wd2" y="hd2"/>
              </a:cxn>
              <a:cxn ang="5400000">
                <a:pos x="wd2" y="hd2"/>
              </a:cxn>
              <a:cxn ang="10800000">
                <a:pos x="wd2" y="hd2"/>
              </a:cxn>
              <a:cxn ang="16200000">
                <a:pos x="wd2" y="hd2"/>
              </a:cxn>
            </a:cxnLst>
            <a:rect l="0" t="0" r="r" b="b"/>
            <a:pathLst>
              <a:path w="21600" h="21600" extrusionOk="0">
                <a:moveTo>
                  <a:pt x="2007" y="14252"/>
                </a:moveTo>
                <a:cubicBezTo>
                  <a:pt x="2078" y="15216"/>
                  <a:pt x="2359" y="16067"/>
                  <a:pt x="2852" y="16803"/>
                </a:cubicBezTo>
                <a:cubicBezTo>
                  <a:pt x="3345" y="17538"/>
                  <a:pt x="3988" y="18168"/>
                  <a:pt x="4780" y="18689"/>
                </a:cubicBezTo>
                <a:cubicBezTo>
                  <a:pt x="5571" y="19211"/>
                  <a:pt x="6497" y="19607"/>
                  <a:pt x="7552" y="19872"/>
                </a:cubicBezTo>
                <a:cubicBezTo>
                  <a:pt x="8608" y="20142"/>
                  <a:pt x="9752" y="20276"/>
                  <a:pt x="10985" y="20276"/>
                </a:cubicBezTo>
                <a:cubicBezTo>
                  <a:pt x="11865" y="20276"/>
                  <a:pt x="12807" y="20214"/>
                  <a:pt x="13811" y="20094"/>
                </a:cubicBezTo>
                <a:cubicBezTo>
                  <a:pt x="14814" y="19974"/>
                  <a:pt x="15746" y="19753"/>
                  <a:pt x="16610" y="19432"/>
                </a:cubicBezTo>
                <a:cubicBezTo>
                  <a:pt x="17471" y="19111"/>
                  <a:pt x="18186" y="18664"/>
                  <a:pt x="18748" y="18087"/>
                </a:cubicBezTo>
                <a:cubicBezTo>
                  <a:pt x="19311" y="17511"/>
                  <a:pt x="19593" y="16782"/>
                  <a:pt x="19593" y="15898"/>
                </a:cubicBezTo>
                <a:cubicBezTo>
                  <a:pt x="19593" y="14748"/>
                  <a:pt x="19135" y="13878"/>
                  <a:pt x="18220" y="13290"/>
                </a:cubicBezTo>
                <a:cubicBezTo>
                  <a:pt x="17304" y="12699"/>
                  <a:pt x="16151" y="12245"/>
                  <a:pt x="14761" y="11924"/>
                </a:cubicBezTo>
                <a:cubicBezTo>
                  <a:pt x="13370" y="11601"/>
                  <a:pt x="11874" y="11341"/>
                  <a:pt x="10272" y="11140"/>
                </a:cubicBezTo>
                <a:cubicBezTo>
                  <a:pt x="8670" y="10940"/>
                  <a:pt x="7173" y="10640"/>
                  <a:pt x="5784" y="10238"/>
                </a:cubicBezTo>
                <a:cubicBezTo>
                  <a:pt x="4393" y="9835"/>
                  <a:pt x="3240" y="9267"/>
                  <a:pt x="2324" y="8532"/>
                </a:cubicBezTo>
                <a:cubicBezTo>
                  <a:pt x="1408" y="7796"/>
                  <a:pt x="951" y="6719"/>
                  <a:pt x="951" y="5298"/>
                </a:cubicBezTo>
                <a:cubicBezTo>
                  <a:pt x="951" y="4281"/>
                  <a:pt x="1250" y="3432"/>
                  <a:pt x="1849" y="2749"/>
                </a:cubicBezTo>
                <a:cubicBezTo>
                  <a:pt x="2447" y="2067"/>
                  <a:pt x="3213" y="1525"/>
                  <a:pt x="4146" y="1123"/>
                </a:cubicBezTo>
                <a:cubicBezTo>
                  <a:pt x="5078" y="722"/>
                  <a:pt x="6127" y="434"/>
                  <a:pt x="7288" y="261"/>
                </a:cubicBezTo>
                <a:cubicBezTo>
                  <a:pt x="8450" y="85"/>
                  <a:pt x="9612" y="0"/>
                  <a:pt x="10774" y="0"/>
                </a:cubicBezTo>
                <a:cubicBezTo>
                  <a:pt x="12182" y="0"/>
                  <a:pt x="13502" y="120"/>
                  <a:pt x="14735" y="360"/>
                </a:cubicBezTo>
                <a:cubicBezTo>
                  <a:pt x="15966" y="602"/>
                  <a:pt x="17033" y="989"/>
                  <a:pt x="17929" y="1525"/>
                </a:cubicBezTo>
                <a:cubicBezTo>
                  <a:pt x="18827" y="2060"/>
                  <a:pt x="19531" y="2742"/>
                  <a:pt x="20042" y="3573"/>
                </a:cubicBezTo>
                <a:cubicBezTo>
                  <a:pt x="20552" y="4403"/>
                  <a:pt x="20808" y="5406"/>
                  <a:pt x="20808" y="6583"/>
                </a:cubicBezTo>
                <a:lnTo>
                  <a:pt x="18801" y="6583"/>
                </a:lnTo>
                <a:cubicBezTo>
                  <a:pt x="18801" y="5646"/>
                  <a:pt x="18598" y="4844"/>
                  <a:pt x="18193" y="4175"/>
                </a:cubicBezTo>
                <a:cubicBezTo>
                  <a:pt x="17788" y="3506"/>
                  <a:pt x="17225" y="2964"/>
                  <a:pt x="16503" y="2549"/>
                </a:cubicBezTo>
                <a:cubicBezTo>
                  <a:pt x="15781" y="2133"/>
                  <a:pt x="14927" y="1827"/>
                  <a:pt x="13943" y="1626"/>
                </a:cubicBezTo>
                <a:cubicBezTo>
                  <a:pt x="12957" y="1425"/>
                  <a:pt x="11900" y="1324"/>
                  <a:pt x="10774" y="1324"/>
                </a:cubicBezTo>
                <a:cubicBezTo>
                  <a:pt x="9858" y="1324"/>
                  <a:pt x="8934" y="1391"/>
                  <a:pt x="8001" y="1525"/>
                </a:cubicBezTo>
                <a:cubicBezTo>
                  <a:pt x="7069" y="1658"/>
                  <a:pt x="6233" y="1887"/>
                  <a:pt x="5493" y="2207"/>
                </a:cubicBezTo>
                <a:cubicBezTo>
                  <a:pt x="4754" y="2528"/>
                  <a:pt x="4146" y="2943"/>
                  <a:pt x="3671" y="3453"/>
                </a:cubicBezTo>
                <a:cubicBezTo>
                  <a:pt x="3196" y="3960"/>
                  <a:pt x="2958" y="4576"/>
                  <a:pt x="2958" y="5298"/>
                </a:cubicBezTo>
                <a:cubicBezTo>
                  <a:pt x="2958" y="6128"/>
                  <a:pt x="3222" y="6797"/>
                  <a:pt x="3750" y="7307"/>
                </a:cubicBezTo>
                <a:cubicBezTo>
                  <a:pt x="4278" y="7814"/>
                  <a:pt x="4974" y="8223"/>
                  <a:pt x="5837" y="8532"/>
                </a:cubicBezTo>
                <a:cubicBezTo>
                  <a:pt x="6698" y="8838"/>
                  <a:pt x="7666" y="9087"/>
                  <a:pt x="8740" y="9274"/>
                </a:cubicBezTo>
                <a:cubicBezTo>
                  <a:pt x="9814" y="9461"/>
                  <a:pt x="10897" y="9648"/>
                  <a:pt x="11989" y="9835"/>
                </a:cubicBezTo>
                <a:cubicBezTo>
                  <a:pt x="13326" y="10024"/>
                  <a:pt x="14585" y="10245"/>
                  <a:pt x="15765" y="10499"/>
                </a:cubicBezTo>
                <a:cubicBezTo>
                  <a:pt x="16943" y="10753"/>
                  <a:pt x="17964" y="11101"/>
                  <a:pt x="18827" y="11542"/>
                </a:cubicBezTo>
                <a:cubicBezTo>
                  <a:pt x="19690" y="11984"/>
                  <a:pt x="20367" y="12554"/>
                  <a:pt x="20861" y="13248"/>
                </a:cubicBezTo>
                <a:cubicBezTo>
                  <a:pt x="21353" y="13945"/>
                  <a:pt x="21600" y="14828"/>
                  <a:pt x="21600" y="15898"/>
                </a:cubicBezTo>
                <a:cubicBezTo>
                  <a:pt x="21600" y="17024"/>
                  <a:pt x="21265" y="17947"/>
                  <a:pt x="20597" y="18668"/>
                </a:cubicBezTo>
                <a:cubicBezTo>
                  <a:pt x="19927" y="19393"/>
                  <a:pt x="19082" y="19974"/>
                  <a:pt x="18061" y="20414"/>
                </a:cubicBezTo>
                <a:cubicBezTo>
                  <a:pt x="17040" y="20857"/>
                  <a:pt x="15904" y="21164"/>
                  <a:pt x="14656" y="21339"/>
                </a:cubicBezTo>
                <a:cubicBezTo>
                  <a:pt x="13406" y="21512"/>
                  <a:pt x="12182" y="21600"/>
                  <a:pt x="10985" y="21600"/>
                </a:cubicBezTo>
                <a:cubicBezTo>
                  <a:pt x="9435" y="21600"/>
                  <a:pt x="8001" y="21445"/>
                  <a:pt x="6682" y="21139"/>
                </a:cubicBezTo>
                <a:cubicBezTo>
                  <a:pt x="5361" y="20832"/>
                  <a:pt x="4208" y="20361"/>
                  <a:pt x="3222" y="19734"/>
                </a:cubicBezTo>
                <a:cubicBezTo>
                  <a:pt x="2236" y="19104"/>
                  <a:pt x="1461" y="18334"/>
                  <a:pt x="898" y="17425"/>
                </a:cubicBezTo>
                <a:cubicBezTo>
                  <a:pt x="335" y="16514"/>
                  <a:pt x="35" y="15458"/>
                  <a:pt x="0" y="14252"/>
                </a:cubicBezTo>
                <a:cubicBezTo>
                  <a:pt x="0" y="14252"/>
                  <a:pt x="2007" y="14252"/>
                  <a:pt x="2007" y="1425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 name="Shape 3590"/>
          <p:cNvSpPr/>
          <p:nvPr/>
        </p:nvSpPr>
        <p:spPr>
          <a:xfrm>
            <a:off x="6506566" y="4606760"/>
            <a:ext cx="73014" cy="11610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17" y="0"/>
                </a:lnTo>
                <a:lnTo>
                  <a:pt x="2117" y="20450"/>
                </a:lnTo>
                <a:lnTo>
                  <a:pt x="21600" y="20450"/>
                </a:lnTo>
                <a:lnTo>
                  <a:pt x="21600" y="21600"/>
                </a:lnTo>
                <a:lnTo>
                  <a:pt x="0" y="21600"/>
                </a:lnTo>
                <a:cubicBezTo>
                  <a:pt x="0"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 name="Shape 3591"/>
          <p:cNvSpPr/>
          <p:nvPr/>
        </p:nvSpPr>
        <p:spPr>
          <a:xfrm>
            <a:off x="6578305" y="4635457"/>
            <a:ext cx="76751" cy="87488"/>
          </a:xfrm>
          <a:custGeom>
            <a:avLst/>
            <a:gdLst/>
            <a:ahLst/>
            <a:cxnLst>
              <a:cxn ang="0">
                <a:pos x="wd2" y="hd2"/>
              </a:cxn>
              <a:cxn ang="5400000">
                <a:pos x="wd2" y="hd2"/>
              </a:cxn>
              <a:cxn ang="10800000">
                <a:pos x="wd2" y="hd2"/>
              </a:cxn>
              <a:cxn ang="16200000">
                <a:pos x="wd2" y="hd2"/>
              </a:cxn>
            </a:cxnLst>
            <a:rect l="0" t="0" r="r" b="b"/>
            <a:pathLst>
              <a:path w="21600" h="21600" extrusionOk="0">
                <a:moveTo>
                  <a:pt x="1739" y="10800"/>
                </a:moveTo>
                <a:cubicBezTo>
                  <a:pt x="1739" y="12032"/>
                  <a:pt x="1937" y="13215"/>
                  <a:pt x="2334" y="14354"/>
                </a:cubicBezTo>
                <a:cubicBezTo>
                  <a:pt x="2730" y="15491"/>
                  <a:pt x="3310" y="16501"/>
                  <a:pt x="4072" y="17384"/>
                </a:cubicBezTo>
                <a:cubicBezTo>
                  <a:pt x="4834" y="18268"/>
                  <a:pt x="5781" y="18969"/>
                  <a:pt x="6911" y="19492"/>
                </a:cubicBezTo>
                <a:cubicBezTo>
                  <a:pt x="8039" y="20013"/>
                  <a:pt x="9336" y="20274"/>
                  <a:pt x="10801" y="20274"/>
                </a:cubicBezTo>
                <a:cubicBezTo>
                  <a:pt x="12265" y="20274"/>
                  <a:pt x="13561" y="20013"/>
                  <a:pt x="14690" y="19492"/>
                </a:cubicBezTo>
                <a:cubicBezTo>
                  <a:pt x="15819" y="18969"/>
                  <a:pt x="16764" y="18268"/>
                  <a:pt x="17528" y="17384"/>
                </a:cubicBezTo>
                <a:cubicBezTo>
                  <a:pt x="18290" y="16501"/>
                  <a:pt x="18869" y="15491"/>
                  <a:pt x="19266" y="14354"/>
                </a:cubicBezTo>
                <a:cubicBezTo>
                  <a:pt x="19663" y="13215"/>
                  <a:pt x="19862" y="12032"/>
                  <a:pt x="19862" y="10800"/>
                </a:cubicBezTo>
                <a:cubicBezTo>
                  <a:pt x="19862" y="9568"/>
                  <a:pt x="19663" y="8385"/>
                  <a:pt x="19266" y="7246"/>
                </a:cubicBezTo>
                <a:cubicBezTo>
                  <a:pt x="18869" y="6109"/>
                  <a:pt x="18290" y="5099"/>
                  <a:pt x="17528" y="4216"/>
                </a:cubicBezTo>
                <a:cubicBezTo>
                  <a:pt x="16764" y="3332"/>
                  <a:pt x="15819" y="2629"/>
                  <a:pt x="14690" y="2108"/>
                </a:cubicBezTo>
                <a:cubicBezTo>
                  <a:pt x="13561" y="1587"/>
                  <a:pt x="12265" y="1326"/>
                  <a:pt x="10801" y="1326"/>
                </a:cubicBezTo>
                <a:cubicBezTo>
                  <a:pt x="9336" y="1326"/>
                  <a:pt x="8039" y="1587"/>
                  <a:pt x="6911" y="2108"/>
                </a:cubicBezTo>
                <a:cubicBezTo>
                  <a:pt x="5781" y="2629"/>
                  <a:pt x="4834" y="3332"/>
                  <a:pt x="4072" y="4216"/>
                </a:cubicBezTo>
                <a:cubicBezTo>
                  <a:pt x="3310" y="5099"/>
                  <a:pt x="2730" y="6109"/>
                  <a:pt x="2334" y="7246"/>
                </a:cubicBezTo>
                <a:cubicBezTo>
                  <a:pt x="1937" y="8385"/>
                  <a:pt x="1739" y="9568"/>
                  <a:pt x="1739" y="10800"/>
                </a:cubicBezTo>
                <a:close/>
                <a:moveTo>
                  <a:pt x="0" y="10800"/>
                </a:moveTo>
                <a:cubicBezTo>
                  <a:pt x="0" y="9329"/>
                  <a:pt x="237" y="7943"/>
                  <a:pt x="710" y="6644"/>
                </a:cubicBezTo>
                <a:cubicBezTo>
                  <a:pt x="1183" y="5346"/>
                  <a:pt x="1877" y="4202"/>
                  <a:pt x="2792" y="3213"/>
                </a:cubicBezTo>
                <a:cubicBezTo>
                  <a:pt x="3707" y="2223"/>
                  <a:pt x="4834" y="1439"/>
                  <a:pt x="6178" y="863"/>
                </a:cubicBezTo>
                <a:cubicBezTo>
                  <a:pt x="7521" y="288"/>
                  <a:pt x="9062" y="0"/>
                  <a:pt x="10801" y="0"/>
                </a:cubicBezTo>
                <a:cubicBezTo>
                  <a:pt x="12538" y="0"/>
                  <a:pt x="14079" y="288"/>
                  <a:pt x="15422" y="863"/>
                </a:cubicBezTo>
                <a:cubicBezTo>
                  <a:pt x="16764" y="1439"/>
                  <a:pt x="17893" y="2223"/>
                  <a:pt x="18808" y="3213"/>
                </a:cubicBezTo>
                <a:cubicBezTo>
                  <a:pt x="19724" y="4202"/>
                  <a:pt x="20417" y="5346"/>
                  <a:pt x="20890" y="6644"/>
                </a:cubicBezTo>
                <a:cubicBezTo>
                  <a:pt x="21363" y="7943"/>
                  <a:pt x="21600" y="9329"/>
                  <a:pt x="21600" y="10800"/>
                </a:cubicBezTo>
                <a:cubicBezTo>
                  <a:pt x="21600" y="12271"/>
                  <a:pt x="21363" y="13664"/>
                  <a:pt x="20890" y="14974"/>
                </a:cubicBezTo>
                <a:cubicBezTo>
                  <a:pt x="20417" y="16286"/>
                  <a:pt x="19724" y="17430"/>
                  <a:pt x="18808" y="18408"/>
                </a:cubicBezTo>
                <a:cubicBezTo>
                  <a:pt x="17893" y="19384"/>
                  <a:pt x="16764" y="20161"/>
                  <a:pt x="15422" y="20735"/>
                </a:cubicBezTo>
                <a:cubicBezTo>
                  <a:pt x="14079" y="21312"/>
                  <a:pt x="12538" y="21600"/>
                  <a:pt x="10801" y="21600"/>
                </a:cubicBezTo>
                <a:cubicBezTo>
                  <a:pt x="9062" y="21600"/>
                  <a:pt x="7521" y="21312"/>
                  <a:pt x="6178" y="20735"/>
                </a:cubicBezTo>
                <a:cubicBezTo>
                  <a:pt x="4834" y="20161"/>
                  <a:pt x="3707" y="19384"/>
                  <a:pt x="2792" y="18408"/>
                </a:cubicBezTo>
                <a:cubicBezTo>
                  <a:pt x="1877" y="17430"/>
                  <a:pt x="1183" y="16286"/>
                  <a:pt x="710" y="14974"/>
                </a:cubicBezTo>
                <a:cubicBezTo>
                  <a:pt x="237" y="13664"/>
                  <a:pt x="0" y="12271"/>
                  <a:pt x="0"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 name="Shape 3592"/>
          <p:cNvSpPr/>
          <p:nvPr/>
        </p:nvSpPr>
        <p:spPr>
          <a:xfrm>
            <a:off x="6664391" y="4635457"/>
            <a:ext cx="73664" cy="87488"/>
          </a:xfrm>
          <a:custGeom>
            <a:avLst/>
            <a:gdLst/>
            <a:ahLst/>
            <a:cxnLst>
              <a:cxn ang="0">
                <a:pos x="wd2" y="hd2"/>
              </a:cxn>
              <a:cxn ang="5400000">
                <a:pos x="wd2" y="hd2"/>
              </a:cxn>
              <a:cxn ang="10800000">
                <a:pos x="wd2" y="hd2"/>
              </a:cxn>
              <a:cxn ang="16200000">
                <a:pos x="wd2" y="hd2"/>
              </a:cxn>
            </a:cxnLst>
            <a:rect l="0" t="0" r="r" b="b"/>
            <a:pathLst>
              <a:path w="21600" h="21600" extrusionOk="0">
                <a:moveTo>
                  <a:pt x="19548" y="6866"/>
                </a:moveTo>
                <a:cubicBezTo>
                  <a:pt x="19454" y="5957"/>
                  <a:pt x="19176" y="5152"/>
                  <a:pt x="18714" y="4456"/>
                </a:cubicBezTo>
                <a:cubicBezTo>
                  <a:pt x="18253" y="3761"/>
                  <a:pt x="17659" y="3185"/>
                  <a:pt x="16927" y="2731"/>
                </a:cubicBezTo>
                <a:cubicBezTo>
                  <a:pt x="16196" y="2276"/>
                  <a:pt x="15344" y="1928"/>
                  <a:pt x="14376" y="1686"/>
                </a:cubicBezTo>
                <a:cubicBezTo>
                  <a:pt x="13405" y="1446"/>
                  <a:pt x="12364" y="1326"/>
                  <a:pt x="11252" y="1326"/>
                </a:cubicBezTo>
                <a:cubicBezTo>
                  <a:pt x="9726" y="1326"/>
                  <a:pt x="8376" y="1587"/>
                  <a:pt x="7200" y="2108"/>
                </a:cubicBezTo>
                <a:cubicBezTo>
                  <a:pt x="6023" y="2629"/>
                  <a:pt x="5037" y="3326"/>
                  <a:pt x="4243" y="4195"/>
                </a:cubicBezTo>
                <a:cubicBezTo>
                  <a:pt x="3448" y="5067"/>
                  <a:pt x="2844" y="6056"/>
                  <a:pt x="2432" y="7165"/>
                </a:cubicBezTo>
                <a:cubicBezTo>
                  <a:pt x="2019" y="8277"/>
                  <a:pt x="1812" y="9421"/>
                  <a:pt x="1812" y="10599"/>
                </a:cubicBezTo>
                <a:cubicBezTo>
                  <a:pt x="1812" y="11990"/>
                  <a:pt x="2002" y="13275"/>
                  <a:pt x="2383" y="14453"/>
                </a:cubicBezTo>
                <a:cubicBezTo>
                  <a:pt x="2766" y="15632"/>
                  <a:pt x="3353" y="16655"/>
                  <a:pt x="4148" y="17525"/>
                </a:cubicBezTo>
                <a:cubicBezTo>
                  <a:pt x="4943" y="18394"/>
                  <a:pt x="5927" y="19070"/>
                  <a:pt x="7105" y="19552"/>
                </a:cubicBezTo>
                <a:cubicBezTo>
                  <a:pt x="8280" y="20034"/>
                  <a:pt x="9663" y="20274"/>
                  <a:pt x="11252" y="20274"/>
                </a:cubicBezTo>
                <a:cubicBezTo>
                  <a:pt x="12397" y="20274"/>
                  <a:pt x="13454" y="20115"/>
                  <a:pt x="14424" y="19792"/>
                </a:cubicBezTo>
                <a:cubicBezTo>
                  <a:pt x="15393" y="19471"/>
                  <a:pt x="16251" y="19031"/>
                  <a:pt x="16998" y="18468"/>
                </a:cubicBezTo>
                <a:cubicBezTo>
                  <a:pt x="17745" y="17905"/>
                  <a:pt x="18357" y="17230"/>
                  <a:pt x="18834" y="16441"/>
                </a:cubicBezTo>
                <a:cubicBezTo>
                  <a:pt x="19310" y="15652"/>
                  <a:pt x="19628" y="14787"/>
                  <a:pt x="19787" y="13851"/>
                </a:cubicBezTo>
                <a:lnTo>
                  <a:pt x="21600" y="13851"/>
                </a:lnTo>
                <a:cubicBezTo>
                  <a:pt x="21408" y="15083"/>
                  <a:pt x="21011" y="16180"/>
                  <a:pt x="20407" y="17142"/>
                </a:cubicBezTo>
                <a:cubicBezTo>
                  <a:pt x="19803" y="18106"/>
                  <a:pt x="19040" y="18916"/>
                  <a:pt x="18119" y="19573"/>
                </a:cubicBezTo>
                <a:cubicBezTo>
                  <a:pt x="17196" y="20228"/>
                  <a:pt x="16147" y="20731"/>
                  <a:pt x="14972" y="21076"/>
                </a:cubicBezTo>
                <a:cubicBezTo>
                  <a:pt x="13795" y="21425"/>
                  <a:pt x="12556" y="21600"/>
                  <a:pt x="11252" y="21600"/>
                </a:cubicBezTo>
                <a:cubicBezTo>
                  <a:pt x="9250" y="21600"/>
                  <a:pt x="7541" y="21298"/>
                  <a:pt x="6127" y="20696"/>
                </a:cubicBezTo>
                <a:cubicBezTo>
                  <a:pt x="4711" y="20094"/>
                  <a:pt x="3553" y="19285"/>
                  <a:pt x="2646" y="18268"/>
                </a:cubicBezTo>
                <a:cubicBezTo>
                  <a:pt x="1739" y="17250"/>
                  <a:pt x="1074" y="16079"/>
                  <a:pt x="644" y="14755"/>
                </a:cubicBezTo>
                <a:cubicBezTo>
                  <a:pt x="214" y="13429"/>
                  <a:pt x="0" y="12045"/>
                  <a:pt x="0" y="10599"/>
                </a:cubicBezTo>
                <a:cubicBezTo>
                  <a:pt x="0" y="9153"/>
                  <a:pt x="247" y="7788"/>
                  <a:pt x="740" y="6504"/>
                </a:cubicBezTo>
                <a:cubicBezTo>
                  <a:pt x="1231" y="5219"/>
                  <a:pt x="1956" y="4096"/>
                  <a:pt x="2909" y="3132"/>
                </a:cubicBezTo>
                <a:cubicBezTo>
                  <a:pt x="3862" y="2168"/>
                  <a:pt x="5037" y="1404"/>
                  <a:pt x="6437" y="844"/>
                </a:cubicBezTo>
                <a:cubicBezTo>
                  <a:pt x="7835" y="281"/>
                  <a:pt x="9441" y="0"/>
                  <a:pt x="11252" y="0"/>
                </a:cubicBezTo>
                <a:cubicBezTo>
                  <a:pt x="12589" y="0"/>
                  <a:pt x="13835" y="141"/>
                  <a:pt x="14996" y="422"/>
                </a:cubicBezTo>
                <a:cubicBezTo>
                  <a:pt x="16155" y="703"/>
                  <a:pt x="17189" y="1125"/>
                  <a:pt x="18094" y="1686"/>
                </a:cubicBezTo>
                <a:cubicBezTo>
                  <a:pt x="19001" y="2249"/>
                  <a:pt x="19740" y="2966"/>
                  <a:pt x="20313" y="3835"/>
                </a:cubicBezTo>
                <a:cubicBezTo>
                  <a:pt x="20885" y="4705"/>
                  <a:pt x="21233" y="5715"/>
                  <a:pt x="21362" y="6866"/>
                </a:cubicBezTo>
                <a:cubicBezTo>
                  <a:pt x="21362" y="6866"/>
                  <a:pt x="19548" y="6866"/>
                  <a:pt x="19548" y="686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3" name="Shape 3593"/>
          <p:cNvSpPr/>
          <p:nvPr/>
        </p:nvSpPr>
        <p:spPr>
          <a:xfrm>
            <a:off x="6750479" y="4635457"/>
            <a:ext cx="75616" cy="87488"/>
          </a:xfrm>
          <a:custGeom>
            <a:avLst/>
            <a:gdLst/>
            <a:ahLst/>
            <a:cxnLst>
              <a:cxn ang="0">
                <a:pos x="wd2" y="hd2"/>
              </a:cxn>
              <a:cxn ang="5400000">
                <a:pos x="wd2" y="hd2"/>
              </a:cxn>
              <a:cxn ang="10800000">
                <a:pos x="wd2" y="hd2"/>
              </a:cxn>
              <a:cxn ang="16200000">
                <a:pos x="wd2" y="hd2"/>
              </a:cxn>
            </a:cxnLst>
            <a:rect l="0" t="0" r="r" b="b"/>
            <a:pathLst>
              <a:path w="21600" h="21600" extrusionOk="0">
                <a:moveTo>
                  <a:pt x="16954" y="9396"/>
                </a:moveTo>
                <a:cubicBezTo>
                  <a:pt x="16522" y="9850"/>
                  <a:pt x="15863" y="10157"/>
                  <a:pt x="14980" y="10318"/>
                </a:cubicBezTo>
                <a:cubicBezTo>
                  <a:pt x="14099" y="10479"/>
                  <a:pt x="13115" y="10599"/>
                  <a:pt x="12031" y="10680"/>
                </a:cubicBezTo>
                <a:lnTo>
                  <a:pt x="9059" y="10920"/>
                </a:lnTo>
                <a:cubicBezTo>
                  <a:pt x="8192" y="11001"/>
                  <a:pt x="7325" y="11114"/>
                  <a:pt x="6457" y="11261"/>
                </a:cubicBezTo>
                <a:cubicBezTo>
                  <a:pt x="5590" y="11409"/>
                  <a:pt x="4808" y="11656"/>
                  <a:pt x="4112" y="12004"/>
                </a:cubicBezTo>
                <a:cubicBezTo>
                  <a:pt x="3415" y="12352"/>
                  <a:pt x="2850" y="12827"/>
                  <a:pt x="2416" y="13429"/>
                </a:cubicBezTo>
                <a:cubicBezTo>
                  <a:pt x="1983" y="14031"/>
                  <a:pt x="1766" y="14815"/>
                  <a:pt x="1766" y="15777"/>
                </a:cubicBezTo>
                <a:cubicBezTo>
                  <a:pt x="1766" y="17304"/>
                  <a:pt x="2324" y="18434"/>
                  <a:pt x="3438" y="19169"/>
                </a:cubicBezTo>
                <a:cubicBezTo>
                  <a:pt x="4552" y="19907"/>
                  <a:pt x="6086" y="20274"/>
                  <a:pt x="8037" y="20274"/>
                </a:cubicBezTo>
                <a:cubicBezTo>
                  <a:pt x="10049" y="20274"/>
                  <a:pt x="11645" y="19960"/>
                  <a:pt x="12821" y="19331"/>
                </a:cubicBezTo>
                <a:cubicBezTo>
                  <a:pt x="13998" y="18703"/>
                  <a:pt x="14895" y="17979"/>
                  <a:pt x="15516" y="17163"/>
                </a:cubicBezTo>
                <a:cubicBezTo>
                  <a:pt x="16135" y="16346"/>
                  <a:pt x="16530" y="15558"/>
                  <a:pt x="16698" y="14794"/>
                </a:cubicBezTo>
                <a:cubicBezTo>
                  <a:pt x="16869" y="14031"/>
                  <a:pt x="16954" y="13517"/>
                  <a:pt x="16954" y="13249"/>
                </a:cubicBezTo>
                <a:cubicBezTo>
                  <a:pt x="16954" y="13249"/>
                  <a:pt x="16954" y="9396"/>
                  <a:pt x="16954" y="9396"/>
                </a:cubicBezTo>
                <a:close/>
                <a:moveTo>
                  <a:pt x="16954" y="17022"/>
                </a:moveTo>
                <a:lnTo>
                  <a:pt x="16861" y="17022"/>
                </a:lnTo>
                <a:cubicBezTo>
                  <a:pt x="16584" y="17638"/>
                  <a:pt x="16181" y="18221"/>
                  <a:pt x="15655" y="18768"/>
                </a:cubicBezTo>
                <a:cubicBezTo>
                  <a:pt x="15127" y="19317"/>
                  <a:pt x="14486" y="19806"/>
                  <a:pt x="13726" y="20235"/>
                </a:cubicBezTo>
                <a:cubicBezTo>
                  <a:pt x="12968" y="20664"/>
                  <a:pt x="12109" y="20998"/>
                  <a:pt x="11148" y="21238"/>
                </a:cubicBezTo>
                <a:cubicBezTo>
                  <a:pt x="10188" y="21478"/>
                  <a:pt x="9136" y="21600"/>
                  <a:pt x="7990" y="21600"/>
                </a:cubicBezTo>
                <a:cubicBezTo>
                  <a:pt x="5451" y="21600"/>
                  <a:pt x="3485" y="21123"/>
                  <a:pt x="2092" y="20175"/>
                </a:cubicBezTo>
                <a:cubicBezTo>
                  <a:pt x="698" y="19225"/>
                  <a:pt x="0" y="17758"/>
                  <a:pt x="0" y="15777"/>
                </a:cubicBezTo>
                <a:cubicBezTo>
                  <a:pt x="0" y="14573"/>
                  <a:pt x="280" y="13591"/>
                  <a:pt x="838" y="12827"/>
                </a:cubicBezTo>
                <a:cubicBezTo>
                  <a:pt x="1394" y="12064"/>
                  <a:pt x="2099" y="11462"/>
                  <a:pt x="2951" y="11021"/>
                </a:cubicBezTo>
                <a:cubicBezTo>
                  <a:pt x="3802" y="10579"/>
                  <a:pt x="4747" y="10265"/>
                  <a:pt x="5784" y="10078"/>
                </a:cubicBezTo>
                <a:cubicBezTo>
                  <a:pt x="6820" y="9889"/>
                  <a:pt x="7819" y="9755"/>
                  <a:pt x="8779" y="9675"/>
                </a:cubicBezTo>
                <a:lnTo>
                  <a:pt x="11519" y="9474"/>
                </a:lnTo>
                <a:cubicBezTo>
                  <a:pt x="12789" y="9396"/>
                  <a:pt x="13787" y="9269"/>
                  <a:pt x="14516" y="9093"/>
                </a:cubicBezTo>
                <a:cubicBezTo>
                  <a:pt x="15244" y="8920"/>
                  <a:pt x="15794" y="8678"/>
                  <a:pt x="16165" y="8372"/>
                </a:cubicBezTo>
                <a:cubicBezTo>
                  <a:pt x="16538" y="8063"/>
                  <a:pt x="16770" y="7668"/>
                  <a:pt x="16861" y="7186"/>
                </a:cubicBezTo>
                <a:cubicBezTo>
                  <a:pt x="16954" y="6704"/>
                  <a:pt x="17002" y="6102"/>
                  <a:pt x="17002" y="5380"/>
                </a:cubicBezTo>
                <a:cubicBezTo>
                  <a:pt x="17002" y="4818"/>
                  <a:pt x="16877" y="4296"/>
                  <a:pt x="16629" y="3814"/>
                </a:cubicBezTo>
                <a:cubicBezTo>
                  <a:pt x="16381" y="3332"/>
                  <a:pt x="15994" y="2906"/>
                  <a:pt x="15468" y="2530"/>
                </a:cubicBezTo>
                <a:cubicBezTo>
                  <a:pt x="14943" y="2154"/>
                  <a:pt x="14262" y="1861"/>
                  <a:pt x="13424" y="1647"/>
                </a:cubicBezTo>
                <a:cubicBezTo>
                  <a:pt x="12589" y="1432"/>
                  <a:pt x="11567" y="1326"/>
                  <a:pt x="10358" y="1326"/>
                </a:cubicBezTo>
                <a:cubicBezTo>
                  <a:pt x="8224" y="1326"/>
                  <a:pt x="6496" y="1780"/>
                  <a:pt x="5179" y="2689"/>
                </a:cubicBezTo>
                <a:cubicBezTo>
                  <a:pt x="3864" y="3600"/>
                  <a:pt x="3143" y="4979"/>
                  <a:pt x="3021" y="6826"/>
                </a:cubicBezTo>
                <a:lnTo>
                  <a:pt x="1254" y="6826"/>
                </a:lnTo>
                <a:cubicBezTo>
                  <a:pt x="1378" y="4550"/>
                  <a:pt x="2223" y="2844"/>
                  <a:pt x="3786" y="1707"/>
                </a:cubicBezTo>
                <a:cubicBezTo>
                  <a:pt x="5350" y="570"/>
                  <a:pt x="7573" y="0"/>
                  <a:pt x="10452" y="0"/>
                </a:cubicBezTo>
                <a:cubicBezTo>
                  <a:pt x="13331" y="0"/>
                  <a:pt x="15428" y="489"/>
                  <a:pt x="16746" y="1467"/>
                </a:cubicBezTo>
                <a:cubicBezTo>
                  <a:pt x="18062" y="2442"/>
                  <a:pt x="18721" y="3720"/>
                  <a:pt x="18721" y="5300"/>
                </a:cubicBezTo>
                <a:lnTo>
                  <a:pt x="18721" y="17304"/>
                </a:lnTo>
                <a:cubicBezTo>
                  <a:pt x="18721" y="17599"/>
                  <a:pt x="18726" y="17892"/>
                  <a:pt x="18742" y="18187"/>
                </a:cubicBezTo>
                <a:cubicBezTo>
                  <a:pt x="18758" y="18482"/>
                  <a:pt x="18814" y="18750"/>
                  <a:pt x="18905" y="18989"/>
                </a:cubicBezTo>
                <a:cubicBezTo>
                  <a:pt x="18998" y="19232"/>
                  <a:pt x="19153" y="19425"/>
                  <a:pt x="19369" y="19573"/>
                </a:cubicBezTo>
                <a:cubicBezTo>
                  <a:pt x="19585" y="19718"/>
                  <a:pt x="19898" y="19792"/>
                  <a:pt x="20301" y="19792"/>
                </a:cubicBezTo>
                <a:cubicBezTo>
                  <a:pt x="20607" y="19792"/>
                  <a:pt x="21042" y="19753"/>
                  <a:pt x="21600" y="19672"/>
                </a:cubicBezTo>
                <a:lnTo>
                  <a:pt x="21600" y="20957"/>
                </a:lnTo>
                <a:cubicBezTo>
                  <a:pt x="21136" y="21065"/>
                  <a:pt x="20655" y="21118"/>
                  <a:pt x="20159" y="21118"/>
                </a:cubicBezTo>
                <a:cubicBezTo>
                  <a:pt x="19447" y="21118"/>
                  <a:pt x="18884" y="21037"/>
                  <a:pt x="18465" y="20876"/>
                </a:cubicBezTo>
                <a:cubicBezTo>
                  <a:pt x="18046" y="20717"/>
                  <a:pt x="17728" y="20502"/>
                  <a:pt x="17512" y="20235"/>
                </a:cubicBezTo>
                <a:cubicBezTo>
                  <a:pt x="17296" y="19967"/>
                  <a:pt x="17149" y="19651"/>
                  <a:pt x="17072" y="19291"/>
                </a:cubicBezTo>
                <a:cubicBezTo>
                  <a:pt x="16994" y="18929"/>
                  <a:pt x="16954" y="18535"/>
                  <a:pt x="16954" y="18106"/>
                </a:cubicBezTo>
                <a:cubicBezTo>
                  <a:pt x="16954" y="18106"/>
                  <a:pt x="16954" y="17022"/>
                  <a:pt x="16954" y="1702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4" name="Shape 3594"/>
          <p:cNvSpPr/>
          <p:nvPr/>
        </p:nvSpPr>
        <p:spPr>
          <a:xfrm>
            <a:off x="6827000" y="4611543"/>
            <a:ext cx="39840" cy="109741"/>
          </a:xfrm>
          <a:custGeom>
            <a:avLst/>
            <a:gdLst/>
            <a:ahLst/>
            <a:cxnLst>
              <a:cxn ang="0">
                <a:pos x="wd2" y="hd2"/>
              </a:cxn>
              <a:cxn ang="5400000">
                <a:pos x="wd2" y="hd2"/>
              </a:cxn>
              <a:cxn ang="10800000">
                <a:pos x="wd2" y="hd2"/>
              </a:cxn>
              <a:cxn ang="16200000">
                <a:pos x="wd2" y="hd2"/>
              </a:cxn>
            </a:cxnLst>
            <a:rect l="0" t="0" r="r" b="b"/>
            <a:pathLst>
              <a:path w="21600" h="21586" extrusionOk="0">
                <a:moveTo>
                  <a:pt x="21600" y="6174"/>
                </a:moveTo>
                <a:lnTo>
                  <a:pt x="11727" y="6174"/>
                </a:lnTo>
                <a:lnTo>
                  <a:pt x="11727" y="17655"/>
                </a:lnTo>
                <a:cubicBezTo>
                  <a:pt x="11727" y="18317"/>
                  <a:pt x="11932" y="18838"/>
                  <a:pt x="12342" y="19222"/>
                </a:cubicBezTo>
                <a:cubicBezTo>
                  <a:pt x="12752" y="19606"/>
                  <a:pt x="13385" y="19900"/>
                  <a:pt x="14239" y="20103"/>
                </a:cubicBezTo>
                <a:cubicBezTo>
                  <a:pt x="15090" y="20305"/>
                  <a:pt x="16118" y="20428"/>
                  <a:pt x="17323" y="20470"/>
                </a:cubicBezTo>
                <a:cubicBezTo>
                  <a:pt x="18528" y="20512"/>
                  <a:pt x="19924" y="20523"/>
                  <a:pt x="21511" y="20501"/>
                </a:cubicBezTo>
                <a:lnTo>
                  <a:pt x="21511" y="21558"/>
                </a:lnTo>
                <a:cubicBezTo>
                  <a:pt x="19807" y="21600"/>
                  <a:pt x="18146" y="21594"/>
                  <a:pt x="16530" y="21541"/>
                </a:cubicBezTo>
                <a:cubicBezTo>
                  <a:pt x="14912" y="21488"/>
                  <a:pt x="13489" y="21328"/>
                  <a:pt x="12254" y="21062"/>
                </a:cubicBezTo>
                <a:cubicBezTo>
                  <a:pt x="11020" y="20795"/>
                  <a:pt x="10035" y="20395"/>
                  <a:pt x="9301" y="19862"/>
                </a:cubicBezTo>
                <a:cubicBezTo>
                  <a:pt x="8567" y="19329"/>
                  <a:pt x="8258" y="18594"/>
                  <a:pt x="8377" y="17655"/>
                </a:cubicBezTo>
                <a:lnTo>
                  <a:pt x="8377" y="6174"/>
                </a:lnTo>
                <a:lnTo>
                  <a:pt x="0" y="6174"/>
                </a:lnTo>
                <a:lnTo>
                  <a:pt x="0" y="5117"/>
                </a:lnTo>
                <a:lnTo>
                  <a:pt x="8377" y="5117"/>
                </a:lnTo>
                <a:lnTo>
                  <a:pt x="8377" y="0"/>
                </a:lnTo>
                <a:lnTo>
                  <a:pt x="11727" y="0"/>
                </a:lnTo>
                <a:lnTo>
                  <a:pt x="11727" y="5117"/>
                </a:lnTo>
                <a:lnTo>
                  <a:pt x="21600" y="5117"/>
                </a:lnTo>
                <a:cubicBezTo>
                  <a:pt x="21600" y="5117"/>
                  <a:pt x="21600" y="6174"/>
                  <a:pt x="21600" y="617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5" name="Shape 3595"/>
          <p:cNvSpPr/>
          <p:nvPr/>
        </p:nvSpPr>
        <p:spPr>
          <a:xfrm>
            <a:off x="6879610" y="4606760"/>
            <a:ext cx="6179" cy="11610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6051"/>
                </a:lnTo>
                <a:lnTo>
                  <a:pt x="21600" y="6051"/>
                </a:lnTo>
                <a:lnTo>
                  <a:pt x="21600" y="21600"/>
                </a:lnTo>
                <a:cubicBezTo>
                  <a:pt x="21600" y="21600"/>
                  <a:pt x="0" y="21600"/>
                  <a:pt x="0" y="21600"/>
                </a:cubicBezTo>
                <a:close/>
                <a:moveTo>
                  <a:pt x="0" y="3116"/>
                </a:moveTo>
                <a:lnTo>
                  <a:pt x="0" y="0"/>
                </a:lnTo>
                <a:lnTo>
                  <a:pt x="21600" y="0"/>
                </a:lnTo>
                <a:lnTo>
                  <a:pt x="21600" y="3116"/>
                </a:lnTo>
                <a:cubicBezTo>
                  <a:pt x="21600" y="3116"/>
                  <a:pt x="0" y="3116"/>
                  <a:pt x="0" y="311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6" name="Shape 3596"/>
          <p:cNvSpPr/>
          <p:nvPr/>
        </p:nvSpPr>
        <p:spPr>
          <a:xfrm>
            <a:off x="6903523" y="4635457"/>
            <a:ext cx="76751" cy="87488"/>
          </a:xfrm>
          <a:custGeom>
            <a:avLst/>
            <a:gdLst/>
            <a:ahLst/>
            <a:cxnLst>
              <a:cxn ang="0">
                <a:pos x="wd2" y="hd2"/>
              </a:cxn>
              <a:cxn ang="5400000">
                <a:pos x="wd2" y="hd2"/>
              </a:cxn>
              <a:cxn ang="10800000">
                <a:pos x="wd2" y="hd2"/>
              </a:cxn>
              <a:cxn ang="16200000">
                <a:pos x="wd2" y="hd2"/>
              </a:cxn>
            </a:cxnLst>
            <a:rect l="0" t="0" r="r" b="b"/>
            <a:pathLst>
              <a:path w="21600" h="21600" extrusionOk="0">
                <a:moveTo>
                  <a:pt x="1739" y="10800"/>
                </a:moveTo>
                <a:cubicBezTo>
                  <a:pt x="1739" y="12032"/>
                  <a:pt x="1937" y="13215"/>
                  <a:pt x="2334" y="14354"/>
                </a:cubicBezTo>
                <a:cubicBezTo>
                  <a:pt x="2730" y="15491"/>
                  <a:pt x="3310" y="16501"/>
                  <a:pt x="4073" y="17384"/>
                </a:cubicBezTo>
                <a:cubicBezTo>
                  <a:pt x="4836" y="18268"/>
                  <a:pt x="5781" y="18969"/>
                  <a:pt x="6910" y="19492"/>
                </a:cubicBezTo>
                <a:cubicBezTo>
                  <a:pt x="8039" y="20013"/>
                  <a:pt x="9336" y="20274"/>
                  <a:pt x="10801" y="20274"/>
                </a:cubicBezTo>
                <a:cubicBezTo>
                  <a:pt x="12265" y="20274"/>
                  <a:pt x="13561" y="20013"/>
                  <a:pt x="14690" y="19492"/>
                </a:cubicBezTo>
                <a:cubicBezTo>
                  <a:pt x="15818" y="18969"/>
                  <a:pt x="16764" y="18268"/>
                  <a:pt x="17528" y="17384"/>
                </a:cubicBezTo>
                <a:cubicBezTo>
                  <a:pt x="18290" y="16501"/>
                  <a:pt x="18870" y="15491"/>
                  <a:pt x="19267" y="14354"/>
                </a:cubicBezTo>
                <a:cubicBezTo>
                  <a:pt x="19663" y="13215"/>
                  <a:pt x="19861" y="12032"/>
                  <a:pt x="19861" y="10800"/>
                </a:cubicBezTo>
                <a:cubicBezTo>
                  <a:pt x="19861" y="9568"/>
                  <a:pt x="19663" y="8385"/>
                  <a:pt x="19267" y="7246"/>
                </a:cubicBezTo>
                <a:cubicBezTo>
                  <a:pt x="18870" y="6109"/>
                  <a:pt x="18290" y="5099"/>
                  <a:pt x="17528" y="4216"/>
                </a:cubicBezTo>
                <a:cubicBezTo>
                  <a:pt x="16764" y="3332"/>
                  <a:pt x="15818" y="2629"/>
                  <a:pt x="14690" y="2108"/>
                </a:cubicBezTo>
                <a:cubicBezTo>
                  <a:pt x="13561" y="1587"/>
                  <a:pt x="12265" y="1326"/>
                  <a:pt x="10801" y="1326"/>
                </a:cubicBezTo>
                <a:cubicBezTo>
                  <a:pt x="9336" y="1326"/>
                  <a:pt x="8039" y="1587"/>
                  <a:pt x="6910" y="2108"/>
                </a:cubicBezTo>
                <a:cubicBezTo>
                  <a:pt x="5781" y="2629"/>
                  <a:pt x="4836" y="3332"/>
                  <a:pt x="4073" y="4216"/>
                </a:cubicBezTo>
                <a:cubicBezTo>
                  <a:pt x="3310" y="5099"/>
                  <a:pt x="2730" y="6109"/>
                  <a:pt x="2334" y="7246"/>
                </a:cubicBezTo>
                <a:cubicBezTo>
                  <a:pt x="1937" y="8385"/>
                  <a:pt x="1739" y="9568"/>
                  <a:pt x="1739" y="10800"/>
                </a:cubicBezTo>
                <a:close/>
                <a:moveTo>
                  <a:pt x="0" y="10800"/>
                </a:moveTo>
                <a:cubicBezTo>
                  <a:pt x="0" y="9329"/>
                  <a:pt x="237" y="7943"/>
                  <a:pt x="710" y="6644"/>
                </a:cubicBezTo>
                <a:cubicBezTo>
                  <a:pt x="1182" y="5346"/>
                  <a:pt x="1877" y="4202"/>
                  <a:pt x="2792" y="3213"/>
                </a:cubicBezTo>
                <a:cubicBezTo>
                  <a:pt x="3707" y="2223"/>
                  <a:pt x="4836" y="1439"/>
                  <a:pt x="6178" y="863"/>
                </a:cubicBezTo>
                <a:cubicBezTo>
                  <a:pt x="7520" y="288"/>
                  <a:pt x="9062" y="0"/>
                  <a:pt x="10801" y="0"/>
                </a:cubicBezTo>
                <a:cubicBezTo>
                  <a:pt x="12540" y="0"/>
                  <a:pt x="14079" y="288"/>
                  <a:pt x="15422" y="863"/>
                </a:cubicBezTo>
                <a:cubicBezTo>
                  <a:pt x="16764" y="1439"/>
                  <a:pt x="17893" y="2223"/>
                  <a:pt x="18808" y="3213"/>
                </a:cubicBezTo>
                <a:cubicBezTo>
                  <a:pt x="19724" y="4202"/>
                  <a:pt x="20417" y="5346"/>
                  <a:pt x="20892" y="6644"/>
                </a:cubicBezTo>
                <a:cubicBezTo>
                  <a:pt x="21363" y="7943"/>
                  <a:pt x="21600" y="9329"/>
                  <a:pt x="21600" y="10800"/>
                </a:cubicBezTo>
                <a:cubicBezTo>
                  <a:pt x="21600" y="12271"/>
                  <a:pt x="21363" y="13664"/>
                  <a:pt x="20892" y="14974"/>
                </a:cubicBezTo>
                <a:cubicBezTo>
                  <a:pt x="20417" y="16286"/>
                  <a:pt x="19724" y="17430"/>
                  <a:pt x="18808" y="18408"/>
                </a:cubicBezTo>
                <a:cubicBezTo>
                  <a:pt x="17893" y="19384"/>
                  <a:pt x="16764" y="20161"/>
                  <a:pt x="15422" y="20735"/>
                </a:cubicBezTo>
                <a:cubicBezTo>
                  <a:pt x="14079" y="21312"/>
                  <a:pt x="12540" y="21600"/>
                  <a:pt x="10801" y="21600"/>
                </a:cubicBezTo>
                <a:cubicBezTo>
                  <a:pt x="9062" y="21600"/>
                  <a:pt x="7520" y="21312"/>
                  <a:pt x="6178" y="20735"/>
                </a:cubicBezTo>
                <a:cubicBezTo>
                  <a:pt x="4836" y="20161"/>
                  <a:pt x="3707" y="19384"/>
                  <a:pt x="2792" y="18408"/>
                </a:cubicBezTo>
                <a:cubicBezTo>
                  <a:pt x="1877" y="17430"/>
                  <a:pt x="1182" y="16286"/>
                  <a:pt x="710" y="14974"/>
                </a:cubicBezTo>
                <a:cubicBezTo>
                  <a:pt x="237" y="13664"/>
                  <a:pt x="0" y="12271"/>
                  <a:pt x="0"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7" name="Shape 3597"/>
          <p:cNvSpPr/>
          <p:nvPr/>
        </p:nvSpPr>
        <p:spPr>
          <a:xfrm>
            <a:off x="6994392" y="4635456"/>
            <a:ext cx="66182" cy="85536"/>
          </a:xfrm>
          <a:custGeom>
            <a:avLst/>
            <a:gdLst/>
            <a:ahLst/>
            <a:cxnLst>
              <a:cxn ang="0">
                <a:pos x="wd2" y="hd2"/>
              </a:cxn>
              <a:cxn ang="5400000">
                <a:pos x="wd2" y="hd2"/>
              </a:cxn>
              <a:cxn ang="10800000">
                <a:pos x="wd2" y="hd2"/>
              </a:cxn>
              <a:cxn ang="16200000">
                <a:pos x="wd2" y="hd2"/>
              </a:cxn>
            </a:cxnLst>
            <a:rect l="0" t="0" r="r" b="b"/>
            <a:pathLst>
              <a:path w="21600" h="21600" extrusionOk="0">
                <a:moveTo>
                  <a:pt x="0" y="493"/>
                </a:moveTo>
                <a:lnTo>
                  <a:pt x="2017" y="493"/>
                </a:lnTo>
                <a:lnTo>
                  <a:pt x="2017" y="5010"/>
                </a:lnTo>
                <a:lnTo>
                  <a:pt x="2122" y="5010"/>
                </a:lnTo>
                <a:cubicBezTo>
                  <a:pt x="2476" y="4215"/>
                  <a:pt x="2980" y="3512"/>
                  <a:pt x="3636" y="2894"/>
                </a:cubicBezTo>
                <a:cubicBezTo>
                  <a:pt x="4290" y="2279"/>
                  <a:pt x="5050" y="1753"/>
                  <a:pt x="5918" y="1314"/>
                </a:cubicBezTo>
                <a:cubicBezTo>
                  <a:pt x="6783" y="877"/>
                  <a:pt x="7730" y="547"/>
                  <a:pt x="8756" y="328"/>
                </a:cubicBezTo>
                <a:cubicBezTo>
                  <a:pt x="9782" y="111"/>
                  <a:pt x="10826" y="0"/>
                  <a:pt x="11887" y="0"/>
                </a:cubicBezTo>
                <a:cubicBezTo>
                  <a:pt x="13480" y="0"/>
                  <a:pt x="14833" y="151"/>
                  <a:pt x="15948" y="453"/>
                </a:cubicBezTo>
                <a:cubicBezTo>
                  <a:pt x="17062" y="752"/>
                  <a:pt x="17972" y="1151"/>
                  <a:pt x="18681" y="1642"/>
                </a:cubicBezTo>
                <a:cubicBezTo>
                  <a:pt x="19388" y="2135"/>
                  <a:pt x="19946" y="2689"/>
                  <a:pt x="20353" y="3305"/>
                </a:cubicBezTo>
                <a:cubicBezTo>
                  <a:pt x="20759" y="3923"/>
                  <a:pt x="21051" y="4546"/>
                  <a:pt x="21228" y="5175"/>
                </a:cubicBezTo>
                <a:cubicBezTo>
                  <a:pt x="21405" y="5805"/>
                  <a:pt x="21512" y="6414"/>
                  <a:pt x="21547" y="7001"/>
                </a:cubicBezTo>
                <a:cubicBezTo>
                  <a:pt x="21582" y="7591"/>
                  <a:pt x="21600" y="8105"/>
                  <a:pt x="21600" y="8541"/>
                </a:cubicBezTo>
                <a:lnTo>
                  <a:pt x="21600" y="21600"/>
                </a:lnTo>
                <a:lnTo>
                  <a:pt x="19583" y="21600"/>
                </a:lnTo>
                <a:lnTo>
                  <a:pt x="19583" y="8254"/>
                </a:lnTo>
                <a:cubicBezTo>
                  <a:pt x="19583" y="7735"/>
                  <a:pt x="19530" y="7077"/>
                  <a:pt x="19423" y="6284"/>
                </a:cubicBezTo>
                <a:cubicBezTo>
                  <a:pt x="19318" y="5489"/>
                  <a:pt x="19007" y="4729"/>
                  <a:pt x="18495" y="4003"/>
                </a:cubicBezTo>
                <a:cubicBezTo>
                  <a:pt x="17981" y="3279"/>
                  <a:pt x="17204" y="2656"/>
                  <a:pt x="16160" y="2135"/>
                </a:cubicBezTo>
                <a:cubicBezTo>
                  <a:pt x="15115" y="1616"/>
                  <a:pt x="13673" y="1356"/>
                  <a:pt x="11835" y="1356"/>
                </a:cubicBezTo>
                <a:cubicBezTo>
                  <a:pt x="10277" y="1356"/>
                  <a:pt x="8898" y="1576"/>
                  <a:pt x="7695" y="2012"/>
                </a:cubicBezTo>
                <a:cubicBezTo>
                  <a:pt x="6492" y="2451"/>
                  <a:pt x="5466" y="3059"/>
                  <a:pt x="4617" y="3840"/>
                </a:cubicBezTo>
                <a:cubicBezTo>
                  <a:pt x="3768" y="4621"/>
                  <a:pt x="3122" y="5550"/>
                  <a:pt x="2680" y="6633"/>
                </a:cubicBezTo>
                <a:cubicBezTo>
                  <a:pt x="2236" y="7713"/>
                  <a:pt x="2017" y="8898"/>
                  <a:pt x="2017" y="10183"/>
                </a:cubicBezTo>
                <a:lnTo>
                  <a:pt x="2017" y="21600"/>
                </a:lnTo>
                <a:lnTo>
                  <a:pt x="0" y="21600"/>
                </a:lnTo>
                <a:cubicBezTo>
                  <a:pt x="0" y="21600"/>
                  <a:pt x="0" y="493"/>
                  <a:pt x="0" y="49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8" name="Shape 3598"/>
          <p:cNvSpPr/>
          <p:nvPr/>
        </p:nvSpPr>
        <p:spPr>
          <a:xfrm>
            <a:off x="451782" y="134980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562" y="17673"/>
                  <a:pt x="11782" y="17453"/>
                  <a:pt x="11782" y="17182"/>
                </a:cubicBezTo>
                <a:cubicBezTo>
                  <a:pt x="11782" y="16911"/>
                  <a:pt x="11562" y="16691"/>
                  <a:pt x="11291" y="16691"/>
                </a:cubicBezTo>
                <a:cubicBezTo>
                  <a:pt x="11020" y="16691"/>
                  <a:pt x="10800" y="16911"/>
                  <a:pt x="10800" y="17182"/>
                </a:cubicBezTo>
                <a:cubicBezTo>
                  <a:pt x="10800" y="17453"/>
                  <a:pt x="11020" y="17673"/>
                  <a:pt x="11291" y="17673"/>
                </a:cubicBezTo>
                <a:moveTo>
                  <a:pt x="17673" y="18655"/>
                </a:moveTo>
                <a:lnTo>
                  <a:pt x="13745" y="18655"/>
                </a:lnTo>
                <a:lnTo>
                  <a:pt x="13745" y="12273"/>
                </a:lnTo>
                <a:cubicBezTo>
                  <a:pt x="13745" y="12002"/>
                  <a:pt x="13525" y="11782"/>
                  <a:pt x="13255" y="11782"/>
                </a:cubicBezTo>
                <a:lnTo>
                  <a:pt x="8345" y="11782"/>
                </a:lnTo>
                <a:cubicBezTo>
                  <a:pt x="8075" y="11782"/>
                  <a:pt x="7855" y="12002"/>
                  <a:pt x="7855" y="12273"/>
                </a:cubicBezTo>
                <a:lnTo>
                  <a:pt x="7855" y="18655"/>
                </a:lnTo>
                <a:lnTo>
                  <a:pt x="3927" y="18655"/>
                </a:lnTo>
                <a:lnTo>
                  <a:pt x="3927" y="8058"/>
                </a:lnTo>
                <a:lnTo>
                  <a:pt x="10800" y="1185"/>
                </a:lnTo>
                <a:lnTo>
                  <a:pt x="17673" y="8058"/>
                </a:lnTo>
                <a:cubicBezTo>
                  <a:pt x="17673" y="8058"/>
                  <a:pt x="17673" y="18655"/>
                  <a:pt x="17673" y="18655"/>
                </a:cubicBezTo>
                <a:close/>
                <a:moveTo>
                  <a:pt x="17673" y="20618"/>
                </a:moveTo>
                <a:lnTo>
                  <a:pt x="13745" y="20618"/>
                </a:lnTo>
                <a:lnTo>
                  <a:pt x="13745" y="19636"/>
                </a:lnTo>
                <a:lnTo>
                  <a:pt x="17673" y="19636"/>
                </a:lnTo>
                <a:cubicBezTo>
                  <a:pt x="17673" y="19636"/>
                  <a:pt x="17673" y="20618"/>
                  <a:pt x="17673" y="20618"/>
                </a:cubicBezTo>
                <a:close/>
                <a:moveTo>
                  <a:pt x="12764" y="20618"/>
                </a:moveTo>
                <a:lnTo>
                  <a:pt x="8836" y="20618"/>
                </a:lnTo>
                <a:lnTo>
                  <a:pt x="8836" y="12764"/>
                </a:lnTo>
                <a:lnTo>
                  <a:pt x="12764" y="12764"/>
                </a:lnTo>
                <a:cubicBezTo>
                  <a:pt x="12764" y="12764"/>
                  <a:pt x="12764" y="20618"/>
                  <a:pt x="12764" y="20618"/>
                </a:cubicBezTo>
                <a:close/>
                <a:moveTo>
                  <a:pt x="7855" y="20618"/>
                </a:moveTo>
                <a:lnTo>
                  <a:pt x="3927" y="20618"/>
                </a:lnTo>
                <a:lnTo>
                  <a:pt x="3927" y="19636"/>
                </a:lnTo>
                <a:lnTo>
                  <a:pt x="7855" y="19636"/>
                </a:lnTo>
                <a:cubicBezTo>
                  <a:pt x="7855" y="19636"/>
                  <a:pt x="7855" y="20618"/>
                  <a:pt x="7855" y="20618"/>
                </a:cubicBezTo>
                <a:close/>
                <a:moveTo>
                  <a:pt x="14727" y="1964"/>
                </a:moveTo>
                <a:lnTo>
                  <a:pt x="16691" y="1964"/>
                </a:lnTo>
                <a:lnTo>
                  <a:pt x="16691" y="5688"/>
                </a:lnTo>
                <a:lnTo>
                  <a:pt x="14727" y="3724"/>
                </a:lnTo>
                <a:cubicBezTo>
                  <a:pt x="14727" y="3724"/>
                  <a:pt x="14727" y="1964"/>
                  <a:pt x="14727" y="1964"/>
                </a:cubicBezTo>
                <a:close/>
                <a:moveTo>
                  <a:pt x="21456" y="10453"/>
                </a:moveTo>
                <a:lnTo>
                  <a:pt x="17673" y="6670"/>
                </a:lnTo>
                <a:lnTo>
                  <a:pt x="17673" y="1473"/>
                </a:lnTo>
                <a:cubicBezTo>
                  <a:pt x="17673" y="1202"/>
                  <a:pt x="17453" y="982"/>
                  <a:pt x="17182" y="982"/>
                </a:cubicBezTo>
                <a:lnTo>
                  <a:pt x="14236" y="982"/>
                </a:lnTo>
                <a:cubicBezTo>
                  <a:pt x="13966" y="982"/>
                  <a:pt x="13745" y="1202"/>
                  <a:pt x="13745" y="1473"/>
                </a:cubicBezTo>
                <a:lnTo>
                  <a:pt x="13745" y="2742"/>
                </a:lnTo>
                <a:lnTo>
                  <a:pt x="11147" y="144"/>
                </a:lnTo>
                <a:cubicBezTo>
                  <a:pt x="11058" y="55"/>
                  <a:pt x="10935" y="0"/>
                  <a:pt x="10800" y="0"/>
                </a:cubicBezTo>
                <a:cubicBezTo>
                  <a:pt x="10665" y="0"/>
                  <a:pt x="10542" y="55"/>
                  <a:pt x="10453" y="144"/>
                </a:cubicBezTo>
                <a:lnTo>
                  <a:pt x="144" y="10453"/>
                </a:lnTo>
                <a:cubicBezTo>
                  <a:pt x="55" y="10542"/>
                  <a:pt x="0" y="10665"/>
                  <a:pt x="0" y="10800"/>
                </a:cubicBezTo>
                <a:cubicBezTo>
                  <a:pt x="0" y="11072"/>
                  <a:pt x="220" y="11291"/>
                  <a:pt x="491" y="11291"/>
                </a:cubicBezTo>
                <a:cubicBezTo>
                  <a:pt x="626" y="11291"/>
                  <a:pt x="749" y="11236"/>
                  <a:pt x="838" y="11147"/>
                </a:cubicBezTo>
                <a:lnTo>
                  <a:pt x="2945" y="9040"/>
                </a:lnTo>
                <a:lnTo>
                  <a:pt x="2945" y="21109"/>
                </a:lnTo>
                <a:cubicBezTo>
                  <a:pt x="2945" y="21381"/>
                  <a:pt x="3166" y="21600"/>
                  <a:pt x="3436" y="21600"/>
                </a:cubicBezTo>
                <a:lnTo>
                  <a:pt x="18164" y="21600"/>
                </a:lnTo>
                <a:cubicBezTo>
                  <a:pt x="18434" y="21600"/>
                  <a:pt x="18655" y="21381"/>
                  <a:pt x="18655" y="21109"/>
                </a:cubicBezTo>
                <a:lnTo>
                  <a:pt x="18655" y="9040"/>
                </a:lnTo>
                <a:lnTo>
                  <a:pt x="20762" y="11147"/>
                </a:lnTo>
                <a:cubicBezTo>
                  <a:pt x="20851" y="11236"/>
                  <a:pt x="20974" y="11291"/>
                  <a:pt x="21109" y="11291"/>
                </a:cubicBezTo>
                <a:cubicBezTo>
                  <a:pt x="21380" y="11291"/>
                  <a:pt x="21600" y="11072"/>
                  <a:pt x="21600" y="10800"/>
                </a:cubicBezTo>
                <a:cubicBezTo>
                  <a:pt x="21600" y="10665"/>
                  <a:pt x="21545" y="10542"/>
                  <a:pt x="21456" y="10453"/>
                </a:cubicBezTo>
              </a:path>
            </a:pathLst>
          </a:custGeom>
          <a:solidFill>
            <a:schemeClr val="tx1"/>
          </a:solidFill>
          <a:ln w="12700">
            <a:miter lim="400000"/>
          </a:ln>
        </p:spPr>
        <p:txBody>
          <a:bodyPr lIns="28575" tIns="28575" rIns="28575" bIns="28575" anchor="ctr"/>
          <a:lstStyle/>
          <a:p>
            <a:endParaRPr sz="1350"/>
          </a:p>
        </p:txBody>
      </p:sp>
      <p:sp>
        <p:nvSpPr>
          <p:cNvPr id="29" name="Shape 3599"/>
          <p:cNvSpPr/>
          <p:nvPr/>
        </p:nvSpPr>
        <p:spPr>
          <a:xfrm>
            <a:off x="853521" y="134980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4236" y="16752"/>
                </a:moveTo>
                <a:cubicBezTo>
                  <a:pt x="14001" y="16887"/>
                  <a:pt x="13921" y="17188"/>
                  <a:pt x="14057" y="17422"/>
                </a:cubicBezTo>
                <a:cubicBezTo>
                  <a:pt x="14192" y="17658"/>
                  <a:pt x="14493" y="17738"/>
                  <a:pt x="14727" y="17602"/>
                </a:cubicBezTo>
                <a:cubicBezTo>
                  <a:pt x="14962" y="17467"/>
                  <a:pt x="15042" y="17167"/>
                  <a:pt x="14907" y="16932"/>
                </a:cubicBezTo>
                <a:cubicBezTo>
                  <a:pt x="14771" y="16697"/>
                  <a:pt x="14472" y="16617"/>
                  <a:pt x="14236" y="16752"/>
                </a:cubicBezTo>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5218" y="10309"/>
                </a:moveTo>
                <a:lnTo>
                  <a:pt x="12694" y="10309"/>
                </a:lnTo>
                <a:cubicBezTo>
                  <a:pt x="12515" y="9624"/>
                  <a:pt x="11978" y="9084"/>
                  <a:pt x="11291" y="8906"/>
                </a:cubicBezTo>
                <a:lnTo>
                  <a:pt x="11291" y="3436"/>
                </a:lnTo>
                <a:cubicBezTo>
                  <a:pt x="11291" y="3166"/>
                  <a:pt x="11071" y="2945"/>
                  <a:pt x="10800" y="2945"/>
                </a:cubicBezTo>
                <a:cubicBezTo>
                  <a:pt x="10529" y="2945"/>
                  <a:pt x="10309" y="3166"/>
                  <a:pt x="10309" y="3436"/>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5218" y="11291"/>
                </a:lnTo>
                <a:cubicBezTo>
                  <a:pt x="15489" y="11291"/>
                  <a:pt x="15709" y="11072"/>
                  <a:pt x="15709" y="10800"/>
                </a:cubicBezTo>
                <a:cubicBezTo>
                  <a:pt x="15709" y="10529"/>
                  <a:pt x="15489" y="10309"/>
                  <a:pt x="15218" y="10309"/>
                </a:cubicBezTo>
                <a:moveTo>
                  <a:pt x="16932" y="6693"/>
                </a:moveTo>
                <a:cubicBezTo>
                  <a:pt x="16697" y="6829"/>
                  <a:pt x="16616" y="7129"/>
                  <a:pt x="16752" y="7364"/>
                </a:cubicBezTo>
                <a:cubicBezTo>
                  <a:pt x="16887" y="7599"/>
                  <a:pt x="17188" y="7679"/>
                  <a:pt x="17422" y="7543"/>
                </a:cubicBezTo>
                <a:cubicBezTo>
                  <a:pt x="17657" y="7408"/>
                  <a:pt x="17737" y="7108"/>
                  <a:pt x="17602" y="6873"/>
                </a:cubicBezTo>
                <a:cubicBezTo>
                  <a:pt x="17467" y="6638"/>
                  <a:pt x="17166" y="6557"/>
                  <a:pt x="16932" y="6693"/>
                </a:cubicBezTo>
                <a:moveTo>
                  <a:pt x="10800" y="17673"/>
                </a:moveTo>
                <a:cubicBezTo>
                  <a:pt x="10529" y="17673"/>
                  <a:pt x="10309" y="17893"/>
                  <a:pt x="10309" y="18164"/>
                </a:cubicBezTo>
                <a:cubicBezTo>
                  <a:pt x="10309" y="18435"/>
                  <a:pt x="10529" y="18655"/>
                  <a:pt x="10800" y="18655"/>
                </a:cubicBezTo>
                <a:cubicBezTo>
                  <a:pt x="11071" y="18655"/>
                  <a:pt x="11291" y="18435"/>
                  <a:pt x="11291" y="18164"/>
                </a:cubicBezTo>
                <a:cubicBezTo>
                  <a:pt x="11291" y="17893"/>
                  <a:pt x="11071" y="17673"/>
                  <a:pt x="10800" y="17673"/>
                </a:cubicBezTo>
                <a:moveTo>
                  <a:pt x="17422" y="14057"/>
                </a:moveTo>
                <a:cubicBezTo>
                  <a:pt x="17188" y="13921"/>
                  <a:pt x="16887" y="14001"/>
                  <a:pt x="16752" y="14236"/>
                </a:cubicBezTo>
                <a:cubicBezTo>
                  <a:pt x="16616" y="14472"/>
                  <a:pt x="16697" y="14772"/>
                  <a:pt x="16932" y="14907"/>
                </a:cubicBezTo>
                <a:cubicBezTo>
                  <a:pt x="17166" y="15043"/>
                  <a:pt x="17467" y="14962"/>
                  <a:pt x="17602" y="14727"/>
                </a:cubicBezTo>
                <a:cubicBezTo>
                  <a:pt x="17737" y="14492"/>
                  <a:pt x="17657" y="14192"/>
                  <a:pt x="17422" y="14057"/>
                </a:cubicBezTo>
                <a:moveTo>
                  <a:pt x="4668" y="6693"/>
                </a:moveTo>
                <a:cubicBezTo>
                  <a:pt x="4433" y="6557"/>
                  <a:pt x="4133" y="6638"/>
                  <a:pt x="3998" y="6873"/>
                </a:cubicBezTo>
                <a:cubicBezTo>
                  <a:pt x="3863" y="7108"/>
                  <a:pt x="3942" y="7408"/>
                  <a:pt x="4178" y="7543"/>
                </a:cubicBezTo>
                <a:cubicBezTo>
                  <a:pt x="4412" y="7679"/>
                  <a:pt x="4713" y="7599"/>
                  <a:pt x="4848" y="7364"/>
                </a:cubicBezTo>
                <a:cubicBezTo>
                  <a:pt x="4984" y="7129"/>
                  <a:pt x="4903" y="6829"/>
                  <a:pt x="4668" y="6693"/>
                </a:cubicBezTo>
                <a:moveTo>
                  <a:pt x="14236" y="4848"/>
                </a:moveTo>
                <a:cubicBezTo>
                  <a:pt x="14472" y="4984"/>
                  <a:pt x="14771" y="4903"/>
                  <a:pt x="14907" y="4669"/>
                </a:cubicBezTo>
                <a:cubicBezTo>
                  <a:pt x="15042" y="4434"/>
                  <a:pt x="14962" y="4134"/>
                  <a:pt x="14727" y="3998"/>
                </a:cubicBezTo>
                <a:cubicBezTo>
                  <a:pt x="14493" y="3863"/>
                  <a:pt x="14192" y="3943"/>
                  <a:pt x="14057" y="4178"/>
                </a:cubicBezTo>
                <a:cubicBezTo>
                  <a:pt x="13921" y="4412"/>
                  <a:pt x="14001" y="4713"/>
                  <a:pt x="14236" y="4848"/>
                </a:cubicBezTo>
                <a:moveTo>
                  <a:pt x="3436" y="10309"/>
                </a:moveTo>
                <a:cubicBezTo>
                  <a:pt x="3166" y="10309"/>
                  <a:pt x="2945" y="10529"/>
                  <a:pt x="2945" y="10800"/>
                </a:cubicBezTo>
                <a:cubicBezTo>
                  <a:pt x="2945" y="11072"/>
                  <a:pt x="3166" y="11291"/>
                  <a:pt x="3436" y="11291"/>
                </a:cubicBezTo>
                <a:cubicBezTo>
                  <a:pt x="3707" y="11291"/>
                  <a:pt x="3927" y="11072"/>
                  <a:pt x="3927" y="10800"/>
                </a:cubicBezTo>
                <a:cubicBezTo>
                  <a:pt x="3927" y="10529"/>
                  <a:pt x="3707" y="10309"/>
                  <a:pt x="3436" y="10309"/>
                </a:cubicBezTo>
                <a:moveTo>
                  <a:pt x="6873" y="3998"/>
                </a:moveTo>
                <a:cubicBezTo>
                  <a:pt x="6638" y="4134"/>
                  <a:pt x="6558" y="4434"/>
                  <a:pt x="6693" y="4669"/>
                </a:cubicBezTo>
                <a:cubicBezTo>
                  <a:pt x="6829" y="4903"/>
                  <a:pt x="7129" y="4984"/>
                  <a:pt x="7364" y="4848"/>
                </a:cubicBezTo>
                <a:cubicBezTo>
                  <a:pt x="7599" y="4713"/>
                  <a:pt x="7679" y="4412"/>
                  <a:pt x="7543" y="4178"/>
                </a:cubicBezTo>
                <a:cubicBezTo>
                  <a:pt x="7408" y="3943"/>
                  <a:pt x="7108" y="3863"/>
                  <a:pt x="6873" y="3998"/>
                </a:cubicBezTo>
                <a:moveTo>
                  <a:pt x="4178" y="14057"/>
                </a:moveTo>
                <a:cubicBezTo>
                  <a:pt x="3942" y="14192"/>
                  <a:pt x="3863" y="14492"/>
                  <a:pt x="3998" y="14727"/>
                </a:cubicBezTo>
                <a:cubicBezTo>
                  <a:pt x="4133" y="14962"/>
                  <a:pt x="4433" y="15043"/>
                  <a:pt x="4668" y="14907"/>
                </a:cubicBezTo>
                <a:cubicBezTo>
                  <a:pt x="4903" y="14772"/>
                  <a:pt x="4984" y="14472"/>
                  <a:pt x="4848" y="14236"/>
                </a:cubicBezTo>
                <a:cubicBezTo>
                  <a:pt x="4713" y="14001"/>
                  <a:pt x="4412" y="13921"/>
                  <a:pt x="4178" y="14057"/>
                </a:cubicBezTo>
                <a:moveTo>
                  <a:pt x="7364" y="16752"/>
                </a:moveTo>
                <a:cubicBezTo>
                  <a:pt x="7129" y="16617"/>
                  <a:pt x="6829" y="16697"/>
                  <a:pt x="6693" y="16932"/>
                </a:cubicBezTo>
                <a:cubicBezTo>
                  <a:pt x="6558" y="17167"/>
                  <a:pt x="6638" y="17467"/>
                  <a:pt x="6873" y="17602"/>
                </a:cubicBezTo>
                <a:cubicBezTo>
                  <a:pt x="7108" y="17738"/>
                  <a:pt x="7408" y="17658"/>
                  <a:pt x="7543" y="17422"/>
                </a:cubicBezTo>
                <a:cubicBezTo>
                  <a:pt x="7679" y="17188"/>
                  <a:pt x="7599" y="16887"/>
                  <a:pt x="7364" y="16752"/>
                </a:cubicBezTo>
                <a:moveTo>
                  <a:pt x="18164" y="10309"/>
                </a:moveTo>
                <a:cubicBezTo>
                  <a:pt x="17893" y="10309"/>
                  <a:pt x="17673" y="10529"/>
                  <a:pt x="17673" y="10800"/>
                </a:cubicBezTo>
                <a:cubicBezTo>
                  <a:pt x="17673" y="11072"/>
                  <a:pt x="17893" y="11291"/>
                  <a:pt x="18164" y="11291"/>
                </a:cubicBezTo>
                <a:cubicBezTo>
                  <a:pt x="18434" y="11291"/>
                  <a:pt x="18655" y="11072"/>
                  <a:pt x="18655" y="10800"/>
                </a:cubicBezTo>
                <a:cubicBezTo>
                  <a:pt x="18655" y="10529"/>
                  <a:pt x="18434" y="10309"/>
                  <a:pt x="18164"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0" name="Shape 3600"/>
          <p:cNvSpPr/>
          <p:nvPr/>
        </p:nvSpPr>
        <p:spPr>
          <a:xfrm>
            <a:off x="1255261" y="134980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1782"/>
                </a:moveTo>
                <a:cubicBezTo>
                  <a:pt x="10258" y="11782"/>
                  <a:pt x="9818" y="11342"/>
                  <a:pt x="9818" y="10800"/>
                </a:cubicBezTo>
                <a:cubicBezTo>
                  <a:pt x="9818" y="10258"/>
                  <a:pt x="10258" y="9818"/>
                  <a:pt x="10800" y="9818"/>
                </a:cubicBezTo>
                <a:cubicBezTo>
                  <a:pt x="11342" y="9818"/>
                  <a:pt x="11782" y="10258"/>
                  <a:pt x="11782" y="10800"/>
                </a:cubicBezTo>
                <a:cubicBezTo>
                  <a:pt x="11782" y="11342"/>
                  <a:pt x="11342" y="11782"/>
                  <a:pt x="10800" y="11782"/>
                </a:cubicBezTo>
                <a:moveTo>
                  <a:pt x="14236" y="10309"/>
                </a:moveTo>
                <a:lnTo>
                  <a:pt x="12694" y="10309"/>
                </a:lnTo>
                <a:cubicBezTo>
                  <a:pt x="12516" y="9622"/>
                  <a:pt x="11979" y="9084"/>
                  <a:pt x="11291" y="8906"/>
                </a:cubicBezTo>
                <a:lnTo>
                  <a:pt x="11291" y="5400"/>
                </a:lnTo>
                <a:cubicBezTo>
                  <a:pt x="11291" y="5129"/>
                  <a:pt x="11071" y="4909"/>
                  <a:pt x="10800" y="4909"/>
                </a:cubicBezTo>
                <a:cubicBezTo>
                  <a:pt x="10529" y="4909"/>
                  <a:pt x="10309" y="5129"/>
                  <a:pt x="10309" y="5400"/>
                </a:cubicBezTo>
                <a:lnTo>
                  <a:pt x="10309" y="8906"/>
                </a:lnTo>
                <a:cubicBezTo>
                  <a:pt x="9464" y="9125"/>
                  <a:pt x="8836" y="9886"/>
                  <a:pt x="8836" y="10800"/>
                </a:cubicBezTo>
                <a:cubicBezTo>
                  <a:pt x="8836" y="11885"/>
                  <a:pt x="9716" y="12764"/>
                  <a:pt x="10800" y="12764"/>
                </a:cubicBezTo>
                <a:cubicBezTo>
                  <a:pt x="11714" y="12764"/>
                  <a:pt x="12476" y="12137"/>
                  <a:pt x="12694" y="11291"/>
                </a:cubicBezTo>
                <a:lnTo>
                  <a:pt x="14236" y="11291"/>
                </a:lnTo>
                <a:cubicBezTo>
                  <a:pt x="14507" y="11291"/>
                  <a:pt x="14727" y="11072"/>
                  <a:pt x="14727" y="10800"/>
                </a:cubicBezTo>
                <a:cubicBezTo>
                  <a:pt x="14727" y="10529"/>
                  <a:pt x="14507" y="10309"/>
                  <a:pt x="14236" y="10309"/>
                </a:cubicBezTo>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0800" y="18655"/>
                </a:moveTo>
                <a:cubicBezTo>
                  <a:pt x="6462" y="18655"/>
                  <a:pt x="2945" y="15138"/>
                  <a:pt x="2945" y="10800"/>
                </a:cubicBezTo>
                <a:cubicBezTo>
                  <a:pt x="2945" y="6462"/>
                  <a:pt x="6462" y="2945"/>
                  <a:pt x="10800" y="2945"/>
                </a:cubicBezTo>
                <a:cubicBezTo>
                  <a:pt x="15138" y="2945"/>
                  <a:pt x="18655" y="6462"/>
                  <a:pt x="18655" y="10800"/>
                </a:cubicBezTo>
                <a:cubicBezTo>
                  <a:pt x="18655" y="15138"/>
                  <a:pt x="15138" y="18655"/>
                  <a:pt x="10800" y="18655"/>
                </a:cubicBezTo>
                <a:moveTo>
                  <a:pt x="10800" y="1964"/>
                </a:moveTo>
                <a:cubicBezTo>
                  <a:pt x="5920" y="1964"/>
                  <a:pt x="1964" y="5920"/>
                  <a:pt x="1964" y="10800"/>
                </a:cubicBezTo>
                <a:cubicBezTo>
                  <a:pt x="1964" y="15680"/>
                  <a:pt x="5920" y="19636"/>
                  <a:pt x="10800" y="19636"/>
                </a:cubicBezTo>
                <a:cubicBezTo>
                  <a:pt x="15680" y="19636"/>
                  <a:pt x="19636" y="15680"/>
                  <a:pt x="19636" y="10800"/>
                </a:cubicBezTo>
                <a:cubicBezTo>
                  <a:pt x="19636" y="5920"/>
                  <a:pt x="15680" y="1964"/>
                  <a:pt x="10800" y="19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1" name="Shape 3601"/>
          <p:cNvSpPr/>
          <p:nvPr/>
        </p:nvSpPr>
        <p:spPr>
          <a:xfrm>
            <a:off x="1685695" y="1349803"/>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8"/>
                  <a:pt x="19645" y="20618"/>
                  <a:pt x="18900" y="20618"/>
                </a:cubicBezTo>
                <a:lnTo>
                  <a:pt x="2700" y="20618"/>
                </a:lnTo>
                <a:cubicBezTo>
                  <a:pt x="1955" y="20618"/>
                  <a:pt x="1350" y="20178"/>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4050" y="5891"/>
                </a:moveTo>
                <a:cubicBezTo>
                  <a:pt x="4050" y="3180"/>
                  <a:pt x="7072" y="982"/>
                  <a:pt x="10800" y="982"/>
                </a:cubicBezTo>
                <a:cubicBezTo>
                  <a:pt x="14528" y="982"/>
                  <a:pt x="17550" y="3180"/>
                  <a:pt x="17550" y="5891"/>
                </a:cubicBezTo>
                <a:lnTo>
                  <a:pt x="17550" y="8836"/>
                </a:lnTo>
                <a:lnTo>
                  <a:pt x="4050" y="8836"/>
                </a:lnTo>
                <a:cubicBezTo>
                  <a:pt x="4050" y="8836"/>
                  <a:pt x="4050" y="5891"/>
                  <a:pt x="4050" y="5891"/>
                </a:cubicBezTo>
                <a:close/>
                <a:moveTo>
                  <a:pt x="18900" y="8836"/>
                </a:moveTo>
                <a:lnTo>
                  <a:pt x="18900" y="5891"/>
                </a:lnTo>
                <a:cubicBezTo>
                  <a:pt x="18900" y="2638"/>
                  <a:pt x="15273" y="0"/>
                  <a:pt x="10800" y="0"/>
                </a:cubicBezTo>
                <a:cubicBezTo>
                  <a:pt x="6327" y="0"/>
                  <a:pt x="2700" y="2638"/>
                  <a:pt x="2700" y="5891"/>
                </a:cubicBez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moveTo>
                  <a:pt x="11475" y="15573"/>
                </a:moveTo>
                <a:lnTo>
                  <a:pt x="11475" y="16200"/>
                </a:lnTo>
                <a:cubicBezTo>
                  <a:pt x="11475" y="16472"/>
                  <a:pt x="11172" y="16691"/>
                  <a:pt x="10800" y="16691"/>
                </a:cubicBezTo>
                <a:cubicBezTo>
                  <a:pt x="10428" y="16691"/>
                  <a:pt x="10125" y="16472"/>
                  <a:pt x="10125" y="16200"/>
                </a:cubicBezTo>
                <a:lnTo>
                  <a:pt x="10125" y="15573"/>
                </a:lnTo>
                <a:cubicBezTo>
                  <a:pt x="9723" y="15403"/>
                  <a:pt x="9450" y="15090"/>
                  <a:pt x="9450" y="14727"/>
                </a:cubicBezTo>
                <a:cubicBezTo>
                  <a:pt x="9450" y="14186"/>
                  <a:pt x="10055" y="13745"/>
                  <a:pt x="10800" y="13745"/>
                </a:cubicBezTo>
                <a:cubicBezTo>
                  <a:pt x="11545" y="13745"/>
                  <a:pt x="12150" y="14186"/>
                  <a:pt x="12150" y="14727"/>
                </a:cubicBezTo>
                <a:cubicBezTo>
                  <a:pt x="12150" y="15090"/>
                  <a:pt x="11876" y="15403"/>
                  <a:pt x="11475" y="15573"/>
                </a:cubicBezTo>
                <a:moveTo>
                  <a:pt x="10800" y="12764"/>
                </a:moveTo>
                <a:cubicBezTo>
                  <a:pt x="9309" y="12764"/>
                  <a:pt x="8100" y="13643"/>
                  <a:pt x="8100" y="14727"/>
                </a:cubicBezTo>
                <a:cubicBezTo>
                  <a:pt x="8100" y="15232"/>
                  <a:pt x="8369" y="15687"/>
                  <a:pt x="8798" y="16034"/>
                </a:cubicBezTo>
                <a:cubicBezTo>
                  <a:pt x="8789" y="16089"/>
                  <a:pt x="8775" y="16144"/>
                  <a:pt x="8775" y="16200"/>
                </a:cubicBezTo>
                <a:cubicBezTo>
                  <a:pt x="8775" y="17014"/>
                  <a:pt x="9681" y="17673"/>
                  <a:pt x="10800" y="17673"/>
                </a:cubicBezTo>
                <a:cubicBezTo>
                  <a:pt x="11919" y="17673"/>
                  <a:pt x="12825" y="17014"/>
                  <a:pt x="12825" y="16200"/>
                </a:cubicBezTo>
                <a:cubicBezTo>
                  <a:pt x="12825" y="16144"/>
                  <a:pt x="12810" y="16089"/>
                  <a:pt x="12802" y="16034"/>
                </a:cubicBezTo>
                <a:cubicBezTo>
                  <a:pt x="13231" y="15686"/>
                  <a:pt x="13500" y="15232"/>
                  <a:pt x="13500" y="14727"/>
                </a:cubicBezTo>
                <a:cubicBezTo>
                  <a:pt x="13500" y="13643"/>
                  <a:pt x="12291" y="12764"/>
                  <a:pt x="10800" y="127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2" name="Shape 3602"/>
          <p:cNvSpPr/>
          <p:nvPr/>
        </p:nvSpPr>
        <p:spPr>
          <a:xfrm>
            <a:off x="2087434" y="1349803"/>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11475" y="15573"/>
                </a:moveTo>
                <a:lnTo>
                  <a:pt x="11475" y="16200"/>
                </a:lnTo>
                <a:cubicBezTo>
                  <a:pt x="11475" y="16471"/>
                  <a:pt x="11172" y="16691"/>
                  <a:pt x="10800" y="16691"/>
                </a:cubicBezTo>
                <a:cubicBezTo>
                  <a:pt x="10428" y="16691"/>
                  <a:pt x="10125" y="16471"/>
                  <a:pt x="10125" y="16200"/>
                </a:cubicBezTo>
                <a:lnTo>
                  <a:pt x="10125" y="15573"/>
                </a:lnTo>
                <a:cubicBezTo>
                  <a:pt x="9723" y="15403"/>
                  <a:pt x="9450" y="15090"/>
                  <a:pt x="9450" y="14727"/>
                </a:cubicBezTo>
                <a:cubicBezTo>
                  <a:pt x="9450" y="14185"/>
                  <a:pt x="10055" y="13745"/>
                  <a:pt x="10800" y="13745"/>
                </a:cubicBezTo>
                <a:cubicBezTo>
                  <a:pt x="11545" y="13745"/>
                  <a:pt x="12150" y="14185"/>
                  <a:pt x="12150" y="14727"/>
                </a:cubicBezTo>
                <a:cubicBezTo>
                  <a:pt x="12150" y="15090"/>
                  <a:pt x="11876" y="15403"/>
                  <a:pt x="11475" y="15573"/>
                </a:cubicBezTo>
                <a:moveTo>
                  <a:pt x="10800" y="12764"/>
                </a:moveTo>
                <a:cubicBezTo>
                  <a:pt x="9309" y="12764"/>
                  <a:pt x="8100" y="13643"/>
                  <a:pt x="8100" y="14727"/>
                </a:cubicBezTo>
                <a:cubicBezTo>
                  <a:pt x="8100" y="15232"/>
                  <a:pt x="8369" y="15686"/>
                  <a:pt x="8798" y="16034"/>
                </a:cubicBezTo>
                <a:cubicBezTo>
                  <a:pt x="8789" y="16089"/>
                  <a:pt x="8775" y="16143"/>
                  <a:pt x="8775" y="16200"/>
                </a:cubicBezTo>
                <a:cubicBezTo>
                  <a:pt x="8775" y="17014"/>
                  <a:pt x="9681" y="17673"/>
                  <a:pt x="10800" y="17673"/>
                </a:cubicBezTo>
                <a:cubicBezTo>
                  <a:pt x="11919" y="17673"/>
                  <a:pt x="12825" y="17014"/>
                  <a:pt x="12825" y="16200"/>
                </a:cubicBezTo>
                <a:cubicBezTo>
                  <a:pt x="12825" y="16143"/>
                  <a:pt x="12810" y="16089"/>
                  <a:pt x="12802" y="16034"/>
                </a:cubicBezTo>
                <a:cubicBezTo>
                  <a:pt x="13231" y="15687"/>
                  <a:pt x="13500" y="15232"/>
                  <a:pt x="13500" y="14727"/>
                </a:cubicBezTo>
                <a:cubicBezTo>
                  <a:pt x="13500" y="13643"/>
                  <a:pt x="12291" y="12764"/>
                  <a:pt x="10800" y="12764"/>
                </a:cubicBezTo>
                <a:moveTo>
                  <a:pt x="20250" y="19636"/>
                </a:moveTo>
                <a:cubicBezTo>
                  <a:pt x="20250" y="20179"/>
                  <a:pt x="19645" y="20618"/>
                  <a:pt x="18900" y="20618"/>
                </a:cubicBezTo>
                <a:lnTo>
                  <a:pt x="2700" y="20618"/>
                </a:lnTo>
                <a:cubicBezTo>
                  <a:pt x="1955" y="20618"/>
                  <a:pt x="1350" y="20179"/>
                  <a:pt x="1350" y="19636"/>
                </a:cubicBezTo>
                <a:lnTo>
                  <a:pt x="1350" y="10800"/>
                </a:lnTo>
                <a:cubicBezTo>
                  <a:pt x="1350" y="10258"/>
                  <a:pt x="1955" y="9818"/>
                  <a:pt x="2700" y="9818"/>
                </a:cubicBezTo>
                <a:lnTo>
                  <a:pt x="18900" y="9818"/>
                </a:lnTo>
                <a:cubicBezTo>
                  <a:pt x="19645" y="9818"/>
                  <a:pt x="20250" y="10258"/>
                  <a:pt x="20250" y="10800"/>
                </a:cubicBezTo>
                <a:cubicBezTo>
                  <a:pt x="20250" y="10800"/>
                  <a:pt x="20250" y="19636"/>
                  <a:pt x="20250" y="19636"/>
                </a:cubicBezTo>
                <a:close/>
                <a:moveTo>
                  <a:pt x="18900" y="8836"/>
                </a:moveTo>
                <a:lnTo>
                  <a:pt x="18900" y="5891"/>
                </a:lnTo>
                <a:cubicBezTo>
                  <a:pt x="18900" y="2638"/>
                  <a:pt x="15273" y="0"/>
                  <a:pt x="10800" y="0"/>
                </a:cubicBezTo>
                <a:cubicBezTo>
                  <a:pt x="6327" y="0"/>
                  <a:pt x="2700" y="2638"/>
                  <a:pt x="2700" y="5891"/>
                </a:cubicBezTo>
                <a:cubicBezTo>
                  <a:pt x="2700" y="6162"/>
                  <a:pt x="3003" y="6382"/>
                  <a:pt x="3375" y="6382"/>
                </a:cubicBezTo>
                <a:cubicBezTo>
                  <a:pt x="3747" y="6382"/>
                  <a:pt x="4050" y="6162"/>
                  <a:pt x="4050" y="5891"/>
                </a:cubicBezTo>
                <a:cubicBezTo>
                  <a:pt x="4050" y="3180"/>
                  <a:pt x="7072" y="982"/>
                  <a:pt x="10800" y="982"/>
                </a:cubicBezTo>
                <a:cubicBezTo>
                  <a:pt x="14528" y="982"/>
                  <a:pt x="17550" y="3180"/>
                  <a:pt x="17550" y="5891"/>
                </a:cubicBezTo>
                <a:lnTo>
                  <a:pt x="17550" y="8836"/>
                </a:lnTo>
                <a:lnTo>
                  <a:pt x="2700" y="8836"/>
                </a:lnTo>
                <a:cubicBezTo>
                  <a:pt x="1209" y="8836"/>
                  <a:pt x="0" y="9716"/>
                  <a:pt x="0" y="10800"/>
                </a:cubicBezTo>
                <a:lnTo>
                  <a:pt x="0" y="19636"/>
                </a:lnTo>
                <a:cubicBezTo>
                  <a:pt x="0" y="20721"/>
                  <a:pt x="1209" y="21600"/>
                  <a:pt x="2700" y="21600"/>
                </a:cubicBezTo>
                <a:lnTo>
                  <a:pt x="18900" y="21600"/>
                </a:lnTo>
                <a:cubicBezTo>
                  <a:pt x="20391" y="21600"/>
                  <a:pt x="21600" y="20721"/>
                  <a:pt x="21600" y="19636"/>
                </a:cubicBezTo>
                <a:lnTo>
                  <a:pt x="21600" y="10800"/>
                </a:lnTo>
                <a:cubicBezTo>
                  <a:pt x="21600" y="9716"/>
                  <a:pt x="20391" y="8836"/>
                  <a:pt x="189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3" name="Shape 3603"/>
          <p:cNvSpPr/>
          <p:nvPr/>
        </p:nvSpPr>
        <p:spPr>
          <a:xfrm>
            <a:off x="2479609" y="1349803"/>
            <a:ext cx="172174" cy="210443"/>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8"/>
                  <a:pt x="19862" y="20617"/>
                  <a:pt x="19200" y="20617"/>
                </a:cubicBezTo>
                <a:lnTo>
                  <a:pt x="6000" y="20617"/>
                </a:lnTo>
                <a:lnTo>
                  <a:pt x="6000" y="982"/>
                </a:lnTo>
                <a:lnTo>
                  <a:pt x="13200" y="982"/>
                </a:lnTo>
                <a:lnTo>
                  <a:pt x="13200" y="6872"/>
                </a:lnTo>
                <a:lnTo>
                  <a:pt x="15600" y="4909"/>
                </a:lnTo>
                <a:lnTo>
                  <a:pt x="18000" y="6872"/>
                </a:lnTo>
                <a:lnTo>
                  <a:pt x="18000" y="982"/>
                </a:lnTo>
                <a:lnTo>
                  <a:pt x="19200" y="982"/>
                </a:lnTo>
                <a:cubicBezTo>
                  <a:pt x="19862" y="982"/>
                  <a:pt x="20400" y="1422"/>
                  <a:pt x="20400" y="1964"/>
                </a:cubicBezTo>
                <a:cubicBezTo>
                  <a:pt x="20400" y="1964"/>
                  <a:pt x="20400" y="19636"/>
                  <a:pt x="20400" y="19636"/>
                </a:cubicBezTo>
                <a:close/>
                <a:moveTo>
                  <a:pt x="4800" y="20617"/>
                </a:moveTo>
                <a:lnTo>
                  <a:pt x="2400" y="20617"/>
                </a:lnTo>
                <a:cubicBezTo>
                  <a:pt x="1738" y="20617"/>
                  <a:pt x="1200" y="20178"/>
                  <a:pt x="1200" y="19636"/>
                </a:cubicBezTo>
                <a:lnTo>
                  <a:pt x="1200" y="1964"/>
                </a:lnTo>
                <a:cubicBezTo>
                  <a:pt x="1200" y="1422"/>
                  <a:pt x="1738" y="982"/>
                  <a:pt x="2400" y="982"/>
                </a:cubicBezTo>
                <a:lnTo>
                  <a:pt x="4800" y="982"/>
                </a:lnTo>
                <a:cubicBezTo>
                  <a:pt x="4800" y="982"/>
                  <a:pt x="4800" y="20617"/>
                  <a:pt x="4800" y="20617"/>
                </a:cubicBezTo>
                <a:close/>
                <a:moveTo>
                  <a:pt x="14400" y="982"/>
                </a:moveTo>
                <a:lnTo>
                  <a:pt x="16800" y="982"/>
                </a:lnTo>
                <a:lnTo>
                  <a:pt x="16800" y="4418"/>
                </a:lnTo>
                <a:lnTo>
                  <a:pt x="15600" y="3436"/>
                </a:lnTo>
                <a:lnTo>
                  <a:pt x="14400" y="4418"/>
                </a:lnTo>
                <a:cubicBezTo>
                  <a:pt x="14400" y="4418"/>
                  <a:pt x="14400" y="982"/>
                  <a:pt x="14400" y="982"/>
                </a:cubicBezTo>
                <a:close/>
                <a:moveTo>
                  <a:pt x="192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1964"/>
                </a:lnTo>
                <a:cubicBezTo>
                  <a:pt x="21600" y="879"/>
                  <a:pt x="20525" y="0"/>
                  <a:pt x="192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4" name="Shape 3604"/>
          <p:cNvSpPr/>
          <p:nvPr/>
        </p:nvSpPr>
        <p:spPr>
          <a:xfrm>
            <a:off x="2881348" y="1349803"/>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20400" y="19636"/>
                </a:moveTo>
                <a:cubicBezTo>
                  <a:pt x="20400" y="20179"/>
                  <a:pt x="19862" y="20618"/>
                  <a:pt x="19200" y="20618"/>
                </a:cubicBezTo>
                <a:lnTo>
                  <a:pt x="7200" y="20618"/>
                </a:lnTo>
                <a:lnTo>
                  <a:pt x="7200" y="982"/>
                </a:lnTo>
                <a:lnTo>
                  <a:pt x="19200" y="982"/>
                </a:lnTo>
                <a:cubicBezTo>
                  <a:pt x="19862" y="982"/>
                  <a:pt x="20400" y="1422"/>
                  <a:pt x="20400" y="1964"/>
                </a:cubicBezTo>
                <a:cubicBezTo>
                  <a:pt x="20400" y="1964"/>
                  <a:pt x="20400" y="19636"/>
                  <a:pt x="20400" y="19636"/>
                </a:cubicBezTo>
                <a:close/>
                <a:moveTo>
                  <a:pt x="6000" y="20618"/>
                </a:moveTo>
                <a:lnTo>
                  <a:pt x="3600" y="20618"/>
                </a:lnTo>
                <a:cubicBezTo>
                  <a:pt x="2937" y="20618"/>
                  <a:pt x="2400" y="20179"/>
                  <a:pt x="2400" y="19636"/>
                </a:cubicBezTo>
                <a:lnTo>
                  <a:pt x="2400" y="18655"/>
                </a:lnTo>
                <a:lnTo>
                  <a:pt x="3000" y="18655"/>
                </a:lnTo>
                <a:cubicBezTo>
                  <a:pt x="3332" y="18655"/>
                  <a:pt x="3600" y="18435"/>
                  <a:pt x="3600" y="18164"/>
                </a:cubicBezTo>
                <a:cubicBezTo>
                  <a:pt x="3600" y="17893"/>
                  <a:pt x="3332" y="17673"/>
                  <a:pt x="3000" y="17673"/>
                </a:cubicBezTo>
                <a:lnTo>
                  <a:pt x="2400" y="17673"/>
                </a:lnTo>
                <a:lnTo>
                  <a:pt x="2400" y="15709"/>
                </a:lnTo>
                <a:lnTo>
                  <a:pt x="3000" y="15709"/>
                </a:lnTo>
                <a:cubicBezTo>
                  <a:pt x="3332" y="15709"/>
                  <a:pt x="3600" y="15490"/>
                  <a:pt x="3600" y="15218"/>
                </a:cubicBezTo>
                <a:cubicBezTo>
                  <a:pt x="3600" y="14947"/>
                  <a:pt x="3332" y="14727"/>
                  <a:pt x="3000" y="14727"/>
                </a:cubicBezTo>
                <a:lnTo>
                  <a:pt x="2400" y="14727"/>
                </a:lnTo>
                <a:lnTo>
                  <a:pt x="2400" y="12764"/>
                </a:lnTo>
                <a:lnTo>
                  <a:pt x="3000" y="12764"/>
                </a:lnTo>
                <a:cubicBezTo>
                  <a:pt x="3332" y="12764"/>
                  <a:pt x="3600" y="12544"/>
                  <a:pt x="3600" y="12273"/>
                </a:cubicBezTo>
                <a:cubicBezTo>
                  <a:pt x="3600" y="12002"/>
                  <a:pt x="3332" y="11782"/>
                  <a:pt x="3000" y="11782"/>
                </a:cubicBezTo>
                <a:lnTo>
                  <a:pt x="2400" y="11782"/>
                </a:lnTo>
                <a:lnTo>
                  <a:pt x="2400" y="9818"/>
                </a:lnTo>
                <a:lnTo>
                  <a:pt x="3000" y="9818"/>
                </a:lnTo>
                <a:cubicBezTo>
                  <a:pt x="3332" y="9818"/>
                  <a:pt x="3600" y="9599"/>
                  <a:pt x="3600" y="9327"/>
                </a:cubicBezTo>
                <a:cubicBezTo>
                  <a:pt x="3600" y="9056"/>
                  <a:pt x="3332" y="8836"/>
                  <a:pt x="3000" y="8836"/>
                </a:cubicBezTo>
                <a:lnTo>
                  <a:pt x="2400" y="8836"/>
                </a:lnTo>
                <a:lnTo>
                  <a:pt x="2400" y="6873"/>
                </a:lnTo>
                <a:lnTo>
                  <a:pt x="3000" y="6873"/>
                </a:lnTo>
                <a:cubicBezTo>
                  <a:pt x="3332" y="6873"/>
                  <a:pt x="3600" y="6653"/>
                  <a:pt x="3600" y="6382"/>
                </a:cubicBezTo>
                <a:cubicBezTo>
                  <a:pt x="3600" y="6111"/>
                  <a:pt x="3332" y="5891"/>
                  <a:pt x="3000" y="5891"/>
                </a:cubicBezTo>
                <a:lnTo>
                  <a:pt x="2400" y="5891"/>
                </a:lnTo>
                <a:lnTo>
                  <a:pt x="2400" y="3927"/>
                </a:lnTo>
                <a:lnTo>
                  <a:pt x="3000" y="3927"/>
                </a:lnTo>
                <a:cubicBezTo>
                  <a:pt x="3332" y="3927"/>
                  <a:pt x="3600" y="3708"/>
                  <a:pt x="3600" y="3436"/>
                </a:cubicBezTo>
                <a:cubicBezTo>
                  <a:pt x="3600" y="3166"/>
                  <a:pt x="3332" y="2945"/>
                  <a:pt x="3000" y="2945"/>
                </a:cubicBezTo>
                <a:lnTo>
                  <a:pt x="2400" y="2945"/>
                </a:lnTo>
                <a:lnTo>
                  <a:pt x="2400" y="1964"/>
                </a:lnTo>
                <a:cubicBezTo>
                  <a:pt x="2400" y="1422"/>
                  <a:pt x="2937" y="982"/>
                  <a:pt x="3600" y="982"/>
                </a:cubicBezTo>
                <a:lnTo>
                  <a:pt x="6000" y="982"/>
                </a:lnTo>
                <a:cubicBezTo>
                  <a:pt x="6000" y="982"/>
                  <a:pt x="6000" y="20618"/>
                  <a:pt x="6000" y="20618"/>
                </a:cubicBezTo>
                <a:close/>
                <a:moveTo>
                  <a:pt x="19200" y="0"/>
                </a:moveTo>
                <a:lnTo>
                  <a:pt x="3600" y="0"/>
                </a:lnTo>
                <a:cubicBezTo>
                  <a:pt x="2275" y="0"/>
                  <a:pt x="1200" y="879"/>
                  <a:pt x="1200" y="1964"/>
                </a:cubicBezTo>
                <a:lnTo>
                  <a:pt x="1200" y="2945"/>
                </a:lnTo>
                <a:lnTo>
                  <a:pt x="600" y="2945"/>
                </a:lnTo>
                <a:cubicBezTo>
                  <a:pt x="268" y="2945"/>
                  <a:pt x="0" y="3166"/>
                  <a:pt x="0" y="3436"/>
                </a:cubicBezTo>
                <a:cubicBezTo>
                  <a:pt x="0" y="3708"/>
                  <a:pt x="268" y="3927"/>
                  <a:pt x="600" y="3927"/>
                </a:cubicBezTo>
                <a:lnTo>
                  <a:pt x="1200" y="3927"/>
                </a:lnTo>
                <a:lnTo>
                  <a:pt x="1200" y="5891"/>
                </a:lnTo>
                <a:lnTo>
                  <a:pt x="600" y="5891"/>
                </a:lnTo>
                <a:cubicBezTo>
                  <a:pt x="268" y="5891"/>
                  <a:pt x="0" y="6111"/>
                  <a:pt x="0" y="6382"/>
                </a:cubicBezTo>
                <a:cubicBezTo>
                  <a:pt x="0" y="6653"/>
                  <a:pt x="268" y="6873"/>
                  <a:pt x="600" y="6873"/>
                </a:cubicBezTo>
                <a:lnTo>
                  <a:pt x="1200" y="6873"/>
                </a:lnTo>
                <a:lnTo>
                  <a:pt x="1200" y="8836"/>
                </a:lnTo>
                <a:lnTo>
                  <a:pt x="600" y="8836"/>
                </a:lnTo>
                <a:cubicBezTo>
                  <a:pt x="268" y="8836"/>
                  <a:pt x="0" y="9056"/>
                  <a:pt x="0" y="9327"/>
                </a:cubicBezTo>
                <a:cubicBezTo>
                  <a:pt x="0" y="9599"/>
                  <a:pt x="268" y="9818"/>
                  <a:pt x="600" y="9818"/>
                </a:cubicBezTo>
                <a:lnTo>
                  <a:pt x="1200" y="9818"/>
                </a:lnTo>
                <a:lnTo>
                  <a:pt x="1200" y="11782"/>
                </a:lnTo>
                <a:lnTo>
                  <a:pt x="600" y="11782"/>
                </a:lnTo>
                <a:cubicBezTo>
                  <a:pt x="268" y="11782"/>
                  <a:pt x="0" y="12002"/>
                  <a:pt x="0" y="12273"/>
                </a:cubicBezTo>
                <a:cubicBezTo>
                  <a:pt x="0" y="12544"/>
                  <a:pt x="268" y="12764"/>
                  <a:pt x="600" y="12764"/>
                </a:cubicBezTo>
                <a:lnTo>
                  <a:pt x="1200" y="12764"/>
                </a:lnTo>
                <a:lnTo>
                  <a:pt x="1200" y="14727"/>
                </a:lnTo>
                <a:lnTo>
                  <a:pt x="600" y="14727"/>
                </a:lnTo>
                <a:cubicBezTo>
                  <a:pt x="268" y="14727"/>
                  <a:pt x="0" y="14947"/>
                  <a:pt x="0" y="15218"/>
                </a:cubicBezTo>
                <a:cubicBezTo>
                  <a:pt x="0" y="15490"/>
                  <a:pt x="268" y="15709"/>
                  <a:pt x="600" y="15709"/>
                </a:cubicBezTo>
                <a:lnTo>
                  <a:pt x="1200" y="15709"/>
                </a:lnTo>
                <a:lnTo>
                  <a:pt x="1200" y="17673"/>
                </a:lnTo>
                <a:lnTo>
                  <a:pt x="600" y="17673"/>
                </a:lnTo>
                <a:cubicBezTo>
                  <a:pt x="268" y="17673"/>
                  <a:pt x="0" y="17893"/>
                  <a:pt x="0" y="18164"/>
                </a:cubicBezTo>
                <a:cubicBezTo>
                  <a:pt x="0" y="18435"/>
                  <a:pt x="268" y="18655"/>
                  <a:pt x="600" y="18655"/>
                </a:cubicBezTo>
                <a:lnTo>
                  <a:pt x="1200" y="18655"/>
                </a:lnTo>
                <a:lnTo>
                  <a:pt x="1200" y="19636"/>
                </a:lnTo>
                <a:cubicBezTo>
                  <a:pt x="1200" y="20721"/>
                  <a:pt x="2275" y="21600"/>
                  <a:pt x="3600" y="21600"/>
                </a:cubicBezTo>
                <a:lnTo>
                  <a:pt x="19200" y="21600"/>
                </a:lnTo>
                <a:cubicBezTo>
                  <a:pt x="20525" y="21600"/>
                  <a:pt x="21600" y="20721"/>
                  <a:pt x="21600" y="19636"/>
                </a:cubicBezTo>
                <a:lnTo>
                  <a:pt x="21600" y="1964"/>
                </a:lnTo>
                <a:cubicBezTo>
                  <a:pt x="21600" y="879"/>
                  <a:pt x="20525" y="0"/>
                  <a:pt x="192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5" name="Shape 3605"/>
          <p:cNvSpPr/>
          <p:nvPr/>
        </p:nvSpPr>
        <p:spPr>
          <a:xfrm>
            <a:off x="3283087" y="1349803"/>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6" name="Shape 3606"/>
          <p:cNvSpPr/>
          <p:nvPr/>
        </p:nvSpPr>
        <p:spPr>
          <a:xfrm>
            <a:off x="3684826" y="1349803"/>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7"/>
                </a:lnTo>
                <a:lnTo>
                  <a:pt x="13929" y="8836"/>
                </a:lnTo>
                <a:cubicBezTo>
                  <a:pt x="13929" y="8836"/>
                  <a:pt x="10800" y="8836"/>
                  <a:pt x="10800" y="8836"/>
                </a:cubicBezTo>
                <a:close/>
                <a:moveTo>
                  <a:pt x="14400" y="19636"/>
                </a:moveTo>
                <a:cubicBezTo>
                  <a:pt x="14400" y="20179"/>
                  <a:pt x="13862" y="20618"/>
                  <a:pt x="13200" y="20618"/>
                </a:cubicBezTo>
                <a:lnTo>
                  <a:pt x="2400" y="20618"/>
                </a:lnTo>
                <a:cubicBezTo>
                  <a:pt x="1738" y="20618"/>
                  <a:pt x="1200" y="20179"/>
                  <a:pt x="1200" y="19636"/>
                </a:cubicBezTo>
                <a:lnTo>
                  <a:pt x="1200" y="6873"/>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3"/>
                </a:cubicBezTo>
                <a:lnTo>
                  <a:pt x="0" y="19636"/>
                </a:lnTo>
                <a:cubicBezTo>
                  <a:pt x="0" y="20721"/>
                  <a:pt x="1075" y="21600"/>
                  <a:pt x="2400" y="21600"/>
                </a:cubicBezTo>
                <a:lnTo>
                  <a:pt x="13200" y="21600"/>
                </a:lnTo>
                <a:cubicBezTo>
                  <a:pt x="14525" y="21600"/>
                  <a:pt x="15600" y="20721"/>
                  <a:pt x="15600" y="19636"/>
                </a:cubicBezTo>
                <a:lnTo>
                  <a:pt x="15600" y="8836"/>
                </a:lnTo>
                <a:lnTo>
                  <a:pt x="11400" y="4909"/>
                </a:lnTo>
                <a:cubicBezTo>
                  <a:pt x="11400" y="4909"/>
                  <a:pt x="2400" y="4909"/>
                  <a:pt x="2400" y="4909"/>
                </a:cubicBezTo>
                <a:close/>
                <a:moveTo>
                  <a:pt x="16800" y="3927"/>
                </a:moveTo>
                <a:lnTo>
                  <a:pt x="16800" y="1058"/>
                </a:lnTo>
                <a:lnTo>
                  <a:pt x="19929" y="3927"/>
                </a:lnTo>
                <a:cubicBezTo>
                  <a:pt x="19929" y="3927"/>
                  <a:pt x="16800" y="3927"/>
                  <a:pt x="16800" y="3927"/>
                </a:cubicBezTo>
                <a:close/>
                <a:moveTo>
                  <a:pt x="17400" y="0"/>
                </a:moveTo>
                <a:lnTo>
                  <a:pt x="8400" y="0"/>
                </a:lnTo>
                <a:cubicBezTo>
                  <a:pt x="7075" y="0"/>
                  <a:pt x="6000" y="879"/>
                  <a:pt x="6000" y="1964"/>
                </a:cubicBezTo>
                <a:lnTo>
                  <a:pt x="6000" y="3436"/>
                </a:lnTo>
                <a:cubicBezTo>
                  <a:pt x="6000" y="3708"/>
                  <a:pt x="6268" y="3927"/>
                  <a:pt x="6600" y="3927"/>
                </a:cubicBezTo>
                <a:cubicBezTo>
                  <a:pt x="6932"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8" y="15709"/>
                  <a:pt x="16800" y="15929"/>
                  <a:pt x="16800" y="16200"/>
                </a:cubicBezTo>
                <a:cubicBezTo>
                  <a:pt x="16800" y="16472"/>
                  <a:pt x="17068" y="16691"/>
                  <a:pt x="17400" y="16691"/>
                </a:cubicBezTo>
                <a:lnTo>
                  <a:pt x="19200" y="16691"/>
                </a:lnTo>
                <a:cubicBezTo>
                  <a:pt x="20525" y="16691"/>
                  <a:pt x="21600" y="15812"/>
                  <a:pt x="21600" y="14727"/>
                </a:cubicBezTo>
                <a:lnTo>
                  <a:pt x="21600" y="3927"/>
                </a:lnTo>
                <a:cubicBezTo>
                  <a:pt x="21600" y="3927"/>
                  <a:pt x="17400" y="0"/>
                  <a:pt x="17400" y="0"/>
                </a:cubicBezTo>
                <a:close/>
                <a:moveTo>
                  <a:pt x="3600" y="12273"/>
                </a:moveTo>
                <a:cubicBezTo>
                  <a:pt x="3600" y="12544"/>
                  <a:pt x="3868" y="12764"/>
                  <a:pt x="4200" y="12764"/>
                </a:cubicBezTo>
                <a:lnTo>
                  <a:pt x="11400" y="12764"/>
                </a:lnTo>
                <a:cubicBezTo>
                  <a:pt x="11732" y="12764"/>
                  <a:pt x="12000" y="12544"/>
                  <a:pt x="12000" y="12273"/>
                </a:cubicBezTo>
                <a:cubicBezTo>
                  <a:pt x="12000" y="12002"/>
                  <a:pt x="11732" y="11782"/>
                  <a:pt x="11400" y="11782"/>
                </a:cubicBezTo>
                <a:lnTo>
                  <a:pt x="4200" y="11782"/>
                </a:lnTo>
                <a:cubicBezTo>
                  <a:pt x="3868" y="11782"/>
                  <a:pt x="3600" y="12002"/>
                  <a:pt x="3600" y="12273"/>
                </a:cubicBezTo>
                <a:moveTo>
                  <a:pt x="4200" y="9818"/>
                </a:moveTo>
                <a:lnTo>
                  <a:pt x="6600" y="9818"/>
                </a:lnTo>
                <a:cubicBezTo>
                  <a:pt x="6932" y="9818"/>
                  <a:pt x="7200" y="9599"/>
                  <a:pt x="7200" y="9327"/>
                </a:cubicBezTo>
                <a:cubicBezTo>
                  <a:pt x="7200" y="9056"/>
                  <a:pt x="6932" y="8836"/>
                  <a:pt x="6600" y="8836"/>
                </a:cubicBezTo>
                <a:lnTo>
                  <a:pt x="4200" y="8836"/>
                </a:lnTo>
                <a:cubicBezTo>
                  <a:pt x="3868" y="8836"/>
                  <a:pt x="3600" y="9056"/>
                  <a:pt x="3600" y="9327"/>
                </a:cubicBezTo>
                <a:cubicBezTo>
                  <a:pt x="3600" y="9599"/>
                  <a:pt x="3868" y="9818"/>
                  <a:pt x="4200" y="9818"/>
                </a:cubicBezTo>
                <a:moveTo>
                  <a:pt x="9000" y="17673"/>
                </a:moveTo>
                <a:lnTo>
                  <a:pt x="4200" y="17673"/>
                </a:lnTo>
                <a:cubicBezTo>
                  <a:pt x="3868" y="17673"/>
                  <a:pt x="3600" y="17893"/>
                  <a:pt x="3600" y="18164"/>
                </a:cubicBezTo>
                <a:cubicBezTo>
                  <a:pt x="3600" y="18435"/>
                  <a:pt x="3868" y="18655"/>
                  <a:pt x="4200" y="18655"/>
                </a:cubicBezTo>
                <a:lnTo>
                  <a:pt x="9000" y="18655"/>
                </a:lnTo>
                <a:cubicBezTo>
                  <a:pt x="9332" y="18655"/>
                  <a:pt x="9600" y="18435"/>
                  <a:pt x="9600" y="18164"/>
                </a:cubicBezTo>
                <a:cubicBezTo>
                  <a:pt x="9600" y="17893"/>
                  <a:pt x="9332" y="17673"/>
                  <a:pt x="9000" y="17673"/>
                </a:cubicBezTo>
                <a:moveTo>
                  <a:pt x="11400" y="14727"/>
                </a:moveTo>
                <a:lnTo>
                  <a:pt x="4200" y="14727"/>
                </a:lnTo>
                <a:cubicBezTo>
                  <a:pt x="3868" y="14727"/>
                  <a:pt x="3600" y="14947"/>
                  <a:pt x="3600" y="15218"/>
                </a:cubicBezTo>
                <a:cubicBezTo>
                  <a:pt x="3600" y="15490"/>
                  <a:pt x="3868" y="15709"/>
                  <a:pt x="4200" y="15709"/>
                </a:cubicBezTo>
                <a:lnTo>
                  <a:pt x="11400" y="15709"/>
                </a:lnTo>
                <a:cubicBezTo>
                  <a:pt x="11732" y="15709"/>
                  <a:pt x="12000" y="15490"/>
                  <a:pt x="12000" y="15218"/>
                </a:cubicBezTo>
                <a:cubicBezTo>
                  <a:pt x="12000" y="14947"/>
                  <a:pt x="11732" y="14727"/>
                  <a:pt x="11400" y="147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7" name="Shape 3607"/>
          <p:cNvSpPr/>
          <p:nvPr/>
        </p:nvSpPr>
        <p:spPr>
          <a:xfrm>
            <a:off x="4086566" y="1349803"/>
            <a:ext cx="172174" cy="21044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8"/>
                  <a:pt x="19862" y="20617"/>
                  <a:pt x="19200" y="20617"/>
                </a:cubicBezTo>
                <a:lnTo>
                  <a:pt x="2400" y="20617"/>
                </a:lnTo>
                <a:cubicBezTo>
                  <a:pt x="1738" y="20617"/>
                  <a:pt x="1200" y="20178"/>
                  <a:pt x="1200" y="19636"/>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6"/>
                  <a:pt x="20400" y="19636"/>
                </a:cubicBezTo>
                <a:close/>
                <a:moveTo>
                  <a:pt x="15600" y="0"/>
                </a:moveTo>
                <a:lnTo>
                  <a:pt x="2400" y="0"/>
                </a:lnTo>
                <a:cubicBezTo>
                  <a:pt x="1075" y="0"/>
                  <a:pt x="0" y="879"/>
                  <a:pt x="0" y="1964"/>
                </a:cubicBezTo>
                <a:lnTo>
                  <a:pt x="0" y="19636"/>
                </a:lnTo>
                <a:cubicBezTo>
                  <a:pt x="0" y="20720"/>
                  <a:pt x="1075" y="21600"/>
                  <a:pt x="2400" y="21600"/>
                </a:cubicBezTo>
                <a:lnTo>
                  <a:pt x="19200" y="21600"/>
                </a:lnTo>
                <a:cubicBezTo>
                  <a:pt x="20525" y="21600"/>
                  <a:pt x="21600" y="20720"/>
                  <a:pt x="21600" y="19636"/>
                </a:cubicBezTo>
                <a:lnTo>
                  <a:pt x="21600" y="5400"/>
                </a:lnTo>
                <a:cubicBezTo>
                  <a:pt x="21600" y="5400"/>
                  <a:pt x="15600" y="0"/>
                  <a:pt x="1560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8" name="Shape 3608"/>
          <p:cNvSpPr/>
          <p:nvPr/>
        </p:nvSpPr>
        <p:spPr>
          <a:xfrm>
            <a:off x="470913" y="1751542"/>
            <a:ext cx="172174" cy="210443"/>
          </a:xfrm>
          <a:custGeom>
            <a:avLst/>
            <a:gdLst/>
            <a:ahLst/>
            <a:cxnLst>
              <a:cxn ang="0">
                <a:pos x="wd2" y="hd2"/>
              </a:cxn>
              <a:cxn ang="5400000">
                <a:pos x="wd2" y="hd2"/>
              </a:cxn>
              <a:cxn ang="10800000">
                <a:pos x="wd2" y="hd2"/>
              </a:cxn>
              <a:cxn ang="16200000">
                <a:pos x="wd2" y="hd2"/>
              </a:cxn>
            </a:cxnLst>
            <a:rect l="0" t="0" r="r" b="b"/>
            <a:pathLst>
              <a:path w="21600" h="21600" extrusionOk="0">
                <a:moveTo>
                  <a:pt x="10800" y="8836"/>
                </a:moveTo>
                <a:lnTo>
                  <a:pt x="10800" y="5966"/>
                </a:lnTo>
                <a:lnTo>
                  <a:pt x="13928" y="8836"/>
                </a:lnTo>
                <a:cubicBezTo>
                  <a:pt x="13928" y="8836"/>
                  <a:pt x="10800" y="8836"/>
                  <a:pt x="10800" y="8836"/>
                </a:cubicBezTo>
                <a:close/>
                <a:moveTo>
                  <a:pt x="14400" y="19636"/>
                </a:moveTo>
                <a:cubicBezTo>
                  <a:pt x="14400" y="20178"/>
                  <a:pt x="13862" y="20617"/>
                  <a:pt x="13200" y="20617"/>
                </a:cubicBezTo>
                <a:lnTo>
                  <a:pt x="2400" y="20617"/>
                </a:lnTo>
                <a:cubicBezTo>
                  <a:pt x="1738" y="20617"/>
                  <a:pt x="1200" y="20178"/>
                  <a:pt x="1200" y="19636"/>
                </a:cubicBezTo>
                <a:lnTo>
                  <a:pt x="1200" y="6872"/>
                </a:lnTo>
                <a:cubicBezTo>
                  <a:pt x="1200" y="6331"/>
                  <a:pt x="1738" y="5891"/>
                  <a:pt x="2400" y="5891"/>
                </a:cubicBezTo>
                <a:lnTo>
                  <a:pt x="9600" y="5891"/>
                </a:lnTo>
                <a:lnTo>
                  <a:pt x="9600" y="8836"/>
                </a:lnTo>
                <a:cubicBezTo>
                  <a:pt x="9600" y="9378"/>
                  <a:pt x="10138" y="9818"/>
                  <a:pt x="10800" y="9818"/>
                </a:cubicBezTo>
                <a:lnTo>
                  <a:pt x="14400" y="9818"/>
                </a:lnTo>
                <a:cubicBezTo>
                  <a:pt x="14400" y="9818"/>
                  <a:pt x="14400" y="19636"/>
                  <a:pt x="14400" y="19636"/>
                </a:cubicBezTo>
                <a:close/>
                <a:moveTo>
                  <a:pt x="2400" y="4909"/>
                </a:moveTo>
                <a:cubicBezTo>
                  <a:pt x="1075" y="4909"/>
                  <a:pt x="0" y="5788"/>
                  <a:pt x="0" y="6872"/>
                </a:cubicBezTo>
                <a:lnTo>
                  <a:pt x="0" y="19636"/>
                </a:lnTo>
                <a:cubicBezTo>
                  <a:pt x="0" y="20720"/>
                  <a:pt x="1075" y="21600"/>
                  <a:pt x="2400" y="21600"/>
                </a:cubicBezTo>
                <a:lnTo>
                  <a:pt x="13200" y="21600"/>
                </a:lnTo>
                <a:cubicBezTo>
                  <a:pt x="14525" y="21600"/>
                  <a:pt x="15600" y="20720"/>
                  <a:pt x="15600" y="19636"/>
                </a:cubicBezTo>
                <a:lnTo>
                  <a:pt x="15600" y="8836"/>
                </a:lnTo>
                <a:lnTo>
                  <a:pt x="11400" y="4909"/>
                </a:lnTo>
                <a:cubicBezTo>
                  <a:pt x="11400" y="4909"/>
                  <a:pt x="2400" y="4909"/>
                  <a:pt x="2400" y="4909"/>
                </a:cubicBezTo>
                <a:close/>
                <a:moveTo>
                  <a:pt x="16800" y="3927"/>
                </a:moveTo>
                <a:lnTo>
                  <a:pt x="16800" y="1058"/>
                </a:lnTo>
                <a:lnTo>
                  <a:pt x="19928" y="3927"/>
                </a:lnTo>
                <a:cubicBezTo>
                  <a:pt x="19928" y="3927"/>
                  <a:pt x="16800" y="3927"/>
                  <a:pt x="16800" y="3927"/>
                </a:cubicBezTo>
                <a:close/>
                <a:moveTo>
                  <a:pt x="17400" y="0"/>
                </a:moveTo>
                <a:lnTo>
                  <a:pt x="8400" y="0"/>
                </a:lnTo>
                <a:cubicBezTo>
                  <a:pt x="7075" y="0"/>
                  <a:pt x="6000" y="879"/>
                  <a:pt x="6000" y="1964"/>
                </a:cubicBezTo>
                <a:lnTo>
                  <a:pt x="6000" y="3436"/>
                </a:lnTo>
                <a:cubicBezTo>
                  <a:pt x="6000" y="3708"/>
                  <a:pt x="6269" y="3927"/>
                  <a:pt x="6600" y="3927"/>
                </a:cubicBezTo>
                <a:cubicBezTo>
                  <a:pt x="6931" y="3927"/>
                  <a:pt x="7200" y="3708"/>
                  <a:pt x="7200" y="3436"/>
                </a:cubicBezTo>
                <a:lnTo>
                  <a:pt x="7200" y="1964"/>
                </a:lnTo>
                <a:cubicBezTo>
                  <a:pt x="7200" y="1422"/>
                  <a:pt x="7738" y="982"/>
                  <a:pt x="8400" y="982"/>
                </a:cubicBezTo>
                <a:lnTo>
                  <a:pt x="15600" y="982"/>
                </a:lnTo>
                <a:lnTo>
                  <a:pt x="15600" y="3927"/>
                </a:lnTo>
                <a:cubicBezTo>
                  <a:pt x="15600" y="4469"/>
                  <a:pt x="16138" y="4909"/>
                  <a:pt x="16800" y="4909"/>
                </a:cubicBezTo>
                <a:lnTo>
                  <a:pt x="20400" y="4909"/>
                </a:lnTo>
                <a:lnTo>
                  <a:pt x="20400" y="14727"/>
                </a:lnTo>
                <a:cubicBezTo>
                  <a:pt x="20400" y="15269"/>
                  <a:pt x="19862" y="15709"/>
                  <a:pt x="19200" y="15709"/>
                </a:cubicBezTo>
                <a:lnTo>
                  <a:pt x="17400" y="15709"/>
                </a:lnTo>
                <a:cubicBezTo>
                  <a:pt x="17069" y="15709"/>
                  <a:pt x="16800" y="15929"/>
                  <a:pt x="16800" y="16199"/>
                </a:cubicBezTo>
                <a:cubicBezTo>
                  <a:pt x="16800" y="16471"/>
                  <a:pt x="17069" y="16690"/>
                  <a:pt x="17400" y="16690"/>
                </a:cubicBezTo>
                <a:lnTo>
                  <a:pt x="19200" y="16690"/>
                </a:lnTo>
                <a:cubicBezTo>
                  <a:pt x="20525" y="16690"/>
                  <a:pt x="21600" y="15811"/>
                  <a:pt x="21600" y="14727"/>
                </a:cubicBezTo>
                <a:lnTo>
                  <a:pt x="21600" y="3927"/>
                </a:lnTo>
                <a:cubicBezTo>
                  <a:pt x="21600" y="3927"/>
                  <a:pt x="17400" y="0"/>
                  <a:pt x="1740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9" name="Shape 3609"/>
          <p:cNvSpPr/>
          <p:nvPr/>
        </p:nvSpPr>
        <p:spPr>
          <a:xfrm>
            <a:off x="853521"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4418" y="11782"/>
                </a:moveTo>
                <a:lnTo>
                  <a:pt x="14236" y="11782"/>
                </a:lnTo>
                <a:cubicBezTo>
                  <a:pt x="14507" y="11782"/>
                  <a:pt x="14727" y="11562"/>
                  <a:pt x="14727" y="11291"/>
                </a:cubicBezTo>
                <a:cubicBezTo>
                  <a:pt x="14727" y="11020"/>
                  <a:pt x="14507" y="10800"/>
                  <a:pt x="14236" y="10800"/>
                </a:cubicBezTo>
                <a:lnTo>
                  <a:pt x="4418" y="10800"/>
                </a:lnTo>
                <a:cubicBezTo>
                  <a:pt x="4147" y="10800"/>
                  <a:pt x="3927" y="11020"/>
                  <a:pt x="3927" y="11291"/>
                </a:cubicBezTo>
                <a:cubicBezTo>
                  <a:pt x="3927" y="11562"/>
                  <a:pt x="4147" y="11782"/>
                  <a:pt x="4418" y="11782"/>
                </a:cubicBezTo>
                <a:moveTo>
                  <a:pt x="20618" y="20618"/>
                </a:moveTo>
                <a:lnTo>
                  <a:pt x="5891" y="20618"/>
                </a:lnTo>
                <a:lnTo>
                  <a:pt x="5891" y="16200"/>
                </a:lnTo>
                <a:cubicBezTo>
                  <a:pt x="5891" y="15929"/>
                  <a:pt x="5671" y="15709"/>
                  <a:pt x="5400" y="15709"/>
                </a:cubicBezTo>
                <a:lnTo>
                  <a:pt x="982" y="15709"/>
                </a:lnTo>
                <a:lnTo>
                  <a:pt x="982" y="982"/>
                </a:lnTo>
                <a:lnTo>
                  <a:pt x="20618" y="982"/>
                </a:lnTo>
                <a:cubicBezTo>
                  <a:pt x="20618" y="982"/>
                  <a:pt x="20618" y="20618"/>
                  <a:pt x="20618" y="20618"/>
                </a:cubicBezTo>
                <a:close/>
                <a:moveTo>
                  <a:pt x="4909" y="20127"/>
                </a:moveTo>
                <a:lnTo>
                  <a:pt x="1473" y="16691"/>
                </a:lnTo>
                <a:lnTo>
                  <a:pt x="4909" y="16691"/>
                </a:lnTo>
                <a:cubicBezTo>
                  <a:pt x="4909" y="16691"/>
                  <a:pt x="4909" y="20127"/>
                  <a:pt x="4909" y="20127"/>
                </a:cubicBezTo>
                <a:close/>
                <a:moveTo>
                  <a:pt x="20618" y="0"/>
                </a:moveTo>
                <a:lnTo>
                  <a:pt x="982" y="0"/>
                </a:lnTo>
                <a:cubicBezTo>
                  <a:pt x="440" y="0"/>
                  <a:pt x="0" y="440"/>
                  <a:pt x="0" y="982"/>
                </a:cubicBezTo>
                <a:lnTo>
                  <a:pt x="0" y="16691"/>
                </a:lnTo>
                <a:lnTo>
                  <a:pt x="4909" y="21600"/>
                </a:lnTo>
                <a:lnTo>
                  <a:pt x="20618" y="21600"/>
                </a:lnTo>
                <a:cubicBezTo>
                  <a:pt x="21160" y="21600"/>
                  <a:pt x="21600" y="21161"/>
                  <a:pt x="21600" y="20618"/>
                </a:cubicBezTo>
                <a:lnTo>
                  <a:pt x="21600" y="982"/>
                </a:lnTo>
                <a:cubicBezTo>
                  <a:pt x="21600" y="440"/>
                  <a:pt x="21160" y="0"/>
                  <a:pt x="20618" y="0"/>
                </a:cubicBezTo>
                <a:moveTo>
                  <a:pt x="4418" y="8836"/>
                </a:moveTo>
                <a:lnTo>
                  <a:pt x="17182" y="8836"/>
                </a:lnTo>
                <a:cubicBezTo>
                  <a:pt x="17453" y="8836"/>
                  <a:pt x="17673" y="8617"/>
                  <a:pt x="17673" y="8345"/>
                </a:cubicBezTo>
                <a:cubicBezTo>
                  <a:pt x="17673" y="8075"/>
                  <a:pt x="17453" y="7855"/>
                  <a:pt x="17182" y="7855"/>
                </a:cubicBezTo>
                <a:lnTo>
                  <a:pt x="4418" y="7855"/>
                </a:lnTo>
                <a:cubicBezTo>
                  <a:pt x="4147" y="7855"/>
                  <a:pt x="3927" y="8075"/>
                  <a:pt x="3927" y="8345"/>
                </a:cubicBezTo>
                <a:cubicBezTo>
                  <a:pt x="3927" y="8617"/>
                  <a:pt x="4147" y="8836"/>
                  <a:pt x="4418" y="8836"/>
                </a:cubicBezTo>
                <a:moveTo>
                  <a:pt x="4418" y="5891"/>
                </a:moveTo>
                <a:lnTo>
                  <a:pt x="10309" y="5891"/>
                </a:lnTo>
                <a:cubicBezTo>
                  <a:pt x="10580" y="5891"/>
                  <a:pt x="10800" y="5672"/>
                  <a:pt x="10800" y="5400"/>
                </a:cubicBezTo>
                <a:cubicBezTo>
                  <a:pt x="10800" y="5129"/>
                  <a:pt x="10580" y="4909"/>
                  <a:pt x="10309" y="4909"/>
                </a:cubicBezTo>
                <a:lnTo>
                  <a:pt x="4418" y="4909"/>
                </a:lnTo>
                <a:cubicBezTo>
                  <a:pt x="4147" y="4909"/>
                  <a:pt x="3927" y="5129"/>
                  <a:pt x="3927" y="5400"/>
                </a:cubicBezTo>
                <a:cubicBezTo>
                  <a:pt x="3927" y="5672"/>
                  <a:pt x="4147" y="5891"/>
                  <a:pt x="44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0" name="Shape 3610"/>
          <p:cNvSpPr/>
          <p:nvPr/>
        </p:nvSpPr>
        <p:spPr>
          <a:xfrm>
            <a:off x="1274391" y="1751542"/>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3600" y="13745"/>
                </a:lnTo>
                <a:cubicBezTo>
                  <a:pt x="3269" y="13745"/>
                  <a:pt x="3000" y="13966"/>
                  <a:pt x="3000" y="14236"/>
                </a:cubicBezTo>
                <a:cubicBezTo>
                  <a:pt x="3000" y="14508"/>
                  <a:pt x="3269" y="14727"/>
                  <a:pt x="3600" y="14727"/>
                </a:cubicBezTo>
                <a:lnTo>
                  <a:pt x="14400" y="14727"/>
                </a:lnTo>
                <a:cubicBezTo>
                  <a:pt x="14731" y="14727"/>
                  <a:pt x="15000" y="14508"/>
                  <a:pt x="15000" y="14236"/>
                </a:cubicBezTo>
                <a:cubicBezTo>
                  <a:pt x="15000" y="13966"/>
                  <a:pt x="14731" y="13745"/>
                  <a:pt x="14400" y="13745"/>
                </a:cubicBezTo>
                <a:moveTo>
                  <a:pt x="3000" y="11291"/>
                </a:moveTo>
                <a:cubicBezTo>
                  <a:pt x="3000" y="11562"/>
                  <a:pt x="3269" y="11782"/>
                  <a:pt x="3600" y="11782"/>
                </a:cubicBezTo>
                <a:lnTo>
                  <a:pt x="18000" y="11782"/>
                </a:lnTo>
                <a:cubicBezTo>
                  <a:pt x="18331" y="11782"/>
                  <a:pt x="18600" y="11562"/>
                  <a:pt x="18600" y="11291"/>
                </a:cubicBezTo>
                <a:cubicBezTo>
                  <a:pt x="18600" y="11020"/>
                  <a:pt x="18331" y="10800"/>
                  <a:pt x="18000" y="10800"/>
                </a:cubicBezTo>
                <a:lnTo>
                  <a:pt x="3600" y="10800"/>
                </a:lnTo>
                <a:cubicBezTo>
                  <a:pt x="3269" y="10800"/>
                  <a:pt x="3000" y="11020"/>
                  <a:pt x="3000" y="11291"/>
                </a:cubicBezTo>
                <a:moveTo>
                  <a:pt x="20400" y="20618"/>
                </a:moveTo>
                <a:lnTo>
                  <a:pt x="6600" y="20618"/>
                </a:lnTo>
                <a:lnTo>
                  <a:pt x="1200" y="16200"/>
                </a:lnTo>
                <a:lnTo>
                  <a:pt x="1200" y="2945"/>
                </a:lnTo>
                <a:lnTo>
                  <a:pt x="4200" y="2945"/>
                </a:lnTo>
                <a:lnTo>
                  <a:pt x="4200" y="4418"/>
                </a:lnTo>
                <a:cubicBezTo>
                  <a:pt x="4200" y="4690"/>
                  <a:pt x="4469" y="4909"/>
                  <a:pt x="4800" y="4909"/>
                </a:cubicBezTo>
                <a:cubicBezTo>
                  <a:pt x="5131" y="4909"/>
                  <a:pt x="5400" y="4690"/>
                  <a:pt x="5400" y="4418"/>
                </a:cubicBezTo>
                <a:lnTo>
                  <a:pt x="5400" y="2945"/>
                </a:lnTo>
                <a:lnTo>
                  <a:pt x="6600" y="2945"/>
                </a:lnTo>
                <a:lnTo>
                  <a:pt x="6600" y="4418"/>
                </a:lnTo>
                <a:cubicBezTo>
                  <a:pt x="6600" y="4690"/>
                  <a:pt x="6869" y="4909"/>
                  <a:pt x="7200" y="4909"/>
                </a:cubicBezTo>
                <a:cubicBezTo>
                  <a:pt x="7531" y="4909"/>
                  <a:pt x="7800" y="4690"/>
                  <a:pt x="7800" y="4418"/>
                </a:cubicBezTo>
                <a:lnTo>
                  <a:pt x="7800" y="2945"/>
                </a:lnTo>
                <a:lnTo>
                  <a:pt x="9000" y="2945"/>
                </a:lnTo>
                <a:lnTo>
                  <a:pt x="9000" y="4418"/>
                </a:lnTo>
                <a:cubicBezTo>
                  <a:pt x="9000" y="4690"/>
                  <a:pt x="9269" y="4909"/>
                  <a:pt x="9600" y="4909"/>
                </a:cubicBezTo>
                <a:cubicBezTo>
                  <a:pt x="9931" y="4909"/>
                  <a:pt x="10200" y="4690"/>
                  <a:pt x="10200" y="4418"/>
                </a:cubicBezTo>
                <a:lnTo>
                  <a:pt x="10200" y="2945"/>
                </a:lnTo>
                <a:lnTo>
                  <a:pt x="11400" y="2945"/>
                </a:lnTo>
                <a:lnTo>
                  <a:pt x="11400" y="4418"/>
                </a:lnTo>
                <a:cubicBezTo>
                  <a:pt x="11400" y="4690"/>
                  <a:pt x="11669" y="4909"/>
                  <a:pt x="12000" y="4909"/>
                </a:cubicBezTo>
                <a:cubicBezTo>
                  <a:pt x="12331" y="4909"/>
                  <a:pt x="12600" y="4690"/>
                  <a:pt x="12600" y="4418"/>
                </a:cubicBezTo>
                <a:lnTo>
                  <a:pt x="12600" y="2945"/>
                </a:lnTo>
                <a:lnTo>
                  <a:pt x="13800" y="2945"/>
                </a:lnTo>
                <a:lnTo>
                  <a:pt x="13800" y="4418"/>
                </a:lnTo>
                <a:cubicBezTo>
                  <a:pt x="13800" y="4690"/>
                  <a:pt x="14069" y="4909"/>
                  <a:pt x="14400" y="4909"/>
                </a:cubicBezTo>
                <a:cubicBezTo>
                  <a:pt x="14731" y="4909"/>
                  <a:pt x="15000" y="4690"/>
                  <a:pt x="15000" y="4418"/>
                </a:cubicBezTo>
                <a:lnTo>
                  <a:pt x="15000" y="2945"/>
                </a:lnTo>
                <a:lnTo>
                  <a:pt x="16200" y="2945"/>
                </a:lnTo>
                <a:lnTo>
                  <a:pt x="16200" y="4418"/>
                </a:lnTo>
                <a:cubicBezTo>
                  <a:pt x="16200" y="4690"/>
                  <a:pt x="16469" y="4909"/>
                  <a:pt x="16800" y="4909"/>
                </a:cubicBezTo>
                <a:cubicBezTo>
                  <a:pt x="17131" y="4909"/>
                  <a:pt x="17400" y="4690"/>
                  <a:pt x="17400" y="4418"/>
                </a:cubicBezTo>
                <a:lnTo>
                  <a:pt x="17400" y="2945"/>
                </a:lnTo>
                <a:lnTo>
                  <a:pt x="20400" y="2945"/>
                </a:lnTo>
                <a:cubicBezTo>
                  <a:pt x="20400" y="2945"/>
                  <a:pt x="20400" y="20618"/>
                  <a:pt x="20400" y="20618"/>
                </a:cubicBezTo>
                <a:close/>
                <a:moveTo>
                  <a:pt x="1200" y="20618"/>
                </a:moveTo>
                <a:lnTo>
                  <a:pt x="1200" y="17673"/>
                </a:lnTo>
                <a:lnTo>
                  <a:pt x="4800" y="20618"/>
                </a:lnTo>
                <a:cubicBezTo>
                  <a:pt x="4800" y="20618"/>
                  <a:pt x="1200" y="20618"/>
                  <a:pt x="1200" y="20618"/>
                </a:cubicBezTo>
                <a:close/>
                <a:moveTo>
                  <a:pt x="20400" y="1964"/>
                </a:moveTo>
                <a:lnTo>
                  <a:pt x="17400" y="1964"/>
                </a:lnTo>
                <a:lnTo>
                  <a:pt x="17400" y="491"/>
                </a:lnTo>
                <a:cubicBezTo>
                  <a:pt x="17400" y="220"/>
                  <a:pt x="17131" y="0"/>
                  <a:pt x="16800" y="0"/>
                </a:cubicBezTo>
                <a:cubicBezTo>
                  <a:pt x="16469" y="0"/>
                  <a:pt x="16200" y="220"/>
                  <a:pt x="16200" y="491"/>
                </a:cubicBezTo>
                <a:lnTo>
                  <a:pt x="16200" y="1964"/>
                </a:lnTo>
                <a:lnTo>
                  <a:pt x="15000" y="1964"/>
                </a:lnTo>
                <a:lnTo>
                  <a:pt x="15000" y="491"/>
                </a:lnTo>
                <a:cubicBezTo>
                  <a:pt x="15000" y="220"/>
                  <a:pt x="14731" y="0"/>
                  <a:pt x="14400" y="0"/>
                </a:cubicBezTo>
                <a:cubicBezTo>
                  <a:pt x="14069" y="0"/>
                  <a:pt x="13800" y="220"/>
                  <a:pt x="13800" y="491"/>
                </a:cubicBezTo>
                <a:lnTo>
                  <a:pt x="13800" y="1964"/>
                </a:lnTo>
                <a:lnTo>
                  <a:pt x="12600" y="1964"/>
                </a:lnTo>
                <a:lnTo>
                  <a:pt x="12600" y="491"/>
                </a:lnTo>
                <a:cubicBezTo>
                  <a:pt x="12600" y="220"/>
                  <a:pt x="12331" y="0"/>
                  <a:pt x="12000" y="0"/>
                </a:cubicBezTo>
                <a:cubicBezTo>
                  <a:pt x="11669" y="0"/>
                  <a:pt x="11400" y="220"/>
                  <a:pt x="11400" y="491"/>
                </a:cubicBezTo>
                <a:lnTo>
                  <a:pt x="11400" y="1964"/>
                </a:lnTo>
                <a:lnTo>
                  <a:pt x="10200" y="1964"/>
                </a:lnTo>
                <a:lnTo>
                  <a:pt x="10200" y="491"/>
                </a:lnTo>
                <a:cubicBezTo>
                  <a:pt x="10200" y="220"/>
                  <a:pt x="9931" y="0"/>
                  <a:pt x="9600" y="0"/>
                </a:cubicBezTo>
                <a:cubicBezTo>
                  <a:pt x="9269" y="0"/>
                  <a:pt x="9000" y="220"/>
                  <a:pt x="9000" y="491"/>
                </a:cubicBezTo>
                <a:lnTo>
                  <a:pt x="9000" y="1964"/>
                </a:lnTo>
                <a:lnTo>
                  <a:pt x="7800" y="1964"/>
                </a:lnTo>
                <a:lnTo>
                  <a:pt x="7800" y="491"/>
                </a:lnTo>
                <a:cubicBezTo>
                  <a:pt x="7800" y="220"/>
                  <a:pt x="7531" y="0"/>
                  <a:pt x="7200" y="0"/>
                </a:cubicBezTo>
                <a:cubicBezTo>
                  <a:pt x="6869" y="0"/>
                  <a:pt x="6600" y="220"/>
                  <a:pt x="6600" y="491"/>
                </a:cubicBezTo>
                <a:lnTo>
                  <a:pt x="6600" y="1964"/>
                </a:lnTo>
                <a:lnTo>
                  <a:pt x="5400" y="1964"/>
                </a:lnTo>
                <a:lnTo>
                  <a:pt x="5400" y="491"/>
                </a:lnTo>
                <a:cubicBezTo>
                  <a:pt x="5400" y="220"/>
                  <a:pt x="5131" y="0"/>
                  <a:pt x="4800" y="0"/>
                </a:cubicBezTo>
                <a:cubicBezTo>
                  <a:pt x="4469" y="0"/>
                  <a:pt x="4200" y="220"/>
                  <a:pt x="4200" y="491"/>
                </a:cubicBezTo>
                <a:lnTo>
                  <a:pt x="4200" y="1964"/>
                </a:lnTo>
                <a:lnTo>
                  <a:pt x="1200" y="1964"/>
                </a:lnTo>
                <a:cubicBezTo>
                  <a:pt x="538" y="1964"/>
                  <a:pt x="0" y="2404"/>
                  <a:pt x="0" y="2945"/>
                </a:cubicBezTo>
                <a:lnTo>
                  <a:pt x="0" y="20618"/>
                </a:lnTo>
                <a:cubicBezTo>
                  <a:pt x="0" y="21161"/>
                  <a:pt x="538" y="21600"/>
                  <a:pt x="1200" y="21600"/>
                </a:cubicBezTo>
                <a:lnTo>
                  <a:pt x="20400" y="21600"/>
                </a:lnTo>
                <a:cubicBezTo>
                  <a:pt x="21062" y="21600"/>
                  <a:pt x="21600" y="21161"/>
                  <a:pt x="21600" y="20618"/>
                </a:cubicBezTo>
                <a:lnTo>
                  <a:pt x="21600" y="2945"/>
                </a:lnTo>
                <a:cubicBezTo>
                  <a:pt x="21600" y="2404"/>
                  <a:pt x="21062" y="1964"/>
                  <a:pt x="20400" y="1964"/>
                </a:cubicBezTo>
                <a:moveTo>
                  <a:pt x="3600" y="8836"/>
                </a:moveTo>
                <a:lnTo>
                  <a:pt x="10800" y="8836"/>
                </a:lnTo>
                <a:cubicBezTo>
                  <a:pt x="11131" y="8836"/>
                  <a:pt x="11400" y="8617"/>
                  <a:pt x="11400" y="8345"/>
                </a:cubicBezTo>
                <a:cubicBezTo>
                  <a:pt x="11400" y="8075"/>
                  <a:pt x="11131" y="7855"/>
                  <a:pt x="10800" y="7855"/>
                </a:cubicBezTo>
                <a:lnTo>
                  <a:pt x="3600" y="7855"/>
                </a:lnTo>
                <a:cubicBezTo>
                  <a:pt x="3269" y="7855"/>
                  <a:pt x="3000" y="8075"/>
                  <a:pt x="3000" y="8345"/>
                </a:cubicBezTo>
                <a:cubicBezTo>
                  <a:pt x="3000" y="8617"/>
                  <a:pt x="3269" y="8836"/>
                  <a:pt x="36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1" name="Shape 3611"/>
          <p:cNvSpPr/>
          <p:nvPr/>
        </p:nvSpPr>
        <p:spPr>
          <a:xfrm>
            <a:off x="1676130" y="1751542"/>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20400" y="5891"/>
                </a:moveTo>
                <a:lnTo>
                  <a:pt x="1200" y="5891"/>
                </a:lnTo>
                <a:lnTo>
                  <a:pt x="1200" y="3927"/>
                </a:lnTo>
                <a:lnTo>
                  <a:pt x="6000" y="3927"/>
                </a:lnTo>
                <a:cubicBezTo>
                  <a:pt x="6000" y="4469"/>
                  <a:pt x="6538" y="4909"/>
                  <a:pt x="7200" y="4909"/>
                </a:cubicBezTo>
                <a:lnTo>
                  <a:pt x="14400" y="4909"/>
                </a:lnTo>
                <a:cubicBezTo>
                  <a:pt x="15062" y="4909"/>
                  <a:pt x="15600" y="4469"/>
                  <a:pt x="15600" y="3927"/>
                </a:cubicBezTo>
                <a:lnTo>
                  <a:pt x="20400" y="3927"/>
                </a:lnTo>
                <a:cubicBezTo>
                  <a:pt x="20400" y="3927"/>
                  <a:pt x="20400" y="5891"/>
                  <a:pt x="20400" y="5891"/>
                </a:cubicBezTo>
                <a:close/>
                <a:moveTo>
                  <a:pt x="20400" y="20618"/>
                </a:moveTo>
                <a:lnTo>
                  <a:pt x="1200" y="20618"/>
                </a:lnTo>
                <a:lnTo>
                  <a:pt x="1200" y="6873"/>
                </a:lnTo>
                <a:lnTo>
                  <a:pt x="20400" y="6873"/>
                </a:lnTo>
                <a:cubicBezTo>
                  <a:pt x="20400" y="6873"/>
                  <a:pt x="20400" y="20618"/>
                  <a:pt x="20400" y="20618"/>
                </a:cubicBezTo>
                <a:close/>
                <a:moveTo>
                  <a:pt x="7200" y="1964"/>
                </a:moveTo>
                <a:lnTo>
                  <a:pt x="14400" y="1964"/>
                </a:lnTo>
                <a:lnTo>
                  <a:pt x="14400" y="3927"/>
                </a:lnTo>
                <a:lnTo>
                  <a:pt x="7200" y="3927"/>
                </a:lnTo>
                <a:cubicBezTo>
                  <a:pt x="7200" y="3927"/>
                  <a:pt x="7200" y="1964"/>
                  <a:pt x="7200" y="1964"/>
                </a:cubicBezTo>
                <a:close/>
                <a:moveTo>
                  <a:pt x="20400" y="2945"/>
                </a:moveTo>
                <a:lnTo>
                  <a:pt x="15600" y="2945"/>
                </a:lnTo>
                <a:lnTo>
                  <a:pt x="15600" y="1964"/>
                </a:lnTo>
                <a:cubicBezTo>
                  <a:pt x="15600" y="1422"/>
                  <a:pt x="15062" y="982"/>
                  <a:pt x="14400" y="982"/>
                </a:cubicBezTo>
                <a:lnTo>
                  <a:pt x="12000" y="982"/>
                </a:lnTo>
                <a:cubicBezTo>
                  <a:pt x="12000" y="440"/>
                  <a:pt x="11462" y="0"/>
                  <a:pt x="10800" y="0"/>
                </a:cubicBezTo>
                <a:cubicBezTo>
                  <a:pt x="10138" y="0"/>
                  <a:pt x="9600" y="440"/>
                  <a:pt x="9600" y="982"/>
                </a:cubicBezTo>
                <a:lnTo>
                  <a:pt x="7200" y="982"/>
                </a:lnTo>
                <a:cubicBezTo>
                  <a:pt x="6538" y="982"/>
                  <a:pt x="6000" y="1422"/>
                  <a:pt x="6000" y="1964"/>
                </a:cubicBezTo>
                <a:lnTo>
                  <a:pt x="6000" y="2945"/>
                </a:lnTo>
                <a:lnTo>
                  <a:pt x="1200" y="2945"/>
                </a:lnTo>
                <a:cubicBezTo>
                  <a:pt x="538" y="2945"/>
                  <a:pt x="0" y="3386"/>
                  <a:pt x="0" y="3927"/>
                </a:cubicBezTo>
                <a:lnTo>
                  <a:pt x="0" y="20618"/>
                </a:lnTo>
                <a:cubicBezTo>
                  <a:pt x="0" y="21160"/>
                  <a:pt x="538" y="21600"/>
                  <a:pt x="1200" y="21600"/>
                </a:cubicBezTo>
                <a:lnTo>
                  <a:pt x="20400" y="21600"/>
                </a:lnTo>
                <a:cubicBezTo>
                  <a:pt x="21062" y="21600"/>
                  <a:pt x="21600" y="21160"/>
                  <a:pt x="21600" y="20618"/>
                </a:cubicBezTo>
                <a:lnTo>
                  <a:pt x="21600" y="3927"/>
                </a:lnTo>
                <a:cubicBezTo>
                  <a:pt x="21600" y="3386"/>
                  <a:pt x="21062" y="2945"/>
                  <a:pt x="20400" y="2945"/>
                </a:cubicBezTo>
                <a:moveTo>
                  <a:pt x="4200" y="16691"/>
                </a:moveTo>
                <a:lnTo>
                  <a:pt x="15000" y="16691"/>
                </a:lnTo>
                <a:cubicBezTo>
                  <a:pt x="15331" y="16691"/>
                  <a:pt x="15600" y="16472"/>
                  <a:pt x="15600" y="16200"/>
                </a:cubicBezTo>
                <a:cubicBezTo>
                  <a:pt x="15600" y="15929"/>
                  <a:pt x="15331" y="15709"/>
                  <a:pt x="15000" y="15709"/>
                </a:cubicBezTo>
                <a:lnTo>
                  <a:pt x="4200" y="15709"/>
                </a:lnTo>
                <a:cubicBezTo>
                  <a:pt x="3869" y="15709"/>
                  <a:pt x="3600" y="15929"/>
                  <a:pt x="3600" y="16200"/>
                </a:cubicBezTo>
                <a:cubicBezTo>
                  <a:pt x="3600" y="16472"/>
                  <a:pt x="3869" y="16691"/>
                  <a:pt x="4200" y="16691"/>
                </a:cubicBezTo>
                <a:moveTo>
                  <a:pt x="4200" y="13745"/>
                </a:moveTo>
                <a:lnTo>
                  <a:pt x="17400" y="13745"/>
                </a:lnTo>
                <a:cubicBezTo>
                  <a:pt x="17731" y="13745"/>
                  <a:pt x="18000" y="13526"/>
                  <a:pt x="18000" y="13255"/>
                </a:cubicBezTo>
                <a:cubicBezTo>
                  <a:pt x="18000" y="12984"/>
                  <a:pt x="17731" y="12764"/>
                  <a:pt x="17400" y="12764"/>
                </a:cubicBezTo>
                <a:lnTo>
                  <a:pt x="4200" y="12764"/>
                </a:lnTo>
                <a:cubicBezTo>
                  <a:pt x="3869" y="12764"/>
                  <a:pt x="3600" y="12984"/>
                  <a:pt x="3600" y="13255"/>
                </a:cubicBezTo>
                <a:cubicBezTo>
                  <a:pt x="3600" y="13526"/>
                  <a:pt x="3869" y="13745"/>
                  <a:pt x="4200" y="13745"/>
                </a:cubicBezTo>
                <a:moveTo>
                  <a:pt x="4200" y="10800"/>
                </a:moveTo>
                <a:lnTo>
                  <a:pt x="11400" y="10800"/>
                </a:lnTo>
                <a:cubicBezTo>
                  <a:pt x="11731" y="10800"/>
                  <a:pt x="12000" y="10581"/>
                  <a:pt x="12000" y="10309"/>
                </a:cubicBezTo>
                <a:cubicBezTo>
                  <a:pt x="12000" y="10038"/>
                  <a:pt x="11731" y="9818"/>
                  <a:pt x="11400" y="9818"/>
                </a:cubicBezTo>
                <a:lnTo>
                  <a:pt x="4200" y="9818"/>
                </a:lnTo>
                <a:cubicBezTo>
                  <a:pt x="3869" y="9818"/>
                  <a:pt x="3600" y="10038"/>
                  <a:pt x="3600" y="10309"/>
                </a:cubicBezTo>
                <a:cubicBezTo>
                  <a:pt x="3600" y="10581"/>
                  <a:pt x="3869" y="10800"/>
                  <a:pt x="4200" y="10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2" name="Shape 3612"/>
          <p:cNvSpPr/>
          <p:nvPr/>
        </p:nvSpPr>
        <p:spPr>
          <a:xfrm>
            <a:off x="2058739" y="1785020"/>
            <a:ext cx="210435" cy="143478"/>
          </a:xfrm>
          <a:custGeom>
            <a:avLst/>
            <a:gdLst/>
            <a:ahLst/>
            <a:cxnLst>
              <a:cxn ang="0">
                <a:pos x="wd2" y="hd2"/>
              </a:cxn>
              <a:cxn ang="5400000">
                <a:pos x="wd2" y="hd2"/>
              </a:cxn>
              <a:cxn ang="10800000">
                <a:pos x="wd2" y="hd2"/>
              </a:cxn>
              <a:cxn ang="16200000">
                <a:pos x="wd2" y="hd2"/>
              </a:cxn>
            </a:cxnLst>
            <a:rect l="0" t="0" r="r" b="b"/>
            <a:pathLst>
              <a:path w="21600" h="21600" extrusionOk="0">
                <a:moveTo>
                  <a:pt x="21600" y="720"/>
                </a:moveTo>
                <a:cubicBezTo>
                  <a:pt x="21600" y="323"/>
                  <a:pt x="21380" y="0"/>
                  <a:pt x="21109" y="0"/>
                </a:cubicBezTo>
                <a:cubicBezTo>
                  <a:pt x="20969" y="0"/>
                  <a:pt x="20845" y="88"/>
                  <a:pt x="20755" y="226"/>
                </a:cubicBezTo>
                <a:lnTo>
                  <a:pt x="20754" y="223"/>
                </a:lnTo>
                <a:lnTo>
                  <a:pt x="7848" y="19853"/>
                </a:lnTo>
                <a:lnTo>
                  <a:pt x="838" y="9571"/>
                </a:lnTo>
                <a:cubicBezTo>
                  <a:pt x="749" y="9441"/>
                  <a:pt x="626" y="9360"/>
                  <a:pt x="491" y="9360"/>
                </a:cubicBezTo>
                <a:cubicBezTo>
                  <a:pt x="220" y="9360"/>
                  <a:pt x="0" y="9683"/>
                  <a:pt x="0" y="10080"/>
                </a:cubicBezTo>
                <a:cubicBezTo>
                  <a:pt x="0" y="10279"/>
                  <a:pt x="55" y="10459"/>
                  <a:pt x="144" y="10589"/>
                </a:cubicBezTo>
                <a:lnTo>
                  <a:pt x="7507" y="21390"/>
                </a:lnTo>
                <a:cubicBezTo>
                  <a:pt x="7596" y="21520"/>
                  <a:pt x="7719" y="21600"/>
                  <a:pt x="7855" y="21600"/>
                </a:cubicBezTo>
                <a:cubicBezTo>
                  <a:pt x="7995" y="21600"/>
                  <a:pt x="8119" y="21513"/>
                  <a:pt x="8208" y="21376"/>
                </a:cubicBezTo>
                <a:lnTo>
                  <a:pt x="8210" y="21377"/>
                </a:lnTo>
                <a:lnTo>
                  <a:pt x="21465" y="1217"/>
                </a:lnTo>
                <a:lnTo>
                  <a:pt x="21462" y="1215"/>
                </a:lnTo>
                <a:cubicBezTo>
                  <a:pt x="21547" y="1087"/>
                  <a:pt x="21600" y="913"/>
                  <a:pt x="21600" y="72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3" name="Shape 3613"/>
          <p:cNvSpPr/>
          <p:nvPr/>
        </p:nvSpPr>
        <p:spPr>
          <a:xfrm>
            <a:off x="2460478"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4" name="Shape 3614"/>
          <p:cNvSpPr/>
          <p:nvPr/>
        </p:nvSpPr>
        <p:spPr>
          <a:xfrm>
            <a:off x="2881348" y="1770673"/>
            <a:ext cx="172174" cy="172174"/>
          </a:xfrm>
          <a:custGeom>
            <a:avLst/>
            <a:gdLst/>
            <a:ahLst/>
            <a:cxnLst>
              <a:cxn ang="0">
                <a:pos x="wd2" y="hd2"/>
              </a:cxn>
              <a:cxn ang="5400000">
                <a:pos x="wd2" y="hd2"/>
              </a:cxn>
              <a:cxn ang="10800000">
                <a:pos x="wd2" y="hd2"/>
              </a:cxn>
              <a:cxn ang="16200000">
                <a:pos x="wd2" y="hd2"/>
              </a:cxn>
            </a:cxnLst>
            <a:rect l="0" t="0" r="r" b="b"/>
            <a:pathLst>
              <a:path w="21600" h="21600" extrusionOk="0">
                <a:moveTo>
                  <a:pt x="11648" y="10800"/>
                </a:moveTo>
                <a:lnTo>
                  <a:pt x="21424" y="1024"/>
                </a:lnTo>
                <a:cubicBezTo>
                  <a:pt x="21533" y="916"/>
                  <a:pt x="21600" y="766"/>
                  <a:pt x="21600" y="600"/>
                </a:cubicBezTo>
                <a:cubicBezTo>
                  <a:pt x="21600" y="269"/>
                  <a:pt x="21332" y="0"/>
                  <a:pt x="21000" y="0"/>
                </a:cubicBezTo>
                <a:cubicBezTo>
                  <a:pt x="20835" y="0"/>
                  <a:pt x="20685" y="67"/>
                  <a:pt x="20576" y="176"/>
                </a:cubicBezTo>
                <a:lnTo>
                  <a:pt x="10800" y="9952"/>
                </a:lnTo>
                <a:lnTo>
                  <a:pt x="1024" y="176"/>
                </a:lnTo>
                <a:cubicBezTo>
                  <a:pt x="916" y="67"/>
                  <a:pt x="766" y="0"/>
                  <a:pt x="600" y="0"/>
                </a:cubicBezTo>
                <a:cubicBezTo>
                  <a:pt x="268" y="0"/>
                  <a:pt x="0" y="269"/>
                  <a:pt x="0" y="600"/>
                </a:cubicBezTo>
                <a:cubicBezTo>
                  <a:pt x="0" y="766"/>
                  <a:pt x="67" y="916"/>
                  <a:pt x="176" y="1025"/>
                </a:cubicBezTo>
                <a:lnTo>
                  <a:pt x="9952" y="10800"/>
                </a:lnTo>
                <a:lnTo>
                  <a:pt x="176" y="20576"/>
                </a:lnTo>
                <a:cubicBezTo>
                  <a:pt x="67" y="20684"/>
                  <a:pt x="0" y="20834"/>
                  <a:pt x="0" y="21000"/>
                </a:cubicBezTo>
                <a:cubicBezTo>
                  <a:pt x="0" y="21332"/>
                  <a:pt x="268" y="21600"/>
                  <a:pt x="600" y="21600"/>
                </a:cubicBezTo>
                <a:cubicBezTo>
                  <a:pt x="766" y="21600"/>
                  <a:pt x="916" y="21533"/>
                  <a:pt x="1024" y="21424"/>
                </a:cubicBezTo>
                <a:lnTo>
                  <a:pt x="10800" y="11648"/>
                </a:lnTo>
                <a:lnTo>
                  <a:pt x="20576" y="21424"/>
                </a:lnTo>
                <a:cubicBezTo>
                  <a:pt x="20685" y="21533"/>
                  <a:pt x="20835" y="21600"/>
                  <a:pt x="21000" y="21600"/>
                </a:cubicBezTo>
                <a:cubicBezTo>
                  <a:pt x="21332" y="21600"/>
                  <a:pt x="21600" y="21332"/>
                  <a:pt x="21600" y="21000"/>
                </a:cubicBezTo>
                <a:cubicBezTo>
                  <a:pt x="21600" y="20834"/>
                  <a:pt x="21533" y="20684"/>
                  <a:pt x="21424" y="20576"/>
                </a:cubicBezTo>
                <a:cubicBezTo>
                  <a:pt x="21424" y="20576"/>
                  <a:pt x="11648" y="10800"/>
                  <a:pt x="11648"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5" name="Shape 3615"/>
          <p:cNvSpPr/>
          <p:nvPr/>
        </p:nvSpPr>
        <p:spPr>
          <a:xfrm>
            <a:off x="3263957"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655" y="4909"/>
                </a:moveTo>
                <a:lnTo>
                  <a:pt x="19636" y="4909"/>
                </a:lnTo>
                <a:lnTo>
                  <a:pt x="19636" y="3927"/>
                </a:lnTo>
                <a:lnTo>
                  <a:pt x="18655" y="3927"/>
                </a:lnTo>
                <a:cubicBezTo>
                  <a:pt x="18655" y="3927"/>
                  <a:pt x="18655" y="4909"/>
                  <a:pt x="18655" y="4909"/>
                </a:cubicBezTo>
                <a:close/>
                <a:moveTo>
                  <a:pt x="19636" y="12764"/>
                </a:moveTo>
                <a:lnTo>
                  <a:pt x="18655" y="12764"/>
                </a:lnTo>
                <a:lnTo>
                  <a:pt x="18655" y="13745"/>
                </a:lnTo>
                <a:lnTo>
                  <a:pt x="19636" y="13745"/>
                </a:lnTo>
                <a:cubicBezTo>
                  <a:pt x="19636" y="13745"/>
                  <a:pt x="19636" y="12764"/>
                  <a:pt x="19636" y="12764"/>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2"/>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10309"/>
                </a:moveTo>
                <a:lnTo>
                  <a:pt x="4909" y="10309"/>
                </a:lnTo>
                <a:lnTo>
                  <a:pt x="4909" y="982"/>
                </a:lnTo>
                <a:lnTo>
                  <a:pt x="16691" y="982"/>
                </a:lnTo>
                <a:cubicBezTo>
                  <a:pt x="16691" y="982"/>
                  <a:pt x="16691" y="10309"/>
                  <a:pt x="16691" y="10309"/>
                </a:cubicBezTo>
                <a:close/>
                <a:moveTo>
                  <a:pt x="16691" y="20618"/>
                </a:moveTo>
                <a:lnTo>
                  <a:pt x="4909" y="20618"/>
                </a:lnTo>
                <a:lnTo>
                  <a:pt x="4909" y="11291"/>
                </a:lnTo>
                <a:lnTo>
                  <a:pt x="16691" y="11291"/>
                </a:lnTo>
                <a:cubicBezTo>
                  <a:pt x="16691" y="11291"/>
                  <a:pt x="16691" y="20618"/>
                  <a:pt x="16691" y="20618"/>
                </a:cubicBezTo>
                <a:close/>
                <a:moveTo>
                  <a:pt x="3927" y="10309"/>
                </a:moveTo>
                <a:lnTo>
                  <a:pt x="982" y="10309"/>
                </a:lnTo>
                <a:lnTo>
                  <a:pt x="982" y="1964"/>
                </a:lnTo>
                <a:cubicBezTo>
                  <a:pt x="982" y="1422"/>
                  <a:pt x="1421" y="982"/>
                  <a:pt x="1964" y="982"/>
                </a:cubicBezTo>
                <a:lnTo>
                  <a:pt x="3927" y="982"/>
                </a:lnTo>
                <a:cubicBezTo>
                  <a:pt x="3927" y="982"/>
                  <a:pt x="3927" y="10309"/>
                  <a:pt x="3927" y="10309"/>
                </a:cubicBezTo>
                <a:close/>
                <a:moveTo>
                  <a:pt x="3927" y="20618"/>
                </a:moveTo>
                <a:lnTo>
                  <a:pt x="1964" y="20618"/>
                </a:lnTo>
                <a:cubicBezTo>
                  <a:pt x="1421"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9636" y="14727"/>
                </a:moveTo>
                <a:lnTo>
                  <a:pt x="18655" y="14727"/>
                </a:lnTo>
                <a:lnTo>
                  <a:pt x="18655" y="15709"/>
                </a:lnTo>
                <a:lnTo>
                  <a:pt x="19636" y="15709"/>
                </a:lnTo>
                <a:cubicBezTo>
                  <a:pt x="19636" y="15709"/>
                  <a:pt x="19636" y="14727"/>
                  <a:pt x="19636" y="14727"/>
                </a:cubicBezTo>
                <a:close/>
                <a:moveTo>
                  <a:pt x="18655" y="6873"/>
                </a:moveTo>
                <a:lnTo>
                  <a:pt x="19636" y="6873"/>
                </a:lnTo>
                <a:lnTo>
                  <a:pt x="19636" y="5891"/>
                </a:lnTo>
                <a:lnTo>
                  <a:pt x="18655" y="5891"/>
                </a:lnTo>
                <a:cubicBezTo>
                  <a:pt x="18655" y="5891"/>
                  <a:pt x="18655" y="6873"/>
                  <a:pt x="18655" y="6873"/>
                </a:cubicBezTo>
                <a:close/>
                <a:moveTo>
                  <a:pt x="18655" y="8836"/>
                </a:moveTo>
                <a:lnTo>
                  <a:pt x="19636" y="8836"/>
                </a:lnTo>
                <a:lnTo>
                  <a:pt x="19636" y="7855"/>
                </a:lnTo>
                <a:lnTo>
                  <a:pt x="18655" y="7855"/>
                </a:lnTo>
                <a:cubicBezTo>
                  <a:pt x="18655" y="7855"/>
                  <a:pt x="18655" y="8836"/>
                  <a:pt x="18655" y="8836"/>
                </a:cubicBezTo>
                <a:close/>
                <a:moveTo>
                  <a:pt x="19636" y="16691"/>
                </a:moveTo>
                <a:lnTo>
                  <a:pt x="18655" y="16691"/>
                </a:lnTo>
                <a:lnTo>
                  <a:pt x="18655" y="17673"/>
                </a:lnTo>
                <a:lnTo>
                  <a:pt x="19636" y="17673"/>
                </a:lnTo>
                <a:cubicBezTo>
                  <a:pt x="19636" y="17673"/>
                  <a:pt x="19636" y="16691"/>
                  <a:pt x="19636" y="16691"/>
                </a:cubicBezTo>
                <a:close/>
                <a:moveTo>
                  <a:pt x="19636" y="18655"/>
                </a:moveTo>
                <a:lnTo>
                  <a:pt x="18655" y="18655"/>
                </a:lnTo>
                <a:lnTo>
                  <a:pt x="18655" y="19636"/>
                </a:lnTo>
                <a:lnTo>
                  <a:pt x="19636" y="19636"/>
                </a:lnTo>
                <a:cubicBezTo>
                  <a:pt x="19636" y="19636"/>
                  <a:pt x="19636" y="18655"/>
                  <a:pt x="19636" y="18655"/>
                </a:cubicBezTo>
                <a:close/>
                <a:moveTo>
                  <a:pt x="2945" y="18655"/>
                </a:moveTo>
                <a:lnTo>
                  <a:pt x="1964" y="18655"/>
                </a:lnTo>
                <a:lnTo>
                  <a:pt x="1964" y="19636"/>
                </a:lnTo>
                <a:lnTo>
                  <a:pt x="2945" y="19636"/>
                </a:lnTo>
                <a:cubicBezTo>
                  <a:pt x="2945" y="19636"/>
                  <a:pt x="2945" y="18655"/>
                  <a:pt x="2945" y="18655"/>
                </a:cubicBezTo>
                <a:close/>
                <a:moveTo>
                  <a:pt x="2945" y="16691"/>
                </a:moveTo>
                <a:lnTo>
                  <a:pt x="1964" y="16691"/>
                </a:lnTo>
                <a:lnTo>
                  <a:pt x="1964" y="17673"/>
                </a:lnTo>
                <a:lnTo>
                  <a:pt x="2945" y="17673"/>
                </a:lnTo>
                <a:cubicBezTo>
                  <a:pt x="2945" y="17673"/>
                  <a:pt x="2945" y="16691"/>
                  <a:pt x="2945" y="16691"/>
                </a:cubicBezTo>
                <a:close/>
                <a:moveTo>
                  <a:pt x="1964" y="2945"/>
                </a:moveTo>
                <a:lnTo>
                  <a:pt x="2945" y="2945"/>
                </a:lnTo>
                <a:lnTo>
                  <a:pt x="2945" y="1964"/>
                </a:lnTo>
                <a:lnTo>
                  <a:pt x="1964" y="1964"/>
                </a:lnTo>
                <a:cubicBezTo>
                  <a:pt x="1964" y="1964"/>
                  <a:pt x="1964" y="2945"/>
                  <a:pt x="1964" y="2945"/>
                </a:cubicBezTo>
                <a:close/>
                <a:moveTo>
                  <a:pt x="2945" y="14727"/>
                </a:moveTo>
                <a:lnTo>
                  <a:pt x="1964" y="14727"/>
                </a:lnTo>
                <a:lnTo>
                  <a:pt x="1964" y="15709"/>
                </a:lnTo>
                <a:lnTo>
                  <a:pt x="2945" y="15709"/>
                </a:lnTo>
                <a:cubicBezTo>
                  <a:pt x="2945" y="15709"/>
                  <a:pt x="2945" y="14727"/>
                  <a:pt x="2945" y="14727"/>
                </a:cubicBezTo>
                <a:close/>
                <a:moveTo>
                  <a:pt x="2945" y="12764"/>
                </a:moveTo>
                <a:lnTo>
                  <a:pt x="1964" y="12764"/>
                </a:lnTo>
                <a:lnTo>
                  <a:pt x="1964" y="13745"/>
                </a:lnTo>
                <a:lnTo>
                  <a:pt x="2945" y="13745"/>
                </a:lnTo>
                <a:cubicBezTo>
                  <a:pt x="2945" y="13745"/>
                  <a:pt x="2945" y="12764"/>
                  <a:pt x="2945" y="12764"/>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moveTo>
                  <a:pt x="1964" y="8836"/>
                </a:moveTo>
                <a:lnTo>
                  <a:pt x="2945" y="8836"/>
                </a:lnTo>
                <a:lnTo>
                  <a:pt x="2945" y="7855"/>
                </a:lnTo>
                <a:lnTo>
                  <a:pt x="1964" y="7855"/>
                </a:lnTo>
                <a:cubicBezTo>
                  <a:pt x="1964" y="7855"/>
                  <a:pt x="1964" y="8836"/>
                  <a:pt x="1964" y="883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6" name="Shape 3616"/>
          <p:cNvSpPr/>
          <p:nvPr/>
        </p:nvSpPr>
        <p:spPr>
          <a:xfrm>
            <a:off x="3665696"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5709" y="18655"/>
                </a:moveTo>
                <a:lnTo>
                  <a:pt x="14727" y="18655"/>
                </a:lnTo>
                <a:lnTo>
                  <a:pt x="14727" y="19636"/>
                </a:lnTo>
                <a:lnTo>
                  <a:pt x="15709" y="19636"/>
                </a:lnTo>
                <a:cubicBezTo>
                  <a:pt x="15709" y="19636"/>
                  <a:pt x="15709" y="18655"/>
                  <a:pt x="15709" y="18655"/>
                </a:cubicBezTo>
                <a:close/>
                <a:moveTo>
                  <a:pt x="15709" y="14727"/>
                </a:moveTo>
                <a:lnTo>
                  <a:pt x="14727" y="14727"/>
                </a:lnTo>
                <a:lnTo>
                  <a:pt x="14727" y="15709"/>
                </a:lnTo>
                <a:lnTo>
                  <a:pt x="15709" y="15709"/>
                </a:lnTo>
                <a:cubicBezTo>
                  <a:pt x="15709" y="15709"/>
                  <a:pt x="15709" y="14727"/>
                  <a:pt x="15709" y="14727"/>
                </a:cubicBezTo>
                <a:close/>
                <a:moveTo>
                  <a:pt x="14727" y="10800"/>
                </a:moveTo>
                <a:lnTo>
                  <a:pt x="15709" y="10800"/>
                </a:lnTo>
                <a:lnTo>
                  <a:pt x="15709" y="9818"/>
                </a:lnTo>
                <a:lnTo>
                  <a:pt x="14727" y="9818"/>
                </a:lnTo>
                <a:cubicBezTo>
                  <a:pt x="14727" y="9818"/>
                  <a:pt x="14727" y="10800"/>
                  <a:pt x="14727" y="10800"/>
                </a:cubicBezTo>
                <a:close/>
                <a:moveTo>
                  <a:pt x="15709" y="16691"/>
                </a:moveTo>
                <a:lnTo>
                  <a:pt x="14727" y="16691"/>
                </a:lnTo>
                <a:lnTo>
                  <a:pt x="14727" y="17673"/>
                </a:lnTo>
                <a:lnTo>
                  <a:pt x="15709" y="17673"/>
                </a:lnTo>
                <a:cubicBezTo>
                  <a:pt x="15709" y="17673"/>
                  <a:pt x="15709" y="16691"/>
                  <a:pt x="15709" y="16691"/>
                </a:cubicBezTo>
                <a:close/>
                <a:moveTo>
                  <a:pt x="14727" y="8836"/>
                </a:moveTo>
                <a:lnTo>
                  <a:pt x="15709" y="8836"/>
                </a:lnTo>
                <a:lnTo>
                  <a:pt x="15709" y="7855"/>
                </a:lnTo>
                <a:lnTo>
                  <a:pt x="14727" y="7855"/>
                </a:lnTo>
                <a:cubicBezTo>
                  <a:pt x="14727" y="7855"/>
                  <a:pt x="14727" y="8836"/>
                  <a:pt x="14727" y="8836"/>
                </a:cubicBezTo>
                <a:close/>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1"/>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14727" y="6873"/>
                </a:moveTo>
                <a:lnTo>
                  <a:pt x="15709" y="6873"/>
                </a:lnTo>
                <a:lnTo>
                  <a:pt x="15709" y="5891"/>
                </a:lnTo>
                <a:lnTo>
                  <a:pt x="14727" y="5891"/>
                </a:lnTo>
                <a:cubicBezTo>
                  <a:pt x="14727" y="5891"/>
                  <a:pt x="14727" y="6873"/>
                  <a:pt x="14727" y="6873"/>
                </a:cubicBezTo>
                <a:close/>
                <a:moveTo>
                  <a:pt x="16691" y="12273"/>
                </a:moveTo>
                <a:lnTo>
                  <a:pt x="13745" y="12273"/>
                </a:lnTo>
                <a:lnTo>
                  <a:pt x="13745" y="4909"/>
                </a:lnTo>
                <a:lnTo>
                  <a:pt x="15709" y="4909"/>
                </a:lnTo>
                <a:cubicBezTo>
                  <a:pt x="16251" y="4909"/>
                  <a:pt x="16691" y="5349"/>
                  <a:pt x="16691" y="5891"/>
                </a:cubicBezTo>
                <a:cubicBezTo>
                  <a:pt x="16691" y="5891"/>
                  <a:pt x="16691" y="12273"/>
                  <a:pt x="16691" y="12273"/>
                </a:cubicBezTo>
                <a:close/>
                <a:moveTo>
                  <a:pt x="16691" y="19636"/>
                </a:moveTo>
                <a:cubicBezTo>
                  <a:pt x="16691" y="20178"/>
                  <a:pt x="16251" y="20618"/>
                  <a:pt x="15709" y="20618"/>
                </a:cubicBezTo>
                <a:lnTo>
                  <a:pt x="13745" y="20618"/>
                </a:lnTo>
                <a:lnTo>
                  <a:pt x="13745" y="13255"/>
                </a:lnTo>
                <a:lnTo>
                  <a:pt x="16691" y="13255"/>
                </a:lnTo>
                <a:cubicBezTo>
                  <a:pt x="16691" y="13255"/>
                  <a:pt x="16691" y="19636"/>
                  <a:pt x="16691" y="19636"/>
                </a:cubicBezTo>
                <a:close/>
                <a:moveTo>
                  <a:pt x="12764" y="12273"/>
                </a:moveTo>
                <a:lnTo>
                  <a:pt x="4909" y="12273"/>
                </a:lnTo>
                <a:lnTo>
                  <a:pt x="4909" y="4909"/>
                </a:lnTo>
                <a:lnTo>
                  <a:pt x="12764" y="4909"/>
                </a:lnTo>
                <a:cubicBezTo>
                  <a:pt x="12764" y="4909"/>
                  <a:pt x="12764" y="12273"/>
                  <a:pt x="12764" y="12273"/>
                </a:cubicBezTo>
                <a:close/>
                <a:moveTo>
                  <a:pt x="12764" y="20618"/>
                </a:moveTo>
                <a:lnTo>
                  <a:pt x="4909" y="20618"/>
                </a:lnTo>
                <a:lnTo>
                  <a:pt x="4909" y="13255"/>
                </a:lnTo>
                <a:lnTo>
                  <a:pt x="12764" y="13255"/>
                </a:lnTo>
                <a:cubicBezTo>
                  <a:pt x="12764" y="13255"/>
                  <a:pt x="12764" y="20618"/>
                  <a:pt x="12764" y="20618"/>
                </a:cubicBezTo>
                <a:close/>
                <a:moveTo>
                  <a:pt x="3927" y="12273"/>
                </a:moveTo>
                <a:lnTo>
                  <a:pt x="982" y="12273"/>
                </a:lnTo>
                <a:lnTo>
                  <a:pt x="982" y="5891"/>
                </a:lnTo>
                <a:cubicBezTo>
                  <a:pt x="982" y="5349"/>
                  <a:pt x="1422" y="4909"/>
                  <a:pt x="1964" y="4909"/>
                </a:cubicBezTo>
                <a:lnTo>
                  <a:pt x="3927" y="4909"/>
                </a:lnTo>
                <a:cubicBezTo>
                  <a:pt x="3927" y="4909"/>
                  <a:pt x="3927" y="12273"/>
                  <a:pt x="3927" y="12273"/>
                </a:cubicBezTo>
                <a:close/>
                <a:moveTo>
                  <a:pt x="3927" y="20618"/>
                </a:moveTo>
                <a:lnTo>
                  <a:pt x="1964" y="20618"/>
                </a:lnTo>
                <a:cubicBezTo>
                  <a:pt x="1422" y="20618"/>
                  <a:pt x="982" y="20178"/>
                  <a:pt x="982" y="19636"/>
                </a:cubicBezTo>
                <a:lnTo>
                  <a:pt x="982" y="13255"/>
                </a:lnTo>
                <a:lnTo>
                  <a:pt x="3927" y="13255"/>
                </a:lnTo>
                <a:cubicBezTo>
                  <a:pt x="3927" y="13255"/>
                  <a:pt x="3927" y="20618"/>
                  <a:pt x="3927" y="20618"/>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moveTo>
                  <a:pt x="1964" y="8836"/>
                </a:moveTo>
                <a:lnTo>
                  <a:pt x="2945" y="8836"/>
                </a:lnTo>
                <a:lnTo>
                  <a:pt x="2945" y="7855"/>
                </a:lnTo>
                <a:lnTo>
                  <a:pt x="1964" y="7855"/>
                </a:lnTo>
                <a:cubicBezTo>
                  <a:pt x="1964" y="7855"/>
                  <a:pt x="1964" y="8836"/>
                  <a:pt x="1964" y="8836"/>
                </a:cubicBezTo>
                <a:close/>
                <a:moveTo>
                  <a:pt x="1964" y="10800"/>
                </a:moveTo>
                <a:lnTo>
                  <a:pt x="2945" y="10800"/>
                </a:lnTo>
                <a:lnTo>
                  <a:pt x="2945" y="9818"/>
                </a:lnTo>
                <a:lnTo>
                  <a:pt x="1964" y="9818"/>
                </a:lnTo>
                <a:cubicBezTo>
                  <a:pt x="1964" y="9818"/>
                  <a:pt x="1964" y="10800"/>
                  <a:pt x="1964" y="10800"/>
                </a:cubicBezTo>
                <a:close/>
                <a:moveTo>
                  <a:pt x="2945" y="16691"/>
                </a:moveTo>
                <a:lnTo>
                  <a:pt x="1964" y="16691"/>
                </a:lnTo>
                <a:lnTo>
                  <a:pt x="1964" y="17673"/>
                </a:lnTo>
                <a:lnTo>
                  <a:pt x="2945" y="17673"/>
                </a:lnTo>
                <a:cubicBezTo>
                  <a:pt x="2945" y="17673"/>
                  <a:pt x="2945" y="16691"/>
                  <a:pt x="2945" y="16691"/>
                </a:cubicBezTo>
                <a:close/>
                <a:moveTo>
                  <a:pt x="1964" y="6873"/>
                </a:moveTo>
                <a:lnTo>
                  <a:pt x="2945" y="6873"/>
                </a:lnTo>
                <a:lnTo>
                  <a:pt x="2945" y="5891"/>
                </a:lnTo>
                <a:lnTo>
                  <a:pt x="1964" y="5891"/>
                </a:lnTo>
                <a:cubicBezTo>
                  <a:pt x="1964" y="5891"/>
                  <a:pt x="1964" y="6873"/>
                  <a:pt x="1964" y="6873"/>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7" name="Shape 3617"/>
          <p:cNvSpPr/>
          <p:nvPr/>
        </p:nvSpPr>
        <p:spPr>
          <a:xfrm>
            <a:off x="4067435"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8836" y="8255"/>
                </a:moveTo>
                <a:lnTo>
                  <a:pt x="12837" y="10800"/>
                </a:lnTo>
                <a:lnTo>
                  <a:pt x="8836" y="13345"/>
                </a:lnTo>
                <a:cubicBezTo>
                  <a:pt x="8836" y="13345"/>
                  <a:pt x="8836" y="8255"/>
                  <a:pt x="8836" y="8255"/>
                </a:cubicBezTo>
                <a:close/>
                <a:moveTo>
                  <a:pt x="8345" y="14727"/>
                </a:moveTo>
                <a:cubicBezTo>
                  <a:pt x="8461" y="14727"/>
                  <a:pt x="8564" y="14681"/>
                  <a:pt x="8647" y="14614"/>
                </a:cubicBezTo>
                <a:lnTo>
                  <a:pt x="8652" y="14620"/>
                </a:lnTo>
                <a:lnTo>
                  <a:pt x="14052" y="11184"/>
                </a:lnTo>
                <a:lnTo>
                  <a:pt x="14047" y="11178"/>
                </a:lnTo>
                <a:cubicBezTo>
                  <a:pt x="14160" y="11088"/>
                  <a:pt x="14236" y="10955"/>
                  <a:pt x="14236" y="10800"/>
                </a:cubicBezTo>
                <a:cubicBezTo>
                  <a:pt x="14236" y="10645"/>
                  <a:pt x="14160" y="10512"/>
                  <a:pt x="14047" y="10422"/>
                </a:cubicBezTo>
                <a:lnTo>
                  <a:pt x="14052" y="10417"/>
                </a:lnTo>
                <a:lnTo>
                  <a:pt x="8652" y="6980"/>
                </a:lnTo>
                <a:lnTo>
                  <a:pt x="8647" y="6986"/>
                </a:lnTo>
                <a:cubicBezTo>
                  <a:pt x="8564" y="6919"/>
                  <a:pt x="8461" y="6873"/>
                  <a:pt x="8345" y="6873"/>
                </a:cubicBezTo>
                <a:cubicBezTo>
                  <a:pt x="8074" y="6873"/>
                  <a:pt x="7855" y="7093"/>
                  <a:pt x="7855" y="7364"/>
                </a:cubicBezTo>
                <a:lnTo>
                  <a:pt x="7855" y="14236"/>
                </a:lnTo>
                <a:cubicBezTo>
                  <a:pt x="7855" y="14507"/>
                  <a:pt x="8074" y="14727"/>
                  <a:pt x="8345" y="14727"/>
                </a:cubicBezTo>
                <a:moveTo>
                  <a:pt x="19636" y="18655"/>
                </a:moveTo>
                <a:lnTo>
                  <a:pt x="18655" y="18655"/>
                </a:lnTo>
                <a:lnTo>
                  <a:pt x="18655" y="19636"/>
                </a:lnTo>
                <a:lnTo>
                  <a:pt x="19636" y="19636"/>
                </a:lnTo>
                <a:cubicBezTo>
                  <a:pt x="19636" y="19636"/>
                  <a:pt x="19636" y="18655"/>
                  <a:pt x="19636" y="18655"/>
                </a:cubicBezTo>
                <a:close/>
                <a:moveTo>
                  <a:pt x="19636" y="14727"/>
                </a:moveTo>
                <a:lnTo>
                  <a:pt x="18655" y="14727"/>
                </a:lnTo>
                <a:lnTo>
                  <a:pt x="18655" y="15709"/>
                </a:lnTo>
                <a:lnTo>
                  <a:pt x="19636" y="15709"/>
                </a:lnTo>
                <a:cubicBezTo>
                  <a:pt x="19636" y="15709"/>
                  <a:pt x="19636" y="14727"/>
                  <a:pt x="19636" y="14727"/>
                </a:cubicBezTo>
                <a:close/>
                <a:moveTo>
                  <a:pt x="19636" y="12764"/>
                </a:moveTo>
                <a:lnTo>
                  <a:pt x="18655" y="12764"/>
                </a:lnTo>
                <a:lnTo>
                  <a:pt x="18655" y="13745"/>
                </a:lnTo>
                <a:lnTo>
                  <a:pt x="19636" y="13745"/>
                </a:lnTo>
                <a:cubicBezTo>
                  <a:pt x="19636" y="13745"/>
                  <a:pt x="19636" y="12764"/>
                  <a:pt x="19636" y="12764"/>
                </a:cubicBezTo>
                <a:close/>
                <a:moveTo>
                  <a:pt x="19636" y="16691"/>
                </a:moveTo>
                <a:lnTo>
                  <a:pt x="18655" y="16691"/>
                </a:lnTo>
                <a:lnTo>
                  <a:pt x="18655" y="17673"/>
                </a:lnTo>
                <a:lnTo>
                  <a:pt x="19636" y="17673"/>
                </a:lnTo>
                <a:cubicBezTo>
                  <a:pt x="19636" y="17673"/>
                  <a:pt x="19636" y="16691"/>
                  <a:pt x="19636" y="16691"/>
                </a:cubicBezTo>
                <a:close/>
                <a:moveTo>
                  <a:pt x="18655" y="2945"/>
                </a:moveTo>
                <a:lnTo>
                  <a:pt x="19636" y="2945"/>
                </a:lnTo>
                <a:lnTo>
                  <a:pt x="19636" y="1964"/>
                </a:lnTo>
                <a:lnTo>
                  <a:pt x="18655" y="1964"/>
                </a:lnTo>
                <a:cubicBezTo>
                  <a:pt x="18655" y="1964"/>
                  <a:pt x="18655" y="2945"/>
                  <a:pt x="18655" y="2945"/>
                </a:cubicBezTo>
                <a:close/>
                <a:moveTo>
                  <a:pt x="20618" y="10309"/>
                </a:moveTo>
                <a:lnTo>
                  <a:pt x="17673" y="10309"/>
                </a:lnTo>
                <a:lnTo>
                  <a:pt x="17673" y="982"/>
                </a:lnTo>
                <a:lnTo>
                  <a:pt x="19636" y="982"/>
                </a:lnTo>
                <a:cubicBezTo>
                  <a:pt x="20178" y="982"/>
                  <a:pt x="20618" y="1421"/>
                  <a:pt x="20618" y="1964"/>
                </a:cubicBezTo>
                <a:cubicBezTo>
                  <a:pt x="20618" y="1964"/>
                  <a:pt x="20618" y="10309"/>
                  <a:pt x="20618" y="10309"/>
                </a:cubicBezTo>
                <a:close/>
                <a:moveTo>
                  <a:pt x="20618" y="19636"/>
                </a:moveTo>
                <a:cubicBezTo>
                  <a:pt x="20618" y="20178"/>
                  <a:pt x="20178" y="20618"/>
                  <a:pt x="19636" y="20618"/>
                </a:cubicBezTo>
                <a:lnTo>
                  <a:pt x="17673" y="20618"/>
                </a:lnTo>
                <a:lnTo>
                  <a:pt x="17673" y="11291"/>
                </a:lnTo>
                <a:lnTo>
                  <a:pt x="20618" y="11291"/>
                </a:lnTo>
                <a:cubicBezTo>
                  <a:pt x="20618" y="11291"/>
                  <a:pt x="20618" y="19636"/>
                  <a:pt x="20618" y="19636"/>
                </a:cubicBezTo>
                <a:close/>
                <a:moveTo>
                  <a:pt x="16691" y="20618"/>
                </a:moveTo>
                <a:lnTo>
                  <a:pt x="4909" y="20618"/>
                </a:lnTo>
                <a:lnTo>
                  <a:pt x="4909" y="982"/>
                </a:lnTo>
                <a:lnTo>
                  <a:pt x="16691" y="982"/>
                </a:lnTo>
                <a:cubicBezTo>
                  <a:pt x="16691" y="982"/>
                  <a:pt x="16691" y="20618"/>
                  <a:pt x="16691" y="20618"/>
                </a:cubicBezTo>
                <a:close/>
                <a:moveTo>
                  <a:pt x="3927" y="10309"/>
                </a:moveTo>
                <a:lnTo>
                  <a:pt x="982" y="10309"/>
                </a:lnTo>
                <a:lnTo>
                  <a:pt x="982" y="1964"/>
                </a:lnTo>
                <a:cubicBezTo>
                  <a:pt x="982" y="1421"/>
                  <a:pt x="1422" y="982"/>
                  <a:pt x="1964" y="982"/>
                </a:cubicBezTo>
                <a:lnTo>
                  <a:pt x="3927" y="982"/>
                </a:lnTo>
                <a:cubicBezTo>
                  <a:pt x="3927" y="982"/>
                  <a:pt x="3927" y="10309"/>
                  <a:pt x="3927" y="10309"/>
                </a:cubicBezTo>
                <a:close/>
                <a:moveTo>
                  <a:pt x="3927" y="20618"/>
                </a:moveTo>
                <a:lnTo>
                  <a:pt x="1964" y="20618"/>
                </a:lnTo>
                <a:cubicBezTo>
                  <a:pt x="1422" y="20618"/>
                  <a:pt x="982" y="20178"/>
                  <a:pt x="982" y="19636"/>
                </a:cubicBezTo>
                <a:lnTo>
                  <a:pt x="982" y="11291"/>
                </a:lnTo>
                <a:lnTo>
                  <a:pt x="3927" y="11291"/>
                </a:lnTo>
                <a:cubicBezTo>
                  <a:pt x="3927" y="11291"/>
                  <a:pt x="3927" y="20618"/>
                  <a:pt x="3927" y="20618"/>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8655" y="8836"/>
                </a:moveTo>
                <a:lnTo>
                  <a:pt x="19636" y="8836"/>
                </a:lnTo>
                <a:lnTo>
                  <a:pt x="19636" y="7855"/>
                </a:lnTo>
                <a:lnTo>
                  <a:pt x="18655" y="7855"/>
                </a:lnTo>
                <a:cubicBezTo>
                  <a:pt x="18655" y="7855"/>
                  <a:pt x="18655" y="8836"/>
                  <a:pt x="18655" y="8836"/>
                </a:cubicBezTo>
                <a:close/>
                <a:moveTo>
                  <a:pt x="18655" y="6873"/>
                </a:moveTo>
                <a:lnTo>
                  <a:pt x="19636" y="6873"/>
                </a:lnTo>
                <a:lnTo>
                  <a:pt x="19636" y="5891"/>
                </a:lnTo>
                <a:lnTo>
                  <a:pt x="18655" y="5891"/>
                </a:lnTo>
                <a:cubicBezTo>
                  <a:pt x="18655" y="5891"/>
                  <a:pt x="18655" y="6873"/>
                  <a:pt x="18655" y="6873"/>
                </a:cubicBezTo>
                <a:close/>
                <a:moveTo>
                  <a:pt x="18655" y="4909"/>
                </a:moveTo>
                <a:lnTo>
                  <a:pt x="19636" y="4909"/>
                </a:lnTo>
                <a:lnTo>
                  <a:pt x="19636" y="3927"/>
                </a:lnTo>
                <a:lnTo>
                  <a:pt x="18655" y="3927"/>
                </a:lnTo>
                <a:cubicBezTo>
                  <a:pt x="18655" y="3927"/>
                  <a:pt x="18655" y="4909"/>
                  <a:pt x="18655" y="4909"/>
                </a:cubicBezTo>
                <a:close/>
                <a:moveTo>
                  <a:pt x="1964" y="2945"/>
                </a:moveTo>
                <a:lnTo>
                  <a:pt x="2945" y="2945"/>
                </a:lnTo>
                <a:lnTo>
                  <a:pt x="2945" y="1964"/>
                </a:lnTo>
                <a:lnTo>
                  <a:pt x="1964" y="1964"/>
                </a:lnTo>
                <a:cubicBezTo>
                  <a:pt x="1964" y="1964"/>
                  <a:pt x="1964" y="2945"/>
                  <a:pt x="1964" y="2945"/>
                </a:cubicBezTo>
                <a:close/>
                <a:moveTo>
                  <a:pt x="1964" y="8836"/>
                </a:moveTo>
                <a:lnTo>
                  <a:pt x="2945" y="8836"/>
                </a:lnTo>
                <a:lnTo>
                  <a:pt x="2945" y="7855"/>
                </a:lnTo>
                <a:lnTo>
                  <a:pt x="1964" y="7855"/>
                </a:lnTo>
                <a:cubicBezTo>
                  <a:pt x="1964" y="7855"/>
                  <a:pt x="1964" y="8836"/>
                  <a:pt x="1964" y="8836"/>
                </a:cubicBezTo>
                <a:close/>
                <a:moveTo>
                  <a:pt x="2945" y="16691"/>
                </a:moveTo>
                <a:lnTo>
                  <a:pt x="1964" y="16691"/>
                </a:lnTo>
                <a:lnTo>
                  <a:pt x="1964" y="17673"/>
                </a:lnTo>
                <a:lnTo>
                  <a:pt x="2945" y="17673"/>
                </a:lnTo>
                <a:cubicBezTo>
                  <a:pt x="2945" y="17673"/>
                  <a:pt x="2945" y="16691"/>
                  <a:pt x="2945" y="16691"/>
                </a:cubicBezTo>
                <a:close/>
                <a:moveTo>
                  <a:pt x="2945" y="12764"/>
                </a:moveTo>
                <a:lnTo>
                  <a:pt x="1964" y="12764"/>
                </a:lnTo>
                <a:lnTo>
                  <a:pt x="1964" y="13745"/>
                </a:lnTo>
                <a:lnTo>
                  <a:pt x="2945" y="13745"/>
                </a:lnTo>
                <a:cubicBezTo>
                  <a:pt x="2945" y="13745"/>
                  <a:pt x="2945" y="12764"/>
                  <a:pt x="2945" y="12764"/>
                </a:cubicBezTo>
                <a:close/>
                <a:moveTo>
                  <a:pt x="2945" y="14727"/>
                </a:moveTo>
                <a:lnTo>
                  <a:pt x="1964" y="14727"/>
                </a:lnTo>
                <a:lnTo>
                  <a:pt x="1964" y="15709"/>
                </a:lnTo>
                <a:lnTo>
                  <a:pt x="2945" y="15709"/>
                </a:lnTo>
                <a:cubicBezTo>
                  <a:pt x="2945" y="15709"/>
                  <a:pt x="2945" y="14727"/>
                  <a:pt x="2945" y="14727"/>
                </a:cubicBezTo>
                <a:close/>
                <a:moveTo>
                  <a:pt x="2945" y="18655"/>
                </a:moveTo>
                <a:lnTo>
                  <a:pt x="1964" y="18655"/>
                </a:lnTo>
                <a:lnTo>
                  <a:pt x="1964" y="19636"/>
                </a:lnTo>
                <a:lnTo>
                  <a:pt x="2945" y="19636"/>
                </a:lnTo>
                <a:cubicBezTo>
                  <a:pt x="2945" y="19636"/>
                  <a:pt x="2945" y="18655"/>
                  <a:pt x="2945" y="18655"/>
                </a:cubicBezTo>
                <a:close/>
                <a:moveTo>
                  <a:pt x="1964" y="6873"/>
                </a:moveTo>
                <a:lnTo>
                  <a:pt x="2945" y="6873"/>
                </a:lnTo>
                <a:lnTo>
                  <a:pt x="2945" y="5891"/>
                </a:lnTo>
                <a:lnTo>
                  <a:pt x="1964" y="5891"/>
                </a:lnTo>
                <a:cubicBezTo>
                  <a:pt x="1964" y="5891"/>
                  <a:pt x="1964" y="6873"/>
                  <a:pt x="1964" y="6873"/>
                </a:cubicBezTo>
                <a:close/>
                <a:moveTo>
                  <a:pt x="1964" y="4909"/>
                </a:moveTo>
                <a:lnTo>
                  <a:pt x="2945" y="4909"/>
                </a:lnTo>
                <a:lnTo>
                  <a:pt x="2945" y="3927"/>
                </a:lnTo>
                <a:lnTo>
                  <a:pt x="1964" y="3927"/>
                </a:lnTo>
                <a:cubicBezTo>
                  <a:pt x="1964" y="3927"/>
                  <a:pt x="1964" y="4909"/>
                  <a:pt x="1964" y="490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8" name="Shape 3618"/>
          <p:cNvSpPr/>
          <p:nvPr/>
        </p:nvSpPr>
        <p:spPr>
          <a:xfrm>
            <a:off x="451782"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9"/>
                </a:moveTo>
                <a:cubicBezTo>
                  <a:pt x="5377" y="20619"/>
                  <a:pt x="982" y="16223"/>
                  <a:pt x="982" y="10800"/>
                </a:cubicBezTo>
                <a:cubicBezTo>
                  <a:pt x="982" y="5378"/>
                  <a:pt x="5377" y="982"/>
                  <a:pt x="10800" y="982"/>
                </a:cubicBezTo>
                <a:cubicBezTo>
                  <a:pt x="13336" y="982"/>
                  <a:pt x="15638" y="1950"/>
                  <a:pt x="17377" y="3529"/>
                </a:cubicBezTo>
                <a:lnTo>
                  <a:pt x="10453" y="10453"/>
                </a:lnTo>
                <a:cubicBezTo>
                  <a:pt x="10364" y="10542"/>
                  <a:pt x="10309" y="10665"/>
                  <a:pt x="10309" y="10800"/>
                </a:cubicBezTo>
                <a:cubicBezTo>
                  <a:pt x="10309" y="11072"/>
                  <a:pt x="10529" y="11291"/>
                  <a:pt x="10800" y="11291"/>
                </a:cubicBezTo>
                <a:lnTo>
                  <a:pt x="20594" y="11291"/>
                </a:lnTo>
                <a:cubicBezTo>
                  <a:pt x="20336" y="16484"/>
                  <a:pt x="16057" y="20619"/>
                  <a:pt x="10800" y="20619"/>
                </a:cubicBezTo>
                <a:moveTo>
                  <a:pt x="20594" y="10309"/>
                </a:moveTo>
                <a:lnTo>
                  <a:pt x="11985" y="10309"/>
                </a:lnTo>
                <a:lnTo>
                  <a:pt x="18071" y="4223"/>
                </a:lnTo>
                <a:cubicBezTo>
                  <a:pt x="19541" y="5852"/>
                  <a:pt x="20477" y="7971"/>
                  <a:pt x="20594" y="10309"/>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9" name="Shape 3619"/>
          <p:cNvSpPr/>
          <p:nvPr/>
        </p:nvSpPr>
        <p:spPr>
          <a:xfrm>
            <a:off x="853521" y="2172412"/>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18655" y="20400"/>
                </a:lnTo>
                <a:lnTo>
                  <a:pt x="18655" y="1200"/>
                </a:lnTo>
                <a:lnTo>
                  <a:pt x="20618" y="1200"/>
                </a:lnTo>
                <a:cubicBezTo>
                  <a:pt x="20618" y="1200"/>
                  <a:pt x="20618" y="20400"/>
                  <a:pt x="20618" y="20400"/>
                </a:cubicBezTo>
                <a:close/>
                <a:moveTo>
                  <a:pt x="21109" y="0"/>
                </a:moveTo>
                <a:lnTo>
                  <a:pt x="18164" y="0"/>
                </a:lnTo>
                <a:cubicBezTo>
                  <a:pt x="17893" y="0"/>
                  <a:pt x="17673" y="269"/>
                  <a:pt x="17673" y="600"/>
                </a:cubicBezTo>
                <a:lnTo>
                  <a:pt x="17673" y="21000"/>
                </a:lnTo>
                <a:cubicBezTo>
                  <a:pt x="17673" y="21332"/>
                  <a:pt x="17893" y="21600"/>
                  <a:pt x="18164" y="21600"/>
                </a:cubicBezTo>
                <a:lnTo>
                  <a:pt x="21109" y="21600"/>
                </a:lnTo>
                <a:cubicBezTo>
                  <a:pt x="21380" y="21600"/>
                  <a:pt x="21600" y="21332"/>
                  <a:pt x="21600" y="21000"/>
                </a:cubicBezTo>
                <a:lnTo>
                  <a:pt x="21600" y="600"/>
                </a:lnTo>
                <a:cubicBezTo>
                  <a:pt x="21600" y="269"/>
                  <a:pt x="21380" y="0"/>
                  <a:pt x="21109" y="0"/>
                </a:cubicBezTo>
                <a:moveTo>
                  <a:pt x="8836" y="20400"/>
                </a:moveTo>
                <a:lnTo>
                  <a:pt x="6873" y="20400"/>
                </a:lnTo>
                <a:lnTo>
                  <a:pt x="6873" y="3600"/>
                </a:lnTo>
                <a:lnTo>
                  <a:pt x="8836" y="3600"/>
                </a:lnTo>
                <a:cubicBezTo>
                  <a:pt x="8836" y="3600"/>
                  <a:pt x="8836" y="20400"/>
                  <a:pt x="8836" y="20400"/>
                </a:cubicBezTo>
                <a:close/>
                <a:moveTo>
                  <a:pt x="9327" y="2400"/>
                </a:moveTo>
                <a:lnTo>
                  <a:pt x="6382" y="2400"/>
                </a:lnTo>
                <a:cubicBezTo>
                  <a:pt x="6111" y="2400"/>
                  <a:pt x="5891" y="2669"/>
                  <a:pt x="5891" y="3000"/>
                </a:cubicBezTo>
                <a:lnTo>
                  <a:pt x="5891" y="21000"/>
                </a:lnTo>
                <a:cubicBezTo>
                  <a:pt x="5891" y="21332"/>
                  <a:pt x="6111" y="21600"/>
                  <a:pt x="6382" y="21600"/>
                </a:cubicBezTo>
                <a:lnTo>
                  <a:pt x="9327" y="21600"/>
                </a:lnTo>
                <a:cubicBezTo>
                  <a:pt x="9598" y="21600"/>
                  <a:pt x="9818" y="21332"/>
                  <a:pt x="9818" y="21000"/>
                </a:cubicBezTo>
                <a:lnTo>
                  <a:pt x="9818" y="3000"/>
                </a:lnTo>
                <a:cubicBezTo>
                  <a:pt x="9818" y="2669"/>
                  <a:pt x="9598" y="2400"/>
                  <a:pt x="9327" y="2400"/>
                </a:cubicBezTo>
                <a:moveTo>
                  <a:pt x="14727" y="20400"/>
                </a:moveTo>
                <a:lnTo>
                  <a:pt x="12764" y="20400"/>
                </a:lnTo>
                <a:lnTo>
                  <a:pt x="12764" y="10800"/>
                </a:lnTo>
                <a:lnTo>
                  <a:pt x="14727" y="10800"/>
                </a:lnTo>
                <a:cubicBezTo>
                  <a:pt x="14727" y="10800"/>
                  <a:pt x="14727" y="20400"/>
                  <a:pt x="14727" y="20400"/>
                </a:cubicBezTo>
                <a:close/>
                <a:moveTo>
                  <a:pt x="15218" y="9600"/>
                </a:moveTo>
                <a:lnTo>
                  <a:pt x="12273" y="9600"/>
                </a:lnTo>
                <a:cubicBezTo>
                  <a:pt x="12002" y="9600"/>
                  <a:pt x="11782" y="9869"/>
                  <a:pt x="11782" y="10200"/>
                </a:cubicBezTo>
                <a:lnTo>
                  <a:pt x="11782" y="21000"/>
                </a:lnTo>
                <a:cubicBezTo>
                  <a:pt x="11782" y="21332"/>
                  <a:pt x="12002" y="21600"/>
                  <a:pt x="12273" y="21600"/>
                </a:cubicBezTo>
                <a:lnTo>
                  <a:pt x="15218" y="21600"/>
                </a:lnTo>
                <a:cubicBezTo>
                  <a:pt x="15489" y="21600"/>
                  <a:pt x="15709" y="21332"/>
                  <a:pt x="15709" y="21000"/>
                </a:cubicBezTo>
                <a:lnTo>
                  <a:pt x="15709" y="10200"/>
                </a:lnTo>
                <a:cubicBezTo>
                  <a:pt x="15709" y="9869"/>
                  <a:pt x="15489" y="9600"/>
                  <a:pt x="15218" y="9600"/>
                </a:cubicBezTo>
                <a:moveTo>
                  <a:pt x="2945" y="20400"/>
                </a:moveTo>
                <a:lnTo>
                  <a:pt x="982" y="20400"/>
                </a:lnTo>
                <a:lnTo>
                  <a:pt x="982" y="14400"/>
                </a:lnTo>
                <a:lnTo>
                  <a:pt x="2945" y="14400"/>
                </a:lnTo>
                <a:cubicBezTo>
                  <a:pt x="2945" y="14400"/>
                  <a:pt x="2945" y="20400"/>
                  <a:pt x="2945" y="20400"/>
                </a:cubicBezTo>
                <a:close/>
                <a:moveTo>
                  <a:pt x="3436" y="13200"/>
                </a:moveTo>
                <a:lnTo>
                  <a:pt x="491" y="13200"/>
                </a:lnTo>
                <a:cubicBezTo>
                  <a:pt x="220" y="13200"/>
                  <a:pt x="0" y="13469"/>
                  <a:pt x="0" y="13800"/>
                </a:cubicBezTo>
                <a:lnTo>
                  <a:pt x="0" y="21000"/>
                </a:lnTo>
                <a:cubicBezTo>
                  <a:pt x="0" y="21332"/>
                  <a:pt x="220" y="21600"/>
                  <a:pt x="491" y="21600"/>
                </a:cubicBezTo>
                <a:lnTo>
                  <a:pt x="3436" y="21600"/>
                </a:lnTo>
                <a:cubicBezTo>
                  <a:pt x="3707" y="21600"/>
                  <a:pt x="3927" y="21332"/>
                  <a:pt x="3927" y="21000"/>
                </a:cubicBezTo>
                <a:lnTo>
                  <a:pt x="3927" y="13800"/>
                </a:lnTo>
                <a:cubicBezTo>
                  <a:pt x="3927" y="13469"/>
                  <a:pt x="3707" y="13200"/>
                  <a:pt x="3436" y="13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0" name="Shape 3620"/>
          <p:cNvSpPr/>
          <p:nvPr/>
        </p:nvSpPr>
        <p:spPr>
          <a:xfrm>
            <a:off x="1255261"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15643" y="14949"/>
                </a:lnTo>
                <a:cubicBezTo>
                  <a:pt x="16600" y="13832"/>
                  <a:pt x="17182" y="12386"/>
                  <a:pt x="17182" y="10800"/>
                </a:cubicBezTo>
                <a:cubicBezTo>
                  <a:pt x="17182" y="9214"/>
                  <a:pt x="16600" y="7767"/>
                  <a:pt x="15643" y="6651"/>
                </a:cubicBezTo>
                <a:lnTo>
                  <a:pt x="18073" y="4221"/>
                </a:lnTo>
                <a:cubicBezTo>
                  <a:pt x="19649" y="5963"/>
                  <a:pt x="20618" y="8266"/>
                  <a:pt x="20618" y="10800"/>
                </a:cubicBezTo>
                <a:cubicBezTo>
                  <a:pt x="20618" y="13335"/>
                  <a:pt x="19649" y="15637"/>
                  <a:pt x="18073" y="17379"/>
                </a:cubicBezTo>
                <a:moveTo>
                  <a:pt x="10800" y="20619"/>
                </a:moveTo>
                <a:cubicBezTo>
                  <a:pt x="8265" y="20619"/>
                  <a:pt x="5963" y="19650"/>
                  <a:pt x="4221" y="18073"/>
                </a:cubicBezTo>
                <a:lnTo>
                  <a:pt x="6651" y="15643"/>
                </a:lnTo>
                <a:cubicBezTo>
                  <a:pt x="7767" y="16600"/>
                  <a:pt x="9214" y="17182"/>
                  <a:pt x="10800" y="17182"/>
                </a:cubicBezTo>
                <a:cubicBezTo>
                  <a:pt x="12386" y="17182"/>
                  <a:pt x="13833" y="16600"/>
                  <a:pt x="14949" y="15643"/>
                </a:cubicBezTo>
                <a:lnTo>
                  <a:pt x="17379" y="18073"/>
                </a:lnTo>
                <a:cubicBezTo>
                  <a:pt x="15637" y="19650"/>
                  <a:pt x="13334" y="20619"/>
                  <a:pt x="10800" y="20619"/>
                </a:cubicBezTo>
                <a:moveTo>
                  <a:pt x="982" y="10800"/>
                </a:moveTo>
                <a:cubicBezTo>
                  <a:pt x="982" y="8266"/>
                  <a:pt x="1950" y="5963"/>
                  <a:pt x="3527" y="4221"/>
                </a:cubicBezTo>
                <a:lnTo>
                  <a:pt x="5957" y="6651"/>
                </a:lnTo>
                <a:cubicBezTo>
                  <a:pt x="4999" y="7767"/>
                  <a:pt x="4418" y="9214"/>
                  <a:pt x="4418" y="10800"/>
                </a:cubicBezTo>
                <a:cubicBezTo>
                  <a:pt x="4418" y="12386"/>
                  <a:pt x="4999" y="13832"/>
                  <a:pt x="5957" y="14949"/>
                </a:cubicBezTo>
                <a:lnTo>
                  <a:pt x="3527" y="17379"/>
                </a:lnTo>
                <a:cubicBezTo>
                  <a:pt x="1950" y="15637"/>
                  <a:pt x="982" y="13335"/>
                  <a:pt x="982" y="10800"/>
                </a:cubicBezTo>
                <a:moveTo>
                  <a:pt x="16200" y="10800"/>
                </a:moveTo>
                <a:cubicBezTo>
                  <a:pt x="16200" y="13782"/>
                  <a:pt x="13782" y="16200"/>
                  <a:pt x="10800" y="16200"/>
                </a:cubicBezTo>
                <a:cubicBezTo>
                  <a:pt x="7817" y="16200"/>
                  <a:pt x="5400" y="13782"/>
                  <a:pt x="5400" y="10800"/>
                </a:cubicBezTo>
                <a:cubicBezTo>
                  <a:pt x="5400" y="7817"/>
                  <a:pt x="7817" y="5400"/>
                  <a:pt x="10800" y="5400"/>
                </a:cubicBezTo>
                <a:cubicBezTo>
                  <a:pt x="13782" y="5400"/>
                  <a:pt x="16200" y="7817"/>
                  <a:pt x="16200" y="10800"/>
                </a:cubicBezTo>
                <a:moveTo>
                  <a:pt x="10800" y="982"/>
                </a:moveTo>
                <a:cubicBezTo>
                  <a:pt x="13334" y="982"/>
                  <a:pt x="15637" y="1950"/>
                  <a:pt x="17379" y="3527"/>
                </a:cubicBezTo>
                <a:lnTo>
                  <a:pt x="14949" y="5957"/>
                </a:lnTo>
                <a:cubicBezTo>
                  <a:pt x="13832" y="4999"/>
                  <a:pt x="12386" y="4418"/>
                  <a:pt x="10800" y="4418"/>
                </a:cubicBezTo>
                <a:cubicBezTo>
                  <a:pt x="9214" y="4418"/>
                  <a:pt x="7767" y="4999"/>
                  <a:pt x="6651" y="5957"/>
                </a:cubicBezTo>
                <a:lnTo>
                  <a:pt x="4221" y="3527"/>
                </a:lnTo>
                <a:cubicBezTo>
                  <a:pt x="5963" y="1950"/>
                  <a:pt x="8265" y="982"/>
                  <a:pt x="10800" y="982"/>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1" name="Shape 3621"/>
          <p:cNvSpPr/>
          <p:nvPr/>
        </p:nvSpPr>
        <p:spPr>
          <a:xfrm>
            <a:off x="1657000" y="2234585"/>
            <a:ext cx="210435" cy="47826"/>
          </a:xfrm>
          <a:custGeom>
            <a:avLst/>
            <a:gdLst/>
            <a:ahLst/>
            <a:cxnLst>
              <a:cxn ang="0">
                <a:pos x="wd2" y="hd2"/>
              </a:cxn>
              <a:cxn ang="5400000">
                <a:pos x="wd2" y="hd2"/>
              </a:cxn>
              <a:cxn ang="10800000">
                <a:pos x="wd2" y="hd2"/>
              </a:cxn>
              <a:cxn ang="16200000">
                <a:pos x="wd2" y="hd2"/>
              </a:cxn>
            </a:cxnLst>
            <a:rect l="0" t="0" r="r" b="b"/>
            <a:pathLst>
              <a:path w="21600" h="21600" extrusionOk="0">
                <a:moveTo>
                  <a:pt x="19145" y="17280"/>
                </a:moveTo>
                <a:cubicBezTo>
                  <a:pt x="18332" y="17280"/>
                  <a:pt x="17673" y="14380"/>
                  <a:pt x="17673" y="10800"/>
                </a:cubicBezTo>
                <a:cubicBezTo>
                  <a:pt x="17673" y="7224"/>
                  <a:pt x="18332" y="4320"/>
                  <a:pt x="19145" y="4320"/>
                </a:cubicBezTo>
                <a:cubicBezTo>
                  <a:pt x="19959" y="4320"/>
                  <a:pt x="20618" y="7224"/>
                  <a:pt x="20618" y="10800"/>
                </a:cubicBezTo>
                <a:cubicBezTo>
                  <a:pt x="20618" y="14380"/>
                  <a:pt x="19959" y="17280"/>
                  <a:pt x="19145" y="17280"/>
                </a:cubicBezTo>
                <a:moveTo>
                  <a:pt x="19145" y="0"/>
                </a:moveTo>
                <a:cubicBezTo>
                  <a:pt x="17790" y="0"/>
                  <a:pt x="16691" y="4837"/>
                  <a:pt x="16691" y="10800"/>
                </a:cubicBezTo>
                <a:cubicBezTo>
                  <a:pt x="16691" y="16766"/>
                  <a:pt x="17790" y="21600"/>
                  <a:pt x="19145" y="21600"/>
                </a:cubicBezTo>
                <a:cubicBezTo>
                  <a:pt x="20501" y="21600"/>
                  <a:pt x="21600" y="16766"/>
                  <a:pt x="21600" y="10800"/>
                </a:cubicBezTo>
                <a:cubicBezTo>
                  <a:pt x="21600" y="4837"/>
                  <a:pt x="20501" y="0"/>
                  <a:pt x="19145" y="0"/>
                </a:cubicBezTo>
                <a:moveTo>
                  <a:pt x="10800" y="17280"/>
                </a:moveTo>
                <a:cubicBezTo>
                  <a:pt x="9986" y="17280"/>
                  <a:pt x="9327" y="14380"/>
                  <a:pt x="9327" y="10800"/>
                </a:cubicBezTo>
                <a:cubicBezTo>
                  <a:pt x="9327" y="7224"/>
                  <a:pt x="9986" y="4320"/>
                  <a:pt x="10800" y="4320"/>
                </a:cubicBezTo>
                <a:cubicBezTo>
                  <a:pt x="11614" y="4320"/>
                  <a:pt x="12273" y="7224"/>
                  <a:pt x="12273" y="10800"/>
                </a:cubicBezTo>
                <a:cubicBezTo>
                  <a:pt x="12273" y="14380"/>
                  <a:pt x="11614" y="17280"/>
                  <a:pt x="10800" y="17280"/>
                </a:cubicBezTo>
                <a:moveTo>
                  <a:pt x="10800" y="0"/>
                </a:moveTo>
                <a:cubicBezTo>
                  <a:pt x="9444" y="0"/>
                  <a:pt x="8345" y="4837"/>
                  <a:pt x="8345" y="10800"/>
                </a:cubicBezTo>
                <a:cubicBezTo>
                  <a:pt x="8345" y="16766"/>
                  <a:pt x="9444" y="21600"/>
                  <a:pt x="10800" y="21600"/>
                </a:cubicBezTo>
                <a:cubicBezTo>
                  <a:pt x="12156" y="21600"/>
                  <a:pt x="13255" y="16766"/>
                  <a:pt x="13255" y="10800"/>
                </a:cubicBezTo>
                <a:cubicBezTo>
                  <a:pt x="13255" y="4837"/>
                  <a:pt x="12156" y="0"/>
                  <a:pt x="10800" y="0"/>
                </a:cubicBezTo>
                <a:moveTo>
                  <a:pt x="2455" y="17280"/>
                </a:moveTo>
                <a:cubicBezTo>
                  <a:pt x="1641" y="17280"/>
                  <a:pt x="982" y="14380"/>
                  <a:pt x="982" y="10800"/>
                </a:cubicBezTo>
                <a:cubicBezTo>
                  <a:pt x="982" y="7224"/>
                  <a:pt x="1641" y="4320"/>
                  <a:pt x="2455" y="4320"/>
                </a:cubicBezTo>
                <a:cubicBezTo>
                  <a:pt x="3268" y="4320"/>
                  <a:pt x="3927" y="7224"/>
                  <a:pt x="3927" y="10800"/>
                </a:cubicBezTo>
                <a:cubicBezTo>
                  <a:pt x="3927" y="14380"/>
                  <a:pt x="3268" y="17280"/>
                  <a:pt x="2455" y="17280"/>
                </a:cubicBezTo>
                <a:moveTo>
                  <a:pt x="2455" y="0"/>
                </a:moveTo>
                <a:cubicBezTo>
                  <a:pt x="1099" y="0"/>
                  <a:pt x="0" y="4837"/>
                  <a:pt x="0" y="10800"/>
                </a:cubicBezTo>
                <a:cubicBezTo>
                  <a:pt x="0" y="16766"/>
                  <a:pt x="1099" y="21600"/>
                  <a:pt x="2455" y="21600"/>
                </a:cubicBezTo>
                <a:cubicBezTo>
                  <a:pt x="3811" y="21600"/>
                  <a:pt x="4909" y="16766"/>
                  <a:pt x="4909" y="10800"/>
                </a:cubicBezTo>
                <a:cubicBezTo>
                  <a:pt x="4909" y="4837"/>
                  <a:pt x="3811" y="0"/>
                  <a:pt x="2455"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2" name="Shape 3622"/>
          <p:cNvSpPr/>
          <p:nvPr/>
        </p:nvSpPr>
        <p:spPr>
          <a:xfrm>
            <a:off x="2058739"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5" y="21600"/>
                  <a:pt x="21600" y="16765"/>
                  <a:pt x="21600" y="10800"/>
                </a:cubicBezTo>
                <a:cubicBezTo>
                  <a:pt x="21600" y="4836"/>
                  <a:pt x="16765" y="0"/>
                  <a:pt x="10800" y="0"/>
                </a:cubicBezTo>
                <a:moveTo>
                  <a:pt x="10800" y="11291"/>
                </a:moveTo>
                <a:cubicBezTo>
                  <a:pt x="10529" y="11291"/>
                  <a:pt x="10309" y="11072"/>
                  <a:pt x="10309" y="10800"/>
                </a:cubicBezTo>
                <a:cubicBezTo>
                  <a:pt x="10309" y="10529"/>
                  <a:pt x="10529" y="10309"/>
                  <a:pt x="10800" y="10309"/>
                </a:cubicBezTo>
                <a:cubicBezTo>
                  <a:pt x="11071" y="10309"/>
                  <a:pt x="11291" y="10529"/>
                  <a:pt x="11291" y="10800"/>
                </a:cubicBezTo>
                <a:cubicBezTo>
                  <a:pt x="11291" y="11072"/>
                  <a:pt x="11071" y="11291"/>
                  <a:pt x="10800" y="11291"/>
                </a:cubicBezTo>
                <a:moveTo>
                  <a:pt x="10800" y="9327"/>
                </a:moveTo>
                <a:cubicBezTo>
                  <a:pt x="9986" y="9327"/>
                  <a:pt x="9327" y="9987"/>
                  <a:pt x="9327" y="10800"/>
                </a:cubicBezTo>
                <a:cubicBezTo>
                  <a:pt x="9327" y="11614"/>
                  <a:pt x="9986" y="12273"/>
                  <a:pt x="10800" y="12273"/>
                </a:cubicBezTo>
                <a:cubicBezTo>
                  <a:pt x="11614" y="12273"/>
                  <a:pt x="12273" y="11614"/>
                  <a:pt x="12273" y="10800"/>
                </a:cubicBezTo>
                <a:cubicBezTo>
                  <a:pt x="12273" y="9987"/>
                  <a:pt x="11614" y="9327"/>
                  <a:pt x="10800" y="9327"/>
                </a:cubicBezTo>
                <a:moveTo>
                  <a:pt x="5400" y="11291"/>
                </a:moveTo>
                <a:cubicBezTo>
                  <a:pt x="5129" y="11291"/>
                  <a:pt x="4909" y="11072"/>
                  <a:pt x="4909" y="10800"/>
                </a:cubicBezTo>
                <a:cubicBezTo>
                  <a:pt x="4909" y="10529"/>
                  <a:pt x="5129" y="10309"/>
                  <a:pt x="5400" y="10309"/>
                </a:cubicBezTo>
                <a:cubicBezTo>
                  <a:pt x="5671" y="10309"/>
                  <a:pt x="5891" y="10529"/>
                  <a:pt x="5891" y="10800"/>
                </a:cubicBezTo>
                <a:cubicBezTo>
                  <a:pt x="5891" y="11072"/>
                  <a:pt x="5671" y="11291"/>
                  <a:pt x="5400" y="11291"/>
                </a:cubicBezTo>
                <a:moveTo>
                  <a:pt x="5400" y="9327"/>
                </a:moveTo>
                <a:cubicBezTo>
                  <a:pt x="4586" y="9327"/>
                  <a:pt x="3927" y="9987"/>
                  <a:pt x="3927" y="10800"/>
                </a:cubicBezTo>
                <a:cubicBezTo>
                  <a:pt x="3927" y="11614"/>
                  <a:pt x="4586" y="12273"/>
                  <a:pt x="5400" y="12273"/>
                </a:cubicBezTo>
                <a:cubicBezTo>
                  <a:pt x="6214" y="12273"/>
                  <a:pt x="6873" y="11614"/>
                  <a:pt x="6873" y="10800"/>
                </a:cubicBezTo>
                <a:cubicBezTo>
                  <a:pt x="6873" y="9987"/>
                  <a:pt x="6214" y="9327"/>
                  <a:pt x="5400" y="9327"/>
                </a:cubicBezTo>
                <a:moveTo>
                  <a:pt x="16200" y="11291"/>
                </a:moveTo>
                <a:cubicBezTo>
                  <a:pt x="15929" y="11291"/>
                  <a:pt x="15709" y="11072"/>
                  <a:pt x="15709" y="10800"/>
                </a:cubicBezTo>
                <a:cubicBezTo>
                  <a:pt x="15709" y="10529"/>
                  <a:pt x="15929" y="10309"/>
                  <a:pt x="16200" y="10309"/>
                </a:cubicBezTo>
                <a:cubicBezTo>
                  <a:pt x="16471" y="10309"/>
                  <a:pt x="16691" y="10529"/>
                  <a:pt x="16691" y="10800"/>
                </a:cubicBezTo>
                <a:cubicBezTo>
                  <a:pt x="16691" y="11072"/>
                  <a:pt x="16471" y="11291"/>
                  <a:pt x="16200" y="11291"/>
                </a:cubicBezTo>
                <a:moveTo>
                  <a:pt x="16200" y="9327"/>
                </a:moveTo>
                <a:cubicBezTo>
                  <a:pt x="15386" y="9327"/>
                  <a:pt x="14727" y="9987"/>
                  <a:pt x="14727" y="10800"/>
                </a:cubicBezTo>
                <a:cubicBezTo>
                  <a:pt x="14727" y="11614"/>
                  <a:pt x="15386" y="12273"/>
                  <a:pt x="16200" y="12273"/>
                </a:cubicBezTo>
                <a:cubicBezTo>
                  <a:pt x="17014" y="12273"/>
                  <a:pt x="17673" y="11614"/>
                  <a:pt x="17673" y="10800"/>
                </a:cubicBezTo>
                <a:cubicBezTo>
                  <a:pt x="17673" y="9987"/>
                  <a:pt x="17014" y="9327"/>
                  <a:pt x="16200" y="93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3" name="Shape 3623"/>
          <p:cNvSpPr/>
          <p:nvPr/>
        </p:nvSpPr>
        <p:spPr>
          <a:xfrm>
            <a:off x="2460478"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4" name="Shape 3624"/>
          <p:cNvSpPr/>
          <p:nvPr/>
        </p:nvSpPr>
        <p:spPr>
          <a:xfrm>
            <a:off x="2862218"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9755" y="6010"/>
                </a:moveTo>
                <a:lnTo>
                  <a:pt x="18630" y="7136"/>
                </a:lnTo>
                <a:lnTo>
                  <a:pt x="14465" y="2970"/>
                </a:lnTo>
                <a:lnTo>
                  <a:pt x="15590" y="1845"/>
                </a:lnTo>
                <a:cubicBezTo>
                  <a:pt x="15590" y="1845"/>
                  <a:pt x="16391" y="982"/>
                  <a:pt x="17673" y="982"/>
                </a:cubicBezTo>
                <a:cubicBezTo>
                  <a:pt x="19300" y="982"/>
                  <a:pt x="20618" y="2300"/>
                  <a:pt x="20618" y="3927"/>
                </a:cubicBezTo>
                <a:cubicBezTo>
                  <a:pt x="20618" y="4741"/>
                  <a:pt x="20288" y="5477"/>
                  <a:pt x="19755" y="6010"/>
                </a:cubicBezTo>
                <a:moveTo>
                  <a:pt x="7364" y="18402"/>
                </a:moveTo>
                <a:lnTo>
                  <a:pt x="7364" y="14727"/>
                </a:lnTo>
                <a:cubicBezTo>
                  <a:pt x="7364" y="14456"/>
                  <a:pt x="7144" y="14236"/>
                  <a:pt x="6873" y="14236"/>
                </a:cubicBezTo>
                <a:lnTo>
                  <a:pt x="3198" y="14236"/>
                </a:lnTo>
                <a:lnTo>
                  <a:pt x="13770" y="3665"/>
                </a:lnTo>
                <a:lnTo>
                  <a:pt x="17935" y="7830"/>
                </a:lnTo>
                <a:cubicBezTo>
                  <a:pt x="17935" y="7830"/>
                  <a:pt x="7364" y="18402"/>
                  <a:pt x="7364" y="18402"/>
                </a:cubicBezTo>
                <a:close/>
                <a:moveTo>
                  <a:pt x="6382" y="19042"/>
                </a:moveTo>
                <a:lnTo>
                  <a:pt x="2945" y="19845"/>
                </a:lnTo>
                <a:lnTo>
                  <a:pt x="2945" y="18655"/>
                </a:lnTo>
                <a:lnTo>
                  <a:pt x="1755" y="18655"/>
                </a:lnTo>
                <a:lnTo>
                  <a:pt x="2558" y="15218"/>
                </a:lnTo>
                <a:lnTo>
                  <a:pt x="6382" y="15218"/>
                </a:lnTo>
                <a:cubicBezTo>
                  <a:pt x="6382" y="15218"/>
                  <a:pt x="6382" y="19042"/>
                  <a:pt x="6382" y="19042"/>
                </a:cubicBezTo>
                <a:close/>
                <a:moveTo>
                  <a:pt x="17673" y="0"/>
                </a:moveTo>
                <a:cubicBezTo>
                  <a:pt x="16588" y="0"/>
                  <a:pt x="15606" y="439"/>
                  <a:pt x="14896" y="1151"/>
                </a:cubicBezTo>
                <a:lnTo>
                  <a:pt x="1641" y="14405"/>
                </a:lnTo>
                <a:lnTo>
                  <a:pt x="0" y="21600"/>
                </a:lnTo>
                <a:lnTo>
                  <a:pt x="7195" y="19959"/>
                </a:lnTo>
                <a:lnTo>
                  <a:pt x="20449" y="6704"/>
                </a:lnTo>
                <a:cubicBezTo>
                  <a:pt x="21160" y="5994"/>
                  <a:pt x="21600" y="5012"/>
                  <a:pt x="21600" y="3927"/>
                </a:cubicBezTo>
                <a:cubicBezTo>
                  <a:pt x="21600" y="1758"/>
                  <a:pt x="19842" y="0"/>
                  <a:pt x="17673"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5" name="Shape 3625"/>
          <p:cNvSpPr/>
          <p:nvPr/>
        </p:nvSpPr>
        <p:spPr>
          <a:xfrm>
            <a:off x="3263957" y="2162847"/>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6" name="Shape 3626"/>
          <p:cNvSpPr/>
          <p:nvPr/>
        </p:nvSpPr>
        <p:spPr>
          <a:xfrm>
            <a:off x="3665696" y="2162847"/>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7" name="Shape 3627"/>
          <p:cNvSpPr/>
          <p:nvPr/>
        </p:nvSpPr>
        <p:spPr>
          <a:xfrm>
            <a:off x="4067435" y="2162847"/>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7855" y="18900"/>
                </a:moveTo>
                <a:cubicBezTo>
                  <a:pt x="7279" y="18900"/>
                  <a:pt x="6684" y="18827"/>
                  <a:pt x="6086" y="18683"/>
                </a:cubicBezTo>
                <a:cubicBezTo>
                  <a:pt x="6017" y="18666"/>
                  <a:pt x="5946" y="18658"/>
                  <a:pt x="5876" y="18658"/>
                </a:cubicBezTo>
                <a:cubicBezTo>
                  <a:pt x="5756" y="18658"/>
                  <a:pt x="5636" y="18682"/>
                  <a:pt x="5523" y="18729"/>
                </a:cubicBezTo>
                <a:lnTo>
                  <a:pt x="2957" y="19815"/>
                </a:lnTo>
                <a:lnTo>
                  <a:pt x="3365" y="18243"/>
                </a:lnTo>
                <a:cubicBezTo>
                  <a:pt x="3474" y="17827"/>
                  <a:pt x="3345" y="17380"/>
                  <a:pt x="3039" y="17108"/>
                </a:cubicBezTo>
                <a:cubicBezTo>
                  <a:pt x="1712" y="15926"/>
                  <a:pt x="982" y="14358"/>
                  <a:pt x="982" y="12690"/>
                </a:cubicBezTo>
                <a:cubicBezTo>
                  <a:pt x="982" y="9266"/>
                  <a:pt x="4065" y="6480"/>
                  <a:pt x="7855" y="6480"/>
                </a:cubicBezTo>
                <a:cubicBezTo>
                  <a:pt x="11644" y="6480"/>
                  <a:pt x="14727" y="9266"/>
                  <a:pt x="14727" y="12690"/>
                </a:cubicBezTo>
                <a:cubicBezTo>
                  <a:pt x="14727" y="16114"/>
                  <a:pt x="11644" y="18900"/>
                  <a:pt x="7855" y="18900"/>
                </a:cubicBezTo>
                <a:moveTo>
                  <a:pt x="7855" y="5400"/>
                </a:moveTo>
                <a:cubicBezTo>
                  <a:pt x="3517" y="5400"/>
                  <a:pt x="0" y="8664"/>
                  <a:pt x="0" y="12690"/>
                </a:cubicBezTo>
                <a:cubicBezTo>
                  <a:pt x="0" y="14758"/>
                  <a:pt x="932" y="16620"/>
                  <a:pt x="2422" y="17947"/>
                </a:cubicBezTo>
                <a:lnTo>
                  <a:pt x="1473" y="21600"/>
                </a:lnTo>
                <a:lnTo>
                  <a:pt x="5876" y="19738"/>
                </a:lnTo>
                <a:cubicBezTo>
                  <a:pt x="6509" y="19891"/>
                  <a:pt x="7169" y="19980"/>
                  <a:pt x="7855" y="19980"/>
                </a:cubicBezTo>
                <a:cubicBezTo>
                  <a:pt x="12192" y="19980"/>
                  <a:pt x="15709" y="16716"/>
                  <a:pt x="15709" y="12690"/>
                </a:cubicBezTo>
                <a:cubicBezTo>
                  <a:pt x="15709" y="8664"/>
                  <a:pt x="12192" y="5400"/>
                  <a:pt x="7855" y="5400"/>
                </a:cubicBezTo>
                <a:moveTo>
                  <a:pt x="21600" y="7290"/>
                </a:moveTo>
                <a:cubicBezTo>
                  <a:pt x="21600" y="3264"/>
                  <a:pt x="18084" y="0"/>
                  <a:pt x="13745" y="0"/>
                </a:cubicBezTo>
                <a:cubicBezTo>
                  <a:pt x="10506" y="0"/>
                  <a:pt x="7725" y="1821"/>
                  <a:pt x="6525" y="4422"/>
                </a:cubicBezTo>
                <a:cubicBezTo>
                  <a:pt x="6912" y="4367"/>
                  <a:pt x="7306" y="4332"/>
                  <a:pt x="7708" y="4326"/>
                </a:cubicBezTo>
                <a:cubicBezTo>
                  <a:pt x="8875" y="2394"/>
                  <a:pt x="11143" y="1080"/>
                  <a:pt x="13745" y="1080"/>
                </a:cubicBezTo>
                <a:cubicBezTo>
                  <a:pt x="17535" y="1080"/>
                  <a:pt x="20618" y="3866"/>
                  <a:pt x="20618" y="7290"/>
                </a:cubicBezTo>
                <a:cubicBezTo>
                  <a:pt x="20618" y="8958"/>
                  <a:pt x="19888" y="10526"/>
                  <a:pt x="18561" y="11707"/>
                </a:cubicBezTo>
                <a:cubicBezTo>
                  <a:pt x="18255" y="11980"/>
                  <a:pt x="18126" y="12428"/>
                  <a:pt x="18234" y="12843"/>
                </a:cubicBezTo>
                <a:lnTo>
                  <a:pt x="18643" y="14415"/>
                </a:lnTo>
                <a:lnTo>
                  <a:pt x="16613" y="13556"/>
                </a:lnTo>
                <a:cubicBezTo>
                  <a:pt x="16573" y="13922"/>
                  <a:pt x="16500" y="14278"/>
                  <a:pt x="16411" y="14628"/>
                </a:cubicBezTo>
                <a:lnTo>
                  <a:pt x="20127" y="16200"/>
                </a:lnTo>
                <a:lnTo>
                  <a:pt x="19178" y="12547"/>
                </a:lnTo>
                <a:cubicBezTo>
                  <a:pt x="20669" y="11220"/>
                  <a:pt x="21600" y="9358"/>
                  <a:pt x="21600" y="729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8" name="Shape 3628"/>
          <p:cNvSpPr/>
          <p:nvPr/>
        </p:nvSpPr>
        <p:spPr>
          <a:xfrm>
            <a:off x="451782"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073" y="17379"/>
                </a:moveTo>
                <a:lnTo>
                  <a:pt x="4221" y="3527"/>
                </a:lnTo>
                <a:cubicBezTo>
                  <a:pt x="5963" y="1950"/>
                  <a:pt x="8265" y="982"/>
                  <a:pt x="10800" y="982"/>
                </a:cubicBezTo>
                <a:cubicBezTo>
                  <a:pt x="16223" y="982"/>
                  <a:pt x="20618" y="5377"/>
                  <a:pt x="20618" y="10800"/>
                </a:cubicBezTo>
                <a:cubicBezTo>
                  <a:pt x="20618" y="13335"/>
                  <a:pt x="19650" y="15637"/>
                  <a:pt x="18073" y="17379"/>
                </a:cubicBezTo>
                <a:moveTo>
                  <a:pt x="10800" y="20618"/>
                </a:moveTo>
                <a:cubicBezTo>
                  <a:pt x="5377" y="20618"/>
                  <a:pt x="982" y="16223"/>
                  <a:pt x="982" y="10800"/>
                </a:cubicBezTo>
                <a:cubicBezTo>
                  <a:pt x="982" y="8266"/>
                  <a:pt x="1950" y="5963"/>
                  <a:pt x="3527" y="4221"/>
                </a:cubicBezTo>
                <a:lnTo>
                  <a:pt x="17379" y="18073"/>
                </a:lnTo>
                <a:cubicBezTo>
                  <a:pt x="15637" y="19650"/>
                  <a:pt x="13334"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9" name="Shape 3629"/>
          <p:cNvSpPr/>
          <p:nvPr/>
        </p:nvSpPr>
        <p:spPr>
          <a:xfrm>
            <a:off x="853521"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874" y="5396"/>
                </a:moveTo>
                <a:cubicBezTo>
                  <a:pt x="11493" y="5396"/>
                  <a:pt x="11166" y="5519"/>
                  <a:pt x="10894" y="5766"/>
                </a:cubicBezTo>
                <a:cubicBezTo>
                  <a:pt x="10621" y="6013"/>
                  <a:pt x="10484" y="6310"/>
                  <a:pt x="10484" y="6658"/>
                </a:cubicBezTo>
                <a:cubicBezTo>
                  <a:pt x="10484" y="7005"/>
                  <a:pt x="10621" y="7301"/>
                  <a:pt x="10894" y="7545"/>
                </a:cubicBezTo>
                <a:cubicBezTo>
                  <a:pt x="11166" y="7790"/>
                  <a:pt x="11493" y="7912"/>
                  <a:pt x="11874" y="7912"/>
                </a:cubicBezTo>
                <a:cubicBezTo>
                  <a:pt x="12255" y="7912"/>
                  <a:pt x="12581" y="7790"/>
                  <a:pt x="12852" y="7545"/>
                </a:cubicBezTo>
                <a:cubicBezTo>
                  <a:pt x="13122" y="7301"/>
                  <a:pt x="13257" y="7005"/>
                  <a:pt x="13257" y="6658"/>
                </a:cubicBezTo>
                <a:cubicBezTo>
                  <a:pt x="13257" y="6310"/>
                  <a:pt x="13122" y="6013"/>
                  <a:pt x="12852" y="5766"/>
                </a:cubicBezTo>
                <a:cubicBezTo>
                  <a:pt x="12581" y="5519"/>
                  <a:pt x="12255" y="5396"/>
                  <a:pt x="11874" y="5396"/>
                </a:cubicBezTo>
                <a:moveTo>
                  <a:pt x="12242" y="15228"/>
                </a:moveTo>
                <a:cubicBezTo>
                  <a:pt x="11942" y="15228"/>
                  <a:pt x="11730" y="15180"/>
                  <a:pt x="11608" y="15083"/>
                </a:cubicBezTo>
                <a:cubicBezTo>
                  <a:pt x="11486" y="14987"/>
                  <a:pt x="11425" y="14807"/>
                  <a:pt x="11425" y="14542"/>
                </a:cubicBezTo>
                <a:cubicBezTo>
                  <a:pt x="11425" y="14436"/>
                  <a:pt x="11444" y="14281"/>
                  <a:pt x="11482" y="14076"/>
                </a:cubicBezTo>
                <a:cubicBezTo>
                  <a:pt x="11519" y="13870"/>
                  <a:pt x="11562" y="13687"/>
                  <a:pt x="11609" y="13527"/>
                </a:cubicBezTo>
                <a:lnTo>
                  <a:pt x="12189" y="11532"/>
                </a:lnTo>
                <a:cubicBezTo>
                  <a:pt x="12246" y="11349"/>
                  <a:pt x="12284" y="11148"/>
                  <a:pt x="12306" y="10929"/>
                </a:cubicBezTo>
                <a:cubicBezTo>
                  <a:pt x="12327" y="10709"/>
                  <a:pt x="12337" y="10557"/>
                  <a:pt x="12337" y="10469"/>
                </a:cubicBezTo>
                <a:cubicBezTo>
                  <a:pt x="12337" y="10049"/>
                  <a:pt x="12185" y="9707"/>
                  <a:pt x="11882" y="9444"/>
                </a:cubicBezTo>
                <a:cubicBezTo>
                  <a:pt x="11578" y="9182"/>
                  <a:pt x="11146" y="9050"/>
                  <a:pt x="10586" y="9050"/>
                </a:cubicBezTo>
                <a:cubicBezTo>
                  <a:pt x="10275" y="9050"/>
                  <a:pt x="9945" y="9104"/>
                  <a:pt x="9597" y="9211"/>
                </a:cubicBezTo>
                <a:cubicBezTo>
                  <a:pt x="9248" y="9319"/>
                  <a:pt x="8884" y="9448"/>
                  <a:pt x="8502" y="9599"/>
                </a:cubicBezTo>
                <a:lnTo>
                  <a:pt x="8347" y="10216"/>
                </a:lnTo>
                <a:cubicBezTo>
                  <a:pt x="8460" y="10175"/>
                  <a:pt x="8595" y="10131"/>
                  <a:pt x="8753" y="10085"/>
                </a:cubicBezTo>
                <a:cubicBezTo>
                  <a:pt x="8911" y="10040"/>
                  <a:pt x="9066" y="10017"/>
                  <a:pt x="9217" y="10017"/>
                </a:cubicBezTo>
                <a:cubicBezTo>
                  <a:pt x="9524" y="10017"/>
                  <a:pt x="9731" y="10068"/>
                  <a:pt x="9839" y="10168"/>
                </a:cubicBezTo>
                <a:cubicBezTo>
                  <a:pt x="9948" y="10269"/>
                  <a:pt x="10002" y="10447"/>
                  <a:pt x="10002" y="10703"/>
                </a:cubicBezTo>
                <a:cubicBezTo>
                  <a:pt x="10002" y="10844"/>
                  <a:pt x="9985" y="11001"/>
                  <a:pt x="9949" y="11172"/>
                </a:cubicBezTo>
                <a:cubicBezTo>
                  <a:pt x="9914" y="11343"/>
                  <a:pt x="9870" y="11526"/>
                  <a:pt x="9818" y="11717"/>
                </a:cubicBezTo>
                <a:lnTo>
                  <a:pt x="9235" y="13719"/>
                </a:lnTo>
                <a:cubicBezTo>
                  <a:pt x="9184" y="13929"/>
                  <a:pt x="9146" y="14118"/>
                  <a:pt x="9123" y="14285"/>
                </a:cubicBezTo>
                <a:cubicBezTo>
                  <a:pt x="9100" y="14451"/>
                  <a:pt x="9088" y="14615"/>
                  <a:pt x="9088" y="14775"/>
                </a:cubicBezTo>
                <a:cubicBezTo>
                  <a:pt x="9088" y="15186"/>
                  <a:pt x="9244" y="15526"/>
                  <a:pt x="9556" y="15793"/>
                </a:cubicBezTo>
                <a:cubicBezTo>
                  <a:pt x="9869" y="16060"/>
                  <a:pt x="10308" y="16194"/>
                  <a:pt x="10872" y="16194"/>
                </a:cubicBezTo>
                <a:cubicBezTo>
                  <a:pt x="11239" y="16194"/>
                  <a:pt x="11561" y="16147"/>
                  <a:pt x="11839" y="16053"/>
                </a:cubicBezTo>
                <a:cubicBezTo>
                  <a:pt x="12117" y="15960"/>
                  <a:pt x="12488" y="15824"/>
                  <a:pt x="12954" y="15645"/>
                </a:cubicBezTo>
                <a:lnTo>
                  <a:pt x="13109" y="15028"/>
                </a:lnTo>
                <a:cubicBezTo>
                  <a:pt x="13029" y="15065"/>
                  <a:pt x="12900" y="15107"/>
                  <a:pt x="12721" y="15155"/>
                </a:cubicBezTo>
                <a:cubicBezTo>
                  <a:pt x="12543" y="15204"/>
                  <a:pt x="12383" y="15228"/>
                  <a:pt x="12242" y="1522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0" name="Shape 3630"/>
          <p:cNvSpPr/>
          <p:nvPr/>
        </p:nvSpPr>
        <p:spPr>
          <a:xfrm>
            <a:off x="1255261"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991" y="6559"/>
                </a:moveTo>
                <a:cubicBezTo>
                  <a:pt x="12727" y="6341"/>
                  <a:pt x="12420" y="6172"/>
                  <a:pt x="12078" y="6058"/>
                </a:cubicBezTo>
                <a:cubicBezTo>
                  <a:pt x="11737" y="5946"/>
                  <a:pt x="11367" y="5889"/>
                  <a:pt x="10978" y="5889"/>
                </a:cubicBezTo>
                <a:cubicBezTo>
                  <a:pt x="10477" y="5889"/>
                  <a:pt x="10025" y="5967"/>
                  <a:pt x="9633" y="6120"/>
                </a:cubicBezTo>
                <a:cubicBezTo>
                  <a:pt x="9239" y="6275"/>
                  <a:pt x="8900" y="6494"/>
                  <a:pt x="8623" y="6771"/>
                </a:cubicBezTo>
                <a:cubicBezTo>
                  <a:pt x="8346" y="7049"/>
                  <a:pt x="8133" y="7392"/>
                  <a:pt x="7992" y="7788"/>
                </a:cubicBezTo>
                <a:cubicBezTo>
                  <a:pt x="7853" y="8180"/>
                  <a:pt x="7782" y="8620"/>
                  <a:pt x="7782" y="9096"/>
                </a:cubicBezTo>
                <a:lnTo>
                  <a:pt x="7782" y="9217"/>
                </a:lnTo>
                <a:lnTo>
                  <a:pt x="8880" y="9217"/>
                </a:lnTo>
                <a:lnTo>
                  <a:pt x="8877" y="9093"/>
                </a:lnTo>
                <a:cubicBezTo>
                  <a:pt x="8868" y="8767"/>
                  <a:pt x="8908" y="8461"/>
                  <a:pt x="8993" y="8187"/>
                </a:cubicBezTo>
                <a:cubicBezTo>
                  <a:pt x="9079" y="7914"/>
                  <a:pt x="9207" y="7675"/>
                  <a:pt x="9377" y="7473"/>
                </a:cubicBezTo>
                <a:cubicBezTo>
                  <a:pt x="9545" y="7274"/>
                  <a:pt x="9762" y="7115"/>
                  <a:pt x="10024" y="7000"/>
                </a:cubicBezTo>
                <a:cubicBezTo>
                  <a:pt x="10287" y="6884"/>
                  <a:pt x="10594" y="6827"/>
                  <a:pt x="10937" y="6827"/>
                </a:cubicBezTo>
                <a:cubicBezTo>
                  <a:pt x="11182" y="6827"/>
                  <a:pt x="11418" y="6868"/>
                  <a:pt x="11639" y="6950"/>
                </a:cubicBezTo>
                <a:cubicBezTo>
                  <a:pt x="11858" y="7032"/>
                  <a:pt x="12053" y="7146"/>
                  <a:pt x="12218" y="7289"/>
                </a:cubicBezTo>
                <a:cubicBezTo>
                  <a:pt x="12381" y="7431"/>
                  <a:pt x="12512" y="7605"/>
                  <a:pt x="12609" y="7808"/>
                </a:cubicBezTo>
                <a:cubicBezTo>
                  <a:pt x="12704" y="8011"/>
                  <a:pt x="12752" y="8236"/>
                  <a:pt x="12752" y="8478"/>
                </a:cubicBezTo>
                <a:cubicBezTo>
                  <a:pt x="12752" y="8797"/>
                  <a:pt x="12674" y="9089"/>
                  <a:pt x="12519" y="9350"/>
                </a:cubicBezTo>
                <a:cubicBezTo>
                  <a:pt x="12359" y="9618"/>
                  <a:pt x="12154" y="9865"/>
                  <a:pt x="11913" y="10082"/>
                </a:cubicBezTo>
                <a:cubicBezTo>
                  <a:pt x="11624" y="10337"/>
                  <a:pt x="11374" y="10568"/>
                  <a:pt x="11170" y="10771"/>
                </a:cubicBezTo>
                <a:cubicBezTo>
                  <a:pt x="10959" y="10979"/>
                  <a:pt x="10789" y="11200"/>
                  <a:pt x="10662" y="11428"/>
                </a:cubicBezTo>
                <a:cubicBezTo>
                  <a:pt x="10534" y="11657"/>
                  <a:pt x="10441" y="11916"/>
                  <a:pt x="10385" y="12199"/>
                </a:cubicBezTo>
                <a:cubicBezTo>
                  <a:pt x="10329" y="12478"/>
                  <a:pt x="10305" y="12827"/>
                  <a:pt x="10315" y="13237"/>
                </a:cubicBezTo>
                <a:lnTo>
                  <a:pt x="10318" y="13355"/>
                </a:lnTo>
                <a:lnTo>
                  <a:pt x="11407" y="13355"/>
                </a:lnTo>
                <a:lnTo>
                  <a:pt x="11410" y="13237"/>
                </a:lnTo>
                <a:cubicBezTo>
                  <a:pt x="11418" y="12838"/>
                  <a:pt x="11436" y="12531"/>
                  <a:pt x="11463" y="12322"/>
                </a:cubicBezTo>
                <a:cubicBezTo>
                  <a:pt x="11488" y="12125"/>
                  <a:pt x="11538" y="11956"/>
                  <a:pt x="11611" y="11821"/>
                </a:cubicBezTo>
                <a:cubicBezTo>
                  <a:pt x="11687" y="11684"/>
                  <a:pt x="11803" y="11541"/>
                  <a:pt x="11959" y="11399"/>
                </a:cubicBezTo>
                <a:cubicBezTo>
                  <a:pt x="12127" y="11245"/>
                  <a:pt x="12351" y="11031"/>
                  <a:pt x="12630" y="10762"/>
                </a:cubicBezTo>
                <a:cubicBezTo>
                  <a:pt x="12979" y="10441"/>
                  <a:pt x="13270" y="10102"/>
                  <a:pt x="13495" y="9753"/>
                </a:cubicBezTo>
                <a:cubicBezTo>
                  <a:pt x="13729" y="9393"/>
                  <a:pt x="13847" y="8952"/>
                  <a:pt x="13847" y="8439"/>
                </a:cubicBezTo>
                <a:cubicBezTo>
                  <a:pt x="13847" y="8038"/>
                  <a:pt x="13770" y="7675"/>
                  <a:pt x="13618" y="7362"/>
                </a:cubicBezTo>
                <a:cubicBezTo>
                  <a:pt x="13467" y="7050"/>
                  <a:pt x="13256" y="6780"/>
                  <a:pt x="12991" y="6559"/>
                </a:cubicBezTo>
                <a:moveTo>
                  <a:pt x="10179" y="15706"/>
                </a:moveTo>
                <a:lnTo>
                  <a:pt x="11558" y="15706"/>
                </a:lnTo>
                <a:lnTo>
                  <a:pt x="11558" y="14072"/>
                </a:lnTo>
                <a:lnTo>
                  <a:pt x="10179" y="14072"/>
                </a:lnTo>
                <a:cubicBezTo>
                  <a:pt x="10179" y="14072"/>
                  <a:pt x="10179" y="15706"/>
                  <a:pt x="10179" y="15706"/>
                </a:cubicBezTo>
                <a:close/>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5" y="0"/>
                  <a:pt x="0" y="4836"/>
                  <a:pt x="0" y="10800"/>
                </a:cubicBezTo>
                <a:cubicBezTo>
                  <a:pt x="0" y="16764"/>
                  <a:pt x="4835" y="21600"/>
                  <a:pt x="10800" y="21600"/>
                </a:cubicBezTo>
                <a:cubicBezTo>
                  <a:pt x="16764" y="21600"/>
                  <a:pt x="21600" y="16764"/>
                  <a:pt x="21600" y="10800"/>
                </a:cubicBezTo>
                <a:cubicBezTo>
                  <a:pt x="21600" y="4836"/>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1" name="Shape 3631"/>
          <p:cNvSpPr/>
          <p:nvPr/>
        </p:nvSpPr>
        <p:spPr>
          <a:xfrm>
            <a:off x="1657000"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7"/>
                  <a:pt x="5377" y="982"/>
                  <a:pt x="10800" y="982"/>
                </a:cubicBezTo>
                <a:cubicBezTo>
                  <a:pt x="16223" y="982"/>
                  <a:pt x="20618" y="5377"/>
                  <a:pt x="20618" y="10800"/>
                </a:cubicBezTo>
                <a:cubicBezTo>
                  <a:pt x="20618" y="16223"/>
                  <a:pt x="16223" y="20618"/>
                  <a:pt x="10800" y="20618"/>
                </a:cubicBezTo>
                <a:moveTo>
                  <a:pt x="10800" y="0"/>
                </a:moveTo>
                <a:cubicBezTo>
                  <a:pt x="4836" y="0"/>
                  <a:pt x="0" y="4836"/>
                  <a:pt x="0" y="10800"/>
                </a:cubicBezTo>
                <a:cubicBezTo>
                  <a:pt x="0" y="16765"/>
                  <a:pt x="4836" y="21600"/>
                  <a:pt x="10800" y="21600"/>
                </a:cubicBezTo>
                <a:cubicBezTo>
                  <a:pt x="16764" y="21600"/>
                  <a:pt x="21600" y="16765"/>
                  <a:pt x="21600" y="10800"/>
                </a:cubicBezTo>
                <a:cubicBezTo>
                  <a:pt x="21600" y="4836"/>
                  <a:pt x="16764" y="0"/>
                  <a:pt x="10800" y="0"/>
                </a:cubicBezTo>
                <a:moveTo>
                  <a:pt x="11782" y="5891"/>
                </a:moveTo>
                <a:lnTo>
                  <a:pt x="9818" y="5891"/>
                </a:lnTo>
                <a:cubicBezTo>
                  <a:pt x="9547" y="5891"/>
                  <a:pt x="9327" y="6111"/>
                  <a:pt x="9327" y="6382"/>
                </a:cubicBezTo>
                <a:cubicBezTo>
                  <a:pt x="9327" y="6394"/>
                  <a:pt x="9334" y="6405"/>
                  <a:pt x="9334" y="6417"/>
                </a:cubicBezTo>
                <a:lnTo>
                  <a:pt x="9328" y="6417"/>
                </a:lnTo>
                <a:lnTo>
                  <a:pt x="9819" y="12308"/>
                </a:lnTo>
                <a:lnTo>
                  <a:pt x="9825" y="12307"/>
                </a:lnTo>
                <a:cubicBezTo>
                  <a:pt x="9844" y="12562"/>
                  <a:pt x="10050" y="12764"/>
                  <a:pt x="10309" y="12764"/>
                </a:cubicBezTo>
                <a:lnTo>
                  <a:pt x="11291" y="12764"/>
                </a:lnTo>
                <a:cubicBezTo>
                  <a:pt x="11550" y="12764"/>
                  <a:pt x="11756" y="12562"/>
                  <a:pt x="11775" y="12307"/>
                </a:cubicBezTo>
                <a:lnTo>
                  <a:pt x="11781" y="12308"/>
                </a:lnTo>
                <a:lnTo>
                  <a:pt x="12272" y="6417"/>
                </a:lnTo>
                <a:lnTo>
                  <a:pt x="12266" y="6417"/>
                </a:lnTo>
                <a:cubicBezTo>
                  <a:pt x="12267" y="6405"/>
                  <a:pt x="12273" y="6394"/>
                  <a:pt x="12273" y="6382"/>
                </a:cubicBezTo>
                <a:cubicBezTo>
                  <a:pt x="12273" y="6111"/>
                  <a:pt x="12053" y="5891"/>
                  <a:pt x="11782" y="5891"/>
                </a:cubicBezTo>
                <a:moveTo>
                  <a:pt x="10800" y="13745"/>
                </a:moveTo>
                <a:cubicBezTo>
                  <a:pt x="10258" y="13745"/>
                  <a:pt x="9818" y="14186"/>
                  <a:pt x="9818" y="14727"/>
                </a:cubicBezTo>
                <a:cubicBezTo>
                  <a:pt x="9818" y="15269"/>
                  <a:pt x="10258" y="15709"/>
                  <a:pt x="10800" y="15709"/>
                </a:cubicBezTo>
                <a:cubicBezTo>
                  <a:pt x="11342" y="15709"/>
                  <a:pt x="11782" y="15269"/>
                  <a:pt x="11782" y="14727"/>
                </a:cubicBezTo>
                <a:cubicBezTo>
                  <a:pt x="11782" y="14186"/>
                  <a:pt x="11342" y="13745"/>
                  <a:pt x="10800"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2" name="Shape 3632"/>
          <p:cNvSpPr/>
          <p:nvPr/>
        </p:nvSpPr>
        <p:spPr>
          <a:xfrm>
            <a:off x="2058739" y="2574151"/>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0"/>
                  <a:pt x="982" y="16800"/>
                </a:cubicBezTo>
                <a:lnTo>
                  <a:pt x="2455" y="16800"/>
                </a:lnTo>
                <a:cubicBezTo>
                  <a:pt x="2725" y="16800"/>
                  <a:pt x="2945" y="16532"/>
                  <a:pt x="2945" y="16200"/>
                </a:cubicBezTo>
                <a:cubicBezTo>
                  <a:pt x="2945" y="15869"/>
                  <a:pt x="2725" y="15600"/>
                  <a:pt x="2455" y="15600"/>
                </a:cubicBezTo>
                <a:moveTo>
                  <a:pt x="20618" y="20400"/>
                </a:move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3" name="Shape 3633"/>
          <p:cNvSpPr/>
          <p:nvPr/>
        </p:nvSpPr>
        <p:spPr>
          <a:xfrm>
            <a:off x="2460478"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455" y="13745"/>
                </a:moveTo>
                <a:cubicBezTo>
                  <a:pt x="2726" y="13745"/>
                  <a:pt x="2945" y="13526"/>
                  <a:pt x="2945" y="13255"/>
                </a:cubicBezTo>
                <a:cubicBezTo>
                  <a:pt x="2945" y="12984"/>
                  <a:pt x="2726" y="12764"/>
                  <a:pt x="2455" y="12764"/>
                </a:cubicBezTo>
                <a:lnTo>
                  <a:pt x="982" y="12764"/>
                </a:lnTo>
                <a:lnTo>
                  <a:pt x="982" y="982"/>
                </a:lnTo>
                <a:lnTo>
                  <a:pt x="16691" y="982"/>
                </a:lnTo>
                <a:lnTo>
                  <a:pt x="16691" y="2455"/>
                </a:lnTo>
                <a:cubicBezTo>
                  <a:pt x="16691" y="2726"/>
                  <a:pt x="16910" y="2945"/>
                  <a:pt x="17182" y="2945"/>
                </a:cubicBezTo>
                <a:cubicBezTo>
                  <a:pt x="17453" y="2945"/>
                  <a:pt x="17673" y="2726"/>
                  <a:pt x="17673" y="2455"/>
                </a:cubicBezTo>
                <a:lnTo>
                  <a:pt x="17673" y="982"/>
                </a:lnTo>
                <a:cubicBezTo>
                  <a:pt x="17673" y="440"/>
                  <a:pt x="17233" y="0"/>
                  <a:pt x="16691" y="0"/>
                </a:cubicBezTo>
                <a:lnTo>
                  <a:pt x="982" y="0"/>
                </a:lnTo>
                <a:cubicBezTo>
                  <a:pt x="440" y="0"/>
                  <a:pt x="0" y="440"/>
                  <a:pt x="0" y="982"/>
                </a:cubicBezTo>
                <a:lnTo>
                  <a:pt x="0" y="16691"/>
                </a:lnTo>
                <a:cubicBezTo>
                  <a:pt x="0" y="17233"/>
                  <a:pt x="440" y="17673"/>
                  <a:pt x="982" y="17673"/>
                </a:cubicBezTo>
                <a:lnTo>
                  <a:pt x="2455" y="17673"/>
                </a:lnTo>
                <a:cubicBezTo>
                  <a:pt x="2726" y="17673"/>
                  <a:pt x="2945" y="17453"/>
                  <a:pt x="2945" y="17182"/>
                </a:cubicBezTo>
                <a:cubicBezTo>
                  <a:pt x="2945" y="16911"/>
                  <a:pt x="2726" y="16691"/>
                  <a:pt x="2455" y="16691"/>
                </a:cubicBezTo>
                <a:lnTo>
                  <a:pt x="982" y="16691"/>
                </a:lnTo>
                <a:lnTo>
                  <a:pt x="982" y="13745"/>
                </a:lnTo>
                <a:cubicBezTo>
                  <a:pt x="982" y="13745"/>
                  <a:pt x="2455" y="13745"/>
                  <a:pt x="2455" y="13745"/>
                </a:cubicBezTo>
                <a:close/>
                <a:moveTo>
                  <a:pt x="20618" y="16691"/>
                </a:moveTo>
                <a:lnTo>
                  <a:pt x="4909" y="16691"/>
                </a:lnTo>
                <a:lnTo>
                  <a:pt x="4909" y="4909"/>
                </a:lnTo>
                <a:lnTo>
                  <a:pt x="20618" y="4909"/>
                </a:lnTo>
                <a:cubicBezTo>
                  <a:pt x="20618" y="4909"/>
                  <a:pt x="20618" y="16691"/>
                  <a:pt x="20618" y="16691"/>
                </a:cubicBezTo>
                <a:close/>
                <a:moveTo>
                  <a:pt x="20618" y="20618"/>
                </a:moveTo>
                <a:lnTo>
                  <a:pt x="4909" y="20618"/>
                </a:lnTo>
                <a:lnTo>
                  <a:pt x="4909" y="17673"/>
                </a:lnTo>
                <a:lnTo>
                  <a:pt x="20618" y="17673"/>
                </a:lnTo>
                <a:cubicBezTo>
                  <a:pt x="20618" y="17673"/>
                  <a:pt x="20618" y="20618"/>
                  <a:pt x="20618" y="20618"/>
                </a:cubicBezTo>
                <a:close/>
                <a:moveTo>
                  <a:pt x="20618" y="3927"/>
                </a:moveTo>
                <a:lnTo>
                  <a:pt x="4909" y="3927"/>
                </a:lnTo>
                <a:cubicBezTo>
                  <a:pt x="4367" y="3927"/>
                  <a:pt x="3927" y="4367"/>
                  <a:pt x="3927" y="4909"/>
                </a:cubicBezTo>
                <a:lnTo>
                  <a:pt x="3927" y="20618"/>
                </a:lnTo>
                <a:cubicBezTo>
                  <a:pt x="3927" y="21160"/>
                  <a:pt x="4367" y="21600"/>
                  <a:pt x="4909" y="21600"/>
                </a:cubicBezTo>
                <a:lnTo>
                  <a:pt x="20618" y="21600"/>
                </a:lnTo>
                <a:cubicBezTo>
                  <a:pt x="21160" y="21600"/>
                  <a:pt x="21600" y="21160"/>
                  <a:pt x="21600" y="20618"/>
                </a:cubicBezTo>
                <a:lnTo>
                  <a:pt x="21600" y="4909"/>
                </a:lnTo>
                <a:cubicBezTo>
                  <a:pt x="21600" y="4367"/>
                  <a:pt x="21160" y="3927"/>
                  <a:pt x="20618"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4" name="Shape 3634"/>
          <p:cNvSpPr/>
          <p:nvPr/>
        </p:nvSpPr>
        <p:spPr>
          <a:xfrm>
            <a:off x="2862218" y="2574151"/>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455" y="3600"/>
                </a:moveTo>
                <a:lnTo>
                  <a:pt x="19145" y="3600"/>
                </a:lnTo>
                <a:cubicBezTo>
                  <a:pt x="19417" y="3600"/>
                  <a:pt x="19636" y="3332"/>
                  <a:pt x="19636" y="3000"/>
                </a:cubicBezTo>
                <a:cubicBezTo>
                  <a:pt x="19636" y="2669"/>
                  <a:pt x="19417" y="2400"/>
                  <a:pt x="19145" y="2400"/>
                </a:cubicBezTo>
                <a:lnTo>
                  <a:pt x="2455" y="2400"/>
                </a:lnTo>
                <a:cubicBezTo>
                  <a:pt x="2183" y="2400"/>
                  <a:pt x="1964" y="2669"/>
                  <a:pt x="1964" y="3000"/>
                </a:cubicBezTo>
                <a:cubicBezTo>
                  <a:pt x="1964" y="3332"/>
                  <a:pt x="2183" y="3600"/>
                  <a:pt x="2455" y="3600"/>
                </a:cubicBezTo>
                <a:moveTo>
                  <a:pt x="20618" y="20400"/>
                </a:moveTo>
                <a:lnTo>
                  <a:pt x="982" y="20400"/>
                </a:lnTo>
                <a:lnTo>
                  <a:pt x="982" y="6000"/>
                </a:lnTo>
                <a:lnTo>
                  <a:pt x="20618" y="6000"/>
                </a:lnTo>
                <a:cubicBezTo>
                  <a:pt x="20618" y="6000"/>
                  <a:pt x="20618" y="20400"/>
                  <a:pt x="20618" y="20400"/>
                </a:cubicBezTo>
                <a:close/>
                <a:moveTo>
                  <a:pt x="20618" y="4800"/>
                </a:moveTo>
                <a:lnTo>
                  <a:pt x="982" y="4800"/>
                </a:lnTo>
                <a:cubicBezTo>
                  <a:pt x="439" y="4800"/>
                  <a:pt x="0" y="5338"/>
                  <a:pt x="0" y="6000"/>
                </a:cubicBezTo>
                <a:lnTo>
                  <a:pt x="0" y="20400"/>
                </a:lnTo>
                <a:cubicBezTo>
                  <a:pt x="0" y="21062"/>
                  <a:pt x="439" y="21600"/>
                  <a:pt x="982" y="21600"/>
                </a:cubicBezTo>
                <a:lnTo>
                  <a:pt x="20618" y="21600"/>
                </a:lnTo>
                <a:cubicBezTo>
                  <a:pt x="21160" y="21600"/>
                  <a:pt x="21600" y="21062"/>
                  <a:pt x="21600" y="20400"/>
                </a:cubicBezTo>
                <a:lnTo>
                  <a:pt x="21600" y="6000"/>
                </a:lnTo>
                <a:cubicBezTo>
                  <a:pt x="21600" y="5338"/>
                  <a:pt x="21160" y="4800"/>
                  <a:pt x="20618" y="4800"/>
                </a:cubicBezTo>
                <a:moveTo>
                  <a:pt x="4418" y="1200"/>
                </a:moveTo>
                <a:lnTo>
                  <a:pt x="17182" y="1200"/>
                </a:lnTo>
                <a:cubicBezTo>
                  <a:pt x="17453" y="1200"/>
                  <a:pt x="17673" y="932"/>
                  <a:pt x="17673" y="600"/>
                </a:cubicBezTo>
                <a:cubicBezTo>
                  <a:pt x="17673" y="269"/>
                  <a:pt x="17453" y="0"/>
                  <a:pt x="17182" y="0"/>
                </a:cubicBezTo>
                <a:lnTo>
                  <a:pt x="4418" y="0"/>
                </a:lnTo>
                <a:cubicBezTo>
                  <a:pt x="4147" y="0"/>
                  <a:pt x="3927" y="269"/>
                  <a:pt x="3927" y="600"/>
                </a:cubicBezTo>
                <a:cubicBezTo>
                  <a:pt x="3927" y="932"/>
                  <a:pt x="4147" y="1200"/>
                  <a:pt x="4418" y="1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5" name="Shape 3635"/>
          <p:cNvSpPr/>
          <p:nvPr/>
        </p:nvSpPr>
        <p:spPr>
          <a:xfrm>
            <a:off x="3263957"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9"/>
                  <a:pt x="19636" y="20619"/>
                </a:cubicBezTo>
                <a:lnTo>
                  <a:pt x="1964" y="20619"/>
                </a:lnTo>
                <a:cubicBezTo>
                  <a:pt x="1421" y="20619"/>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4294" y="17673"/>
                </a:moveTo>
                <a:lnTo>
                  <a:pt x="8376" y="10732"/>
                </a:lnTo>
                <a:lnTo>
                  <a:pt x="10838" y="14425"/>
                </a:lnTo>
                <a:cubicBezTo>
                  <a:pt x="10862" y="14484"/>
                  <a:pt x="10898" y="14536"/>
                  <a:pt x="10942" y="14581"/>
                </a:cubicBezTo>
                <a:lnTo>
                  <a:pt x="10944" y="14583"/>
                </a:lnTo>
                <a:cubicBezTo>
                  <a:pt x="11033" y="14673"/>
                  <a:pt x="11155" y="14727"/>
                  <a:pt x="11291" y="14727"/>
                </a:cubicBezTo>
                <a:cubicBezTo>
                  <a:pt x="11427" y="14727"/>
                  <a:pt x="11549" y="14673"/>
                  <a:pt x="11638" y="14583"/>
                </a:cubicBezTo>
                <a:lnTo>
                  <a:pt x="13686" y="12536"/>
                </a:lnTo>
                <a:lnTo>
                  <a:pt x="17242" y="17673"/>
                </a:lnTo>
                <a:cubicBezTo>
                  <a:pt x="17242" y="17673"/>
                  <a:pt x="4294" y="17673"/>
                  <a:pt x="4294" y="17673"/>
                </a:cubicBezTo>
                <a:close/>
                <a:moveTo>
                  <a:pt x="18620" y="17982"/>
                </a:moveTo>
                <a:lnTo>
                  <a:pt x="18617" y="17978"/>
                </a:lnTo>
                <a:cubicBezTo>
                  <a:pt x="18590" y="17913"/>
                  <a:pt x="18551" y="17858"/>
                  <a:pt x="18501" y="17810"/>
                </a:cubicBezTo>
                <a:lnTo>
                  <a:pt x="14201" y="11600"/>
                </a:lnTo>
                <a:lnTo>
                  <a:pt x="14200" y="11601"/>
                </a:lnTo>
                <a:cubicBezTo>
                  <a:pt x="14127" y="11420"/>
                  <a:pt x="13952" y="11291"/>
                  <a:pt x="13745" y="11291"/>
                </a:cubicBezTo>
                <a:cubicBezTo>
                  <a:pt x="13610" y="11291"/>
                  <a:pt x="13488" y="11346"/>
                  <a:pt x="13398" y="11435"/>
                </a:cubicBezTo>
                <a:lnTo>
                  <a:pt x="11360" y="13473"/>
                </a:lnTo>
                <a:lnTo>
                  <a:pt x="8798" y="9630"/>
                </a:lnTo>
                <a:cubicBezTo>
                  <a:pt x="8724" y="9453"/>
                  <a:pt x="8550" y="9327"/>
                  <a:pt x="8345" y="9327"/>
                </a:cubicBezTo>
                <a:cubicBezTo>
                  <a:pt x="8175" y="9327"/>
                  <a:pt x="8033" y="9420"/>
                  <a:pt x="7945" y="9551"/>
                </a:cubicBezTo>
                <a:lnTo>
                  <a:pt x="7937" y="9546"/>
                </a:lnTo>
                <a:lnTo>
                  <a:pt x="3028" y="17891"/>
                </a:lnTo>
                <a:lnTo>
                  <a:pt x="3036" y="17897"/>
                </a:lnTo>
                <a:cubicBezTo>
                  <a:pt x="2983" y="17974"/>
                  <a:pt x="2945" y="18063"/>
                  <a:pt x="2945" y="18164"/>
                </a:cubicBezTo>
                <a:cubicBezTo>
                  <a:pt x="2945" y="18435"/>
                  <a:pt x="3165" y="18655"/>
                  <a:pt x="3436" y="18655"/>
                </a:cubicBezTo>
                <a:lnTo>
                  <a:pt x="18164" y="18655"/>
                </a:lnTo>
                <a:cubicBezTo>
                  <a:pt x="18435" y="18655"/>
                  <a:pt x="18655" y="18435"/>
                  <a:pt x="18655" y="18164"/>
                </a:cubicBezTo>
                <a:cubicBezTo>
                  <a:pt x="18655" y="18099"/>
                  <a:pt x="18640" y="18039"/>
                  <a:pt x="18618" y="17983"/>
                </a:cubicBezTo>
                <a:cubicBezTo>
                  <a:pt x="18618" y="17983"/>
                  <a:pt x="18620" y="17982"/>
                  <a:pt x="18620" y="17982"/>
                </a:cubicBezTo>
                <a:close/>
                <a:moveTo>
                  <a:pt x="5400" y="3927"/>
                </a:moveTo>
                <a:cubicBezTo>
                  <a:pt x="6213" y="3927"/>
                  <a:pt x="6873" y="4587"/>
                  <a:pt x="6873" y="5400"/>
                </a:cubicBezTo>
                <a:cubicBezTo>
                  <a:pt x="6873" y="6214"/>
                  <a:pt x="6213" y="6873"/>
                  <a:pt x="5400" y="6873"/>
                </a:cubicBezTo>
                <a:cubicBezTo>
                  <a:pt x="4587" y="6873"/>
                  <a:pt x="3927" y="6214"/>
                  <a:pt x="3927" y="5400"/>
                </a:cubicBezTo>
                <a:cubicBezTo>
                  <a:pt x="3927" y="4587"/>
                  <a:pt x="4587" y="3927"/>
                  <a:pt x="5400" y="3927"/>
                </a:cubicBezTo>
                <a:moveTo>
                  <a:pt x="5400" y="7855"/>
                </a:moveTo>
                <a:cubicBezTo>
                  <a:pt x="6756" y="7855"/>
                  <a:pt x="7855" y="6756"/>
                  <a:pt x="7855" y="5400"/>
                </a:cubicBezTo>
                <a:cubicBezTo>
                  <a:pt x="7855" y="4045"/>
                  <a:pt x="6756" y="2945"/>
                  <a:pt x="5400" y="2945"/>
                </a:cubicBezTo>
                <a:cubicBezTo>
                  <a:pt x="4044" y="2945"/>
                  <a:pt x="2945" y="4045"/>
                  <a:pt x="2945" y="5400"/>
                </a:cubicBezTo>
                <a:cubicBezTo>
                  <a:pt x="2945" y="6756"/>
                  <a:pt x="4044" y="7855"/>
                  <a:pt x="5400" y="78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6" name="Shape 3636"/>
          <p:cNvSpPr/>
          <p:nvPr/>
        </p:nvSpPr>
        <p:spPr>
          <a:xfrm>
            <a:off x="3665696"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9636" y="0"/>
                </a:moveTo>
                <a:lnTo>
                  <a:pt x="5891" y="0"/>
                </a:lnTo>
                <a:cubicBezTo>
                  <a:pt x="4806" y="0"/>
                  <a:pt x="3927" y="879"/>
                  <a:pt x="3927" y="1964"/>
                </a:cubicBezTo>
                <a:lnTo>
                  <a:pt x="3927" y="2455"/>
                </a:lnTo>
                <a:cubicBezTo>
                  <a:pt x="3927" y="2726"/>
                  <a:pt x="4147" y="2945"/>
                  <a:pt x="4418" y="2945"/>
                </a:cubicBezTo>
                <a:cubicBezTo>
                  <a:pt x="4690"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4" y="16691"/>
                  <a:pt x="18655" y="16911"/>
                  <a:pt x="18655" y="17182"/>
                </a:cubicBezTo>
                <a:cubicBezTo>
                  <a:pt x="18655" y="17453"/>
                  <a:pt x="18874" y="17673"/>
                  <a:pt x="19145" y="17673"/>
                </a:cubicBezTo>
                <a:lnTo>
                  <a:pt x="19636" y="17673"/>
                </a:lnTo>
                <a:cubicBezTo>
                  <a:pt x="20721" y="17673"/>
                  <a:pt x="21600" y="16794"/>
                  <a:pt x="21600" y="15709"/>
                </a:cubicBezTo>
                <a:lnTo>
                  <a:pt x="21600" y="1964"/>
                </a:lnTo>
                <a:cubicBezTo>
                  <a:pt x="21600" y="879"/>
                  <a:pt x="20721" y="0"/>
                  <a:pt x="19636" y="0"/>
                </a:cubicBezTo>
                <a:moveTo>
                  <a:pt x="4354" y="17673"/>
                </a:moveTo>
                <a:lnTo>
                  <a:pt x="7369" y="13149"/>
                </a:lnTo>
                <a:lnTo>
                  <a:pt x="8875" y="15407"/>
                </a:lnTo>
                <a:cubicBezTo>
                  <a:pt x="8949" y="15584"/>
                  <a:pt x="9123" y="15709"/>
                  <a:pt x="9327" y="15709"/>
                </a:cubicBezTo>
                <a:cubicBezTo>
                  <a:pt x="9463" y="15709"/>
                  <a:pt x="9586" y="15655"/>
                  <a:pt x="9674" y="15565"/>
                </a:cubicBezTo>
                <a:lnTo>
                  <a:pt x="11198" y="14042"/>
                </a:lnTo>
                <a:lnTo>
                  <a:pt x="13376" y="17673"/>
                </a:lnTo>
                <a:cubicBezTo>
                  <a:pt x="13376" y="17673"/>
                  <a:pt x="4354" y="17673"/>
                  <a:pt x="4354" y="17673"/>
                </a:cubicBezTo>
                <a:close/>
                <a:moveTo>
                  <a:pt x="14692" y="17982"/>
                </a:moveTo>
                <a:lnTo>
                  <a:pt x="14690" y="17977"/>
                </a:lnTo>
                <a:cubicBezTo>
                  <a:pt x="14685" y="17967"/>
                  <a:pt x="14677" y="17959"/>
                  <a:pt x="14673" y="17949"/>
                </a:cubicBezTo>
                <a:lnTo>
                  <a:pt x="11747" y="13073"/>
                </a:lnTo>
                <a:lnTo>
                  <a:pt x="11745" y="13073"/>
                </a:lnTo>
                <a:cubicBezTo>
                  <a:pt x="11673" y="12892"/>
                  <a:pt x="11498" y="12764"/>
                  <a:pt x="11291" y="12764"/>
                </a:cubicBezTo>
                <a:cubicBezTo>
                  <a:pt x="11155" y="12764"/>
                  <a:pt x="11033" y="12819"/>
                  <a:pt x="10944" y="12908"/>
                </a:cubicBezTo>
                <a:lnTo>
                  <a:pt x="9397" y="14454"/>
                </a:lnTo>
                <a:lnTo>
                  <a:pt x="7816" y="12084"/>
                </a:lnTo>
                <a:cubicBezTo>
                  <a:pt x="7742" y="11907"/>
                  <a:pt x="7568" y="11782"/>
                  <a:pt x="7364" y="11782"/>
                </a:cubicBezTo>
                <a:cubicBezTo>
                  <a:pt x="7193" y="11782"/>
                  <a:pt x="7051" y="11874"/>
                  <a:pt x="6963" y="12006"/>
                </a:cubicBezTo>
                <a:lnTo>
                  <a:pt x="6955" y="12000"/>
                </a:lnTo>
                <a:lnTo>
                  <a:pt x="3028" y="17891"/>
                </a:lnTo>
                <a:lnTo>
                  <a:pt x="3036" y="17897"/>
                </a:lnTo>
                <a:cubicBezTo>
                  <a:pt x="2983" y="17974"/>
                  <a:pt x="2945" y="18063"/>
                  <a:pt x="2945" y="18164"/>
                </a:cubicBezTo>
                <a:cubicBezTo>
                  <a:pt x="2945" y="18435"/>
                  <a:pt x="3165" y="18655"/>
                  <a:pt x="3436" y="18655"/>
                </a:cubicBezTo>
                <a:lnTo>
                  <a:pt x="14236" y="18655"/>
                </a:lnTo>
                <a:cubicBezTo>
                  <a:pt x="14508" y="18655"/>
                  <a:pt x="14727" y="18435"/>
                  <a:pt x="14727" y="18164"/>
                </a:cubicBezTo>
                <a:cubicBezTo>
                  <a:pt x="14727" y="18099"/>
                  <a:pt x="14713" y="18039"/>
                  <a:pt x="14691" y="17983"/>
                </a:cubicBezTo>
                <a:cubicBezTo>
                  <a:pt x="14691" y="17983"/>
                  <a:pt x="14692" y="17982"/>
                  <a:pt x="14692" y="17982"/>
                </a:cubicBezTo>
                <a:close/>
                <a:moveTo>
                  <a:pt x="4909" y="7855"/>
                </a:moveTo>
                <a:cubicBezTo>
                  <a:pt x="5451" y="7855"/>
                  <a:pt x="5891" y="8295"/>
                  <a:pt x="5891" y="8836"/>
                </a:cubicBezTo>
                <a:cubicBezTo>
                  <a:pt x="5891" y="9379"/>
                  <a:pt x="5451" y="9818"/>
                  <a:pt x="4909" y="9818"/>
                </a:cubicBezTo>
                <a:cubicBezTo>
                  <a:pt x="4367" y="9818"/>
                  <a:pt x="3927" y="9379"/>
                  <a:pt x="3927" y="8836"/>
                </a:cubicBezTo>
                <a:cubicBezTo>
                  <a:pt x="3927" y="8295"/>
                  <a:pt x="4367" y="7855"/>
                  <a:pt x="4909" y="7855"/>
                </a:cubicBezTo>
                <a:moveTo>
                  <a:pt x="4909" y="10800"/>
                </a:moveTo>
                <a:cubicBezTo>
                  <a:pt x="5994" y="10800"/>
                  <a:pt x="6873" y="9921"/>
                  <a:pt x="6873" y="8836"/>
                </a:cubicBezTo>
                <a:cubicBezTo>
                  <a:pt x="6873" y="7752"/>
                  <a:pt x="5994" y="6873"/>
                  <a:pt x="4909" y="6873"/>
                </a:cubicBezTo>
                <a:cubicBezTo>
                  <a:pt x="3825" y="6873"/>
                  <a:pt x="2945" y="7752"/>
                  <a:pt x="2945" y="8836"/>
                </a:cubicBezTo>
                <a:cubicBezTo>
                  <a:pt x="2945" y="9921"/>
                  <a:pt x="3825" y="10800"/>
                  <a:pt x="4909" y="10800"/>
                </a:cubicBezTo>
                <a:moveTo>
                  <a:pt x="16691" y="19636"/>
                </a:moveTo>
                <a:cubicBezTo>
                  <a:pt x="16691" y="20179"/>
                  <a:pt x="16251" y="20619"/>
                  <a:pt x="15709" y="20619"/>
                </a:cubicBezTo>
                <a:lnTo>
                  <a:pt x="1964" y="20619"/>
                </a:lnTo>
                <a:cubicBezTo>
                  <a:pt x="1422" y="20619"/>
                  <a:pt x="982" y="20179"/>
                  <a:pt x="982" y="19636"/>
                </a:cubicBezTo>
                <a:lnTo>
                  <a:pt x="982" y="5891"/>
                </a:lnTo>
                <a:cubicBezTo>
                  <a:pt x="982" y="5349"/>
                  <a:pt x="1422" y="4909"/>
                  <a:pt x="1964" y="4909"/>
                </a:cubicBezTo>
                <a:lnTo>
                  <a:pt x="15709" y="4909"/>
                </a:lnTo>
                <a:cubicBezTo>
                  <a:pt x="16251" y="4909"/>
                  <a:pt x="16691" y="5349"/>
                  <a:pt x="16691" y="5891"/>
                </a:cubicBezTo>
                <a:cubicBezTo>
                  <a:pt x="16691" y="5891"/>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7" name="Shape 3637"/>
          <p:cNvSpPr/>
          <p:nvPr/>
        </p:nvSpPr>
        <p:spPr>
          <a:xfrm>
            <a:off x="4067435"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818" y="10800"/>
                </a:moveTo>
                <a:lnTo>
                  <a:pt x="11782" y="10800"/>
                </a:lnTo>
                <a:lnTo>
                  <a:pt x="11782" y="12764"/>
                </a:lnTo>
                <a:lnTo>
                  <a:pt x="9818" y="12764"/>
                </a:lnTo>
                <a:cubicBezTo>
                  <a:pt x="9818" y="12764"/>
                  <a:pt x="9818" y="10800"/>
                  <a:pt x="9818" y="10800"/>
                </a:cubicBezTo>
                <a:close/>
                <a:moveTo>
                  <a:pt x="9327" y="13745"/>
                </a:moveTo>
                <a:lnTo>
                  <a:pt x="12273" y="13745"/>
                </a:lnTo>
                <a:cubicBezTo>
                  <a:pt x="12544" y="13745"/>
                  <a:pt x="12764" y="13526"/>
                  <a:pt x="12764" y="13255"/>
                </a:cubicBezTo>
                <a:lnTo>
                  <a:pt x="12764" y="10309"/>
                </a:lnTo>
                <a:cubicBezTo>
                  <a:pt x="12764" y="10038"/>
                  <a:pt x="12544" y="9818"/>
                  <a:pt x="12273" y="9818"/>
                </a:cubicBezTo>
                <a:lnTo>
                  <a:pt x="9327" y="9818"/>
                </a:lnTo>
                <a:cubicBezTo>
                  <a:pt x="9056" y="9818"/>
                  <a:pt x="8836" y="10038"/>
                  <a:pt x="8836" y="10309"/>
                </a:cubicBezTo>
                <a:lnTo>
                  <a:pt x="8836" y="13255"/>
                </a:lnTo>
                <a:cubicBezTo>
                  <a:pt x="8836" y="13526"/>
                  <a:pt x="9056" y="13745"/>
                  <a:pt x="9327" y="13745"/>
                </a:cubicBezTo>
                <a:moveTo>
                  <a:pt x="14727" y="15709"/>
                </a:moveTo>
                <a:lnTo>
                  <a:pt x="16691" y="15709"/>
                </a:lnTo>
                <a:lnTo>
                  <a:pt x="16691" y="17673"/>
                </a:lnTo>
                <a:lnTo>
                  <a:pt x="14727" y="17673"/>
                </a:lnTo>
                <a:cubicBezTo>
                  <a:pt x="14727" y="17673"/>
                  <a:pt x="14727" y="15709"/>
                  <a:pt x="14727" y="15709"/>
                </a:cubicBezTo>
                <a:close/>
                <a:moveTo>
                  <a:pt x="14236" y="18655"/>
                </a:moveTo>
                <a:lnTo>
                  <a:pt x="17182" y="18655"/>
                </a:lnTo>
                <a:cubicBezTo>
                  <a:pt x="17453" y="18655"/>
                  <a:pt x="17673" y="18435"/>
                  <a:pt x="17673" y="18164"/>
                </a:cubicBezTo>
                <a:lnTo>
                  <a:pt x="17673" y="15218"/>
                </a:lnTo>
                <a:cubicBezTo>
                  <a:pt x="17673" y="14947"/>
                  <a:pt x="17453" y="14727"/>
                  <a:pt x="17182" y="14727"/>
                </a:cubicBezTo>
                <a:lnTo>
                  <a:pt x="14236" y="14727"/>
                </a:lnTo>
                <a:cubicBezTo>
                  <a:pt x="13965" y="14727"/>
                  <a:pt x="13745" y="14947"/>
                  <a:pt x="13745" y="15218"/>
                </a:cubicBezTo>
                <a:lnTo>
                  <a:pt x="13745" y="18164"/>
                </a:lnTo>
                <a:cubicBezTo>
                  <a:pt x="13745" y="18435"/>
                  <a:pt x="13965" y="18655"/>
                  <a:pt x="14236" y="18655"/>
                </a:cubicBezTo>
                <a:moveTo>
                  <a:pt x="9818" y="5891"/>
                </a:moveTo>
                <a:lnTo>
                  <a:pt x="11782" y="5891"/>
                </a:lnTo>
                <a:lnTo>
                  <a:pt x="11782" y="7855"/>
                </a:lnTo>
                <a:lnTo>
                  <a:pt x="9818" y="7855"/>
                </a:lnTo>
                <a:cubicBezTo>
                  <a:pt x="9818" y="7855"/>
                  <a:pt x="9818" y="5891"/>
                  <a:pt x="9818" y="5891"/>
                </a:cubicBezTo>
                <a:close/>
                <a:moveTo>
                  <a:pt x="9327" y="8836"/>
                </a:moveTo>
                <a:lnTo>
                  <a:pt x="12273" y="8836"/>
                </a:lnTo>
                <a:cubicBezTo>
                  <a:pt x="12544" y="8836"/>
                  <a:pt x="12764" y="8617"/>
                  <a:pt x="12764" y="8345"/>
                </a:cubicBezTo>
                <a:lnTo>
                  <a:pt x="12764" y="5400"/>
                </a:lnTo>
                <a:cubicBezTo>
                  <a:pt x="12764" y="5129"/>
                  <a:pt x="12544" y="4909"/>
                  <a:pt x="12273" y="4909"/>
                </a:cubicBezTo>
                <a:lnTo>
                  <a:pt x="9327" y="4909"/>
                </a:lnTo>
                <a:cubicBezTo>
                  <a:pt x="9056" y="4909"/>
                  <a:pt x="8836" y="5129"/>
                  <a:pt x="8836" y="5400"/>
                </a:cubicBezTo>
                <a:lnTo>
                  <a:pt x="8836" y="8345"/>
                </a:lnTo>
                <a:cubicBezTo>
                  <a:pt x="8836" y="8617"/>
                  <a:pt x="9056" y="8836"/>
                  <a:pt x="9327" y="8836"/>
                </a:cubicBezTo>
                <a:moveTo>
                  <a:pt x="4909" y="15709"/>
                </a:moveTo>
                <a:lnTo>
                  <a:pt x="6873" y="15709"/>
                </a:lnTo>
                <a:lnTo>
                  <a:pt x="6873" y="17673"/>
                </a:lnTo>
                <a:lnTo>
                  <a:pt x="4909" y="17673"/>
                </a:lnTo>
                <a:cubicBezTo>
                  <a:pt x="4909" y="17673"/>
                  <a:pt x="4909" y="15709"/>
                  <a:pt x="4909" y="15709"/>
                </a:cubicBezTo>
                <a:close/>
                <a:moveTo>
                  <a:pt x="4418" y="18655"/>
                </a:moveTo>
                <a:lnTo>
                  <a:pt x="7364" y="18655"/>
                </a:lnTo>
                <a:cubicBezTo>
                  <a:pt x="7635" y="18655"/>
                  <a:pt x="7855" y="18435"/>
                  <a:pt x="7855" y="18164"/>
                </a:cubicBezTo>
                <a:lnTo>
                  <a:pt x="7855" y="15218"/>
                </a:lnTo>
                <a:cubicBezTo>
                  <a:pt x="7855" y="14947"/>
                  <a:pt x="7635" y="14727"/>
                  <a:pt x="7364" y="14727"/>
                </a:cubicBezTo>
                <a:lnTo>
                  <a:pt x="4418" y="14727"/>
                </a:lnTo>
                <a:cubicBezTo>
                  <a:pt x="4147" y="14727"/>
                  <a:pt x="3927" y="14947"/>
                  <a:pt x="3927" y="15218"/>
                </a:cubicBezTo>
                <a:lnTo>
                  <a:pt x="3927" y="18164"/>
                </a:lnTo>
                <a:cubicBezTo>
                  <a:pt x="3927" y="18435"/>
                  <a:pt x="4147" y="18655"/>
                  <a:pt x="4418" y="18655"/>
                </a:cubicBezTo>
                <a:moveTo>
                  <a:pt x="14727" y="10800"/>
                </a:moveTo>
                <a:lnTo>
                  <a:pt x="16691" y="10800"/>
                </a:lnTo>
                <a:lnTo>
                  <a:pt x="16691" y="12764"/>
                </a:lnTo>
                <a:lnTo>
                  <a:pt x="14727" y="12764"/>
                </a:lnTo>
                <a:cubicBezTo>
                  <a:pt x="14727" y="12764"/>
                  <a:pt x="14727" y="10800"/>
                  <a:pt x="14727" y="10800"/>
                </a:cubicBezTo>
                <a:close/>
                <a:moveTo>
                  <a:pt x="14236" y="13745"/>
                </a:moveTo>
                <a:lnTo>
                  <a:pt x="17182" y="13745"/>
                </a:lnTo>
                <a:cubicBezTo>
                  <a:pt x="17453" y="13745"/>
                  <a:pt x="17673" y="13526"/>
                  <a:pt x="17673" y="13255"/>
                </a:cubicBezTo>
                <a:lnTo>
                  <a:pt x="17673" y="10309"/>
                </a:lnTo>
                <a:cubicBezTo>
                  <a:pt x="17673" y="10038"/>
                  <a:pt x="17453" y="9818"/>
                  <a:pt x="17182" y="9818"/>
                </a:cubicBezTo>
                <a:lnTo>
                  <a:pt x="14236" y="9818"/>
                </a:lnTo>
                <a:cubicBezTo>
                  <a:pt x="13965" y="9818"/>
                  <a:pt x="13745" y="10038"/>
                  <a:pt x="13745" y="10309"/>
                </a:cubicBezTo>
                <a:lnTo>
                  <a:pt x="13745" y="13255"/>
                </a:lnTo>
                <a:cubicBezTo>
                  <a:pt x="13745" y="13526"/>
                  <a:pt x="13965" y="13745"/>
                  <a:pt x="14236" y="13745"/>
                </a:cubicBezTo>
                <a:moveTo>
                  <a:pt x="4909" y="10800"/>
                </a:moveTo>
                <a:lnTo>
                  <a:pt x="6873" y="10800"/>
                </a:lnTo>
                <a:lnTo>
                  <a:pt x="6873" y="12764"/>
                </a:lnTo>
                <a:lnTo>
                  <a:pt x="4909" y="12764"/>
                </a:lnTo>
                <a:cubicBezTo>
                  <a:pt x="4909" y="12764"/>
                  <a:pt x="4909" y="10800"/>
                  <a:pt x="4909" y="10800"/>
                </a:cubicBezTo>
                <a:close/>
                <a:moveTo>
                  <a:pt x="4418" y="13745"/>
                </a:moveTo>
                <a:lnTo>
                  <a:pt x="7364" y="13745"/>
                </a:lnTo>
                <a:cubicBezTo>
                  <a:pt x="7635" y="13745"/>
                  <a:pt x="7855" y="13526"/>
                  <a:pt x="7855" y="13255"/>
                </a:cubicBezTo>
                <a:lnTo>
                  <a:pt x="7855" y="10309"/>
                </a:lnTo>
                <a:cubicBezTo>
                  <a:pt x="7855" y="10038"/>
                  <a:pt x="7635" y="9818"/>
                  <a:pt x="7364" y="9818"/>
                </a:cubicBezTo>
                <a:lnTo>
                  <a:pt x="4418" y="9818"/>
                </a:lnTo>
                <a:cubicBezTo>
                  <a:pt x="4147" y="9818"/>
                  <a:pt x="3927" y="10038"/>
                  <a:pt x="3927" y="10309"/>
                </a:cubicBezTo>
                <a:lnTo>
                  <a:pt x="3927" y="13255"/>
                </a:lnTo>
                <a:cubicBezTo>
                  <a:pt x="3927" y="13526"/>
                  <a:pt x="4147" y="13745"/>
                  <a:pt x="4418" y="13745"/>
                </a:cubicBezTo>
                <a:moveTo>
                  <a:pt x="4909" y="5891"/>
                </a:moveTo>
                <a:lnTo>
                  <a:pt x="6873" y="5891"/>
                </a:lnTo>
                <a:lnTo>
                  <a:pt x="6873" y="7855"/>
                </a:lnTo>
                <a:lnTo>
                  <a:pt x="4909" y="7855"/>
                </a:lnTo>
                <a:cubicBezTo>
                  <a:pt x="4909" y="7855"/>
                  <a:pt x="4909" y="5891"/>
                  <a:pt x="4909" y="5891"/>
                </a:cubicBezTo>
                <a:close/>
                <a:moveTo>
                  <a:pt x="4418" y="8836"/>
                </a:moveTo>
                <a:lnTo>
                  <a:pt x="7364" y="8836"/>
                </a:lnTo>
                <a:cubicBezTo>
                  <a:pt x="7635" y="8836"/>
                  <a:pt x="7855" y="8617"/>
                  <a:pt x="7855" y="8345"/>
                </a:cubicBezTo>
                <a:lnTo>
                  <a:pt x="7855" y="5400"/>
                </a:lnTo>
                <a:cubicBezTo>
                  <a:pt x="7855" y="5129"/>
                  <a:pt x="7635" y="4909"/>
                  <a:pt x="7364" y="4909"/>
                </a:cubicBezTo>
                <a:lnTo>
                  <a:pt x="4418" y="4909"/>
                </a:lnTo>
                <a:cubicBezTo>
                  <a:pt x="4147" y="4909"/>
                  <a:pt x="3927" y="5129"/>
                  <a:pt x="3927" y="5400"/>
                </a:cubicBezTo>
                <a:lnTo>
                  <a:pt x="3927" y="8345"/>
                </a:lnTo>
                <a:cubicBezTo>
                  <a:pt x="3927" y="8617"/>
                  <a:pt x="4147" y="8836"/>
                  <a:pt x="4418" y="8836"/>
                </a:cubicBezTo>
                <a:moveTo>
                  <a:pt x="14727" y="5891"/>
                </a:moveTo>
                <a:lnTo>
                  <a:pt x="16691" y="5891"/>
                </a:lnTo>
                <a:lnTo>
                  <a:pt x="16691" y="7855"/>
                </a:lnTo>
                <a:lnTo>
                  <a:pt x="14727" y="7855"/>
                </a:lnTo>
                <a:cubicBezTo>
                  <a:pt x="14727" y="7855"/>
                  <a:pt x="14727" y="5891"/>
                  <a:pt x="14727" y="5891"/>
                </a:cubicBezTo>
                <a:close/>
                <a:moveTo>
                  <a:pt x="14236" y="8836"/>
                </a:moveTo>
                <a:lnTo>
                  <a:pt x="17182" y="8836"/>
                </a:lnTo>
                <a:cubicBezTo>
                  <a:pt x="17453" y="8836"/>
                  <a:pt x="17673" y="8617"/>
                  <a:pt x="17673" y="8345"/>
                </a:cubicBezTo>
                <a:lnTo>
                  <a:pt x="17673" y="5400"/>
                </a:lnTo>
                <a:cubicBezTo>
                  <a:pt x="17673" y="5129"/>
                  <a:pt x="17453" y="4909"/>
                  <a:pt x="17182" y="4909"/>
                </a:cubicBezTo>
                <a:lnTo>
                  <a:pt x="14236" y="4909"/>
                </a:lnTo>
                <a:cubicBezTo>
                  <a:pt x="13965" y="4909"/>
                  <a:pt x="13745" y="5129"/>
                  <a:pt x="13745" y="5400"/>
                </a:cubicBezTo>
                <a:lnTo>
                  <a:pt x="13745" y="8345"/>
                </a:lnTo>
                <a:cubicBezTo>
                  <a:pt x="13745" y="8617"/>
                  <a:pt x="13965" y="8836"/>
                  <a:pt x="14236" y="8836"/>
                </a:cubicBezTo>
                <a:moveTo>
                  <a:pt x="19636" y="1964"/>
                </a:moveTo>
                <a:lnTo>
                  <a:pt x="1964" y="1964"/>
                </a:lnTo>
                <a:lnTo>
                  <a:pt x="1964" y="982"/>
                </a:lnTo>
                <a:lnTo>
                  <a:pt x="19636" y="982"/>
                </a:lnTo>
                <a:cubicBezTo>
                  <a:pt x="19636" y="982"/>
                  <a:pt x="19636" y="1964"/>
                  <a:pt x="19636" y="1964"/>
                </a:cubicBezTo>
                <a:close/>
                <a:moveTo>
                  <a:pt x="19636" y="20618"/>
                </a:moveTo>
                <a:lnTo>
                  <a:pt x="12764" y="20618"/>
                </a:lnTo>
                <a:lnTo>
                  <a:pt x="12764" y="15218"/>
                </a:lnTo>
                <a:cubicBezTo>
                  <a:pt x="12764" y="14947"/>
                  <a:pt x="12544" y="14727"/>
                  <a:pt x="12273" y="14727"/>
                </a:cubicBezTo>
                <a:lnTo>
                  <a:pt x="9327" y="14727"/>
                </a:lnTo>
                <a:cubicBezTo>
                  <a:pt x="9056" y="14727"/>
                  <a:pt x="8836" y="14947"/>
                  <a:pt x="8836" y="15218"/>
                </a:cubicBezTo>
                <a:lnTo>
                  <a:pt x="8836" y="20618"/>
                </a:lnTo>
                <a:lnTo>
                  <a:pt x="1964" y="20618"/>
                </a:lnTo>
                <a:lnTo>
                  <a:pt x="1964" y="2945"/>
                </a:lnTo>
                <a:lnTo>
                  <a:pt x="19636" y="2945"/>
                </a:lnTo>
                <a:cubicBezTo>
                  <a:pt x="19636" y="2945"/>
                  <a:pt x="19636" y="20618"/>
                  <a:pt x="19636" y="20618"/>
                </a:cubicBezTo>
                <a:close/>
                <a:moveTo>
                  <a:pt x="11782" y="20618"/>
                </a:moveTo>
                <a:lnTo>
                  <a:pt x="9818" y="20618"/>
                </a:lnTo>
                <a:lnTo>
                  <a:pt x="9818" y="15709"/>
                </a:lnTo>
                <a:lnTo>
                  <a:pt x="11782" y="15709"/>
                </a:lnTo>
                <a:cubicBezTo>
                  <a:pt x="11782" y="15709"/>
                  <a:pt x="11782" y="20618"/>
                  <a:pt x="11782" y="20618"/>
                </a:cubicBezTo>
                <a:close/>
                <a:moveTo>
                  <a:pt x="21109" y="1964"/>
                </a:moveTo>
                <a:lnTo>
                  <a:pt x="20618" y="1964"/>
                </a:lnTo>
                <a:lnTo>
                  <a:pt x="20618" y="491"/>
                </a:lnTo>
                <a:cubicBezTo>
                  <a:pt x="20618" y="220"/>
                  <a:pt x="20399" y="0"/>
                  <a:pt x="20127" y="0"/>
                </a:cubicBezTo>
                <a:lnTo>
                  <a:pt x="1473" y="0"/>
                </a:lnTo>
                <a:cubicBezTo>
                  <a:pt x="1201" y="0"/>
                  <a:pt x="982" y="220"/>
                  <a:pt x="982" y="491"/>
                </a:cubicBezTo>
                <a:lnTo>
                  <a:pt x="982" y="1964"/>
                </a:lnTo>
                <a:lnTo>
                  <a:pt x="491" y="1964"/>
                </a:lnTo>
                <a:cubicBezTo>
                  <a:pt x="220" y="1964"/>
                  <a:pt x="0" y="2184"/>
                  <a:pt x="0" y="2455"/>
                </a:cubicBezTo>
                <a:cubicBezTo>
                  <a:pt x="0" y="2726"/>
                  <a:pt x="220" y="2945"/>
                  <a:pt x="491" y="2945"/>
                </a:cubicBezTo>
                <a:lnTo>
                  <a:pt x="982" y="2945"/>
                </a:lnTo>
                <a:lnTo>
                  <a:pt x="982" y="21109"/>
                </a:lnTo>
                <a:cubicBezTo>
                  <a:pt x="982" y="21381"/>
                  <a:pt x="1201" y="21600"/>
                  <a:pt x="1473" y="21600"/>
                </a:cubicBezTo>
                <a:lnTo>
                  <a:pt x="20127" y="21600"/>
                </a:lnTo>
                <a:cubicBezTo>
                  <a:pt x="20399" y="21600"/>
                  <a:pt x="20618" y="21381"/>
                  <a:pt x="20618" y="21109"/>
                </a:cubicBezTo>
                <a:lnTo>
                  <a:pt x="20618" y="2945"/>
                </a:lnTo>
                <a:lnTo>
                  <a:pt x="21109" y="2945"/>
                </a:lnTo>
                <a:cubicBezTo>
                  <a:pt x="21380" y="2945"/>
                  <a:pt x="21600" y="2726"/>
                  <a:pt x="21600" y="2455"/>
                </a:cubicBezTo>
                <a:cubicBezTo>
                  <a:pt x="21600" y="2184"/>
                  <a:pt x="21380" y="1964"/>
                  <a:pt x="21109" y="19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8" name="Shape 3638"/>
          <p:cNvSpPr/>
          <p:nvPr/>
        </p:nvSpPr>
        <p:spPr>
          <a:xfrm>
            <a:off x="451782" y="2975891"/>
            <a:ext cx="210435" cy="172179"/>
          </a:xfrm>
          <a:custGeom>
            <a:avLst/>
            <a:gdLst/>
            <a:ahLst/>
            <a:cxnLst>
              <a:cxn ang="0">
                <a:pos x="wd2" y="hd2"/>
              </a:cxn>
              <a:cxn ang="5400000">
                <a:pos x="wd2" y="hd2"/>
              </a:cxn>
              <a:cxn ang="10800000">
                <a:pos x="wd2" y="hd2"/>
              </a:cxn>
              <a:cxn ang="16200000">
                <a:pos x="wd2" y="hd2"/>
              </a:cxn>
            </a:cxnLst>
            <a:rect l="0" t="0" r="r" b="b"/>
            <a:pathLst>
              <a:path w="21600" h="21600" extrusionOk="0">
                <a:moveTo>
                  <a:pt x="7855" y="8400"/>
                </a:moveTo>
                <a:lnTo>
                  <a:pt x="13745" y="8400"/>
                </a:lnTo>
                <a:lnTo>
                  <a:pt x="13745" y="9600"/>
                </a:lnTo>
                <a:lnTo>
                  <a:pt x="7855" y="9600"/>
                </a:lnTo>
                <a:cubicBezTo>
                  <a:pt x="7855" y="9600"/>
                  <a:pt x="7855" y="8400"/>
                  <a:pt x="7855" y="8400"/>
                </a:cubicBezTo>
                <a:close/>
                <a:moveTo>
                  <a:pt x="7855" y="10800"/>
                </a:moveTo>
                <a:lnTo>
                  <a:pt x="13745" y="10800"/>
                </a:lnTo>
                <a:cubicBezTo>
                  <a:pt x="14287" y="10800"/>
                  <a:pt x="14727" y="10262"/>
                  <a:pt x="14727" y="9600"/>
                </a:cubicBezTo>
                <a:lnTo>
                  <a:pt x="14727" y="8400"/>
                </a:lnTo>
                <a:cubicBezTo>
                  <a:pt x="14727" y="7737"/>
                  <a:pt x="14287" y="7200"/>
                  <a:pt x="13745" y="7200"/>
                </a:cubicBezTo>
                <a:lnTo>
                  <a:pt x="7855" y="7200"/>
                </a:lnTo>
                <a:cubicBezTo>
                  <a:pt x="7313" y="7200"/>
                  <a:pt x="6873" y="7737"/>
                  <a:pt x="6873" y="8400"/>
                </a:cubicBezTo>
                <a:lnTo>
                  <a:pt x="6873" y="9600"/>
                </a:lnTo>
                <a:cubicBezTo>
                  <a:pt x="6873" y="10262"/>
                  <a:pt x="7313" y="10800"/>
                  <a:pt x="7855" y="10800"/>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9" name="Shape 3639"/>
          <p:cNvSpPr/>
          <p:nvPr/>
        </p:nvSpPr>
        <p:spPr>
          <a:xfrm>
            <a:off x="853521" y="2975891"/>
            <a:ext cx="210435" cy="172181"/>
          </a:xfrm>
          <a:custGeom>
            <a:avLst/>
            <a:gdLst/>
            <a:ahLst/>
            <a:cxnLst>
              <a:cxn ang="0">
                <a:pos x="wd2" y="hd2"/>
              </a:cxn>
              <a:cxn ang="5400000">
                <a:pos x="wd2" y="hd2"/>
              </a:cxn>
              <a:cxn ang="10800000">
                <a:pos x="wd2" y="hd2"/>
              </a:cxn>
              <a:cxn ang="16200000">
                <a:pos x="wd2" y="hd2"/>
              </a:cxn>
            </a:cxnLst>
            <a:rect l="0" t="0" r="r" b="b"/>
            <a:pathLst>
              <a:path w="21600" h="21600" extrusionOk="0">
                <a:moveTo>
                  <a:pt x="6382" y="12000"/>
                </a:moveTo>
                <a:cubicBezTo>
                  <a:pt x="6653" y="12000"/>
                  <a:pt x="6873" y="12268"/>
                  <a:pt x="6873" y="12599"/>
                </a:cubicBezTo>
                <a:cubicBezTo>
                  <a:pt x="6873" y="12931"/>
                  <a:pt x="6653" y="13199"/>
                  <a:pt x="6382" y="13199"/>
                </a:cubicBezTo>
                <a:cubicBezTo>
                  <a:pt x="6111" y="13199"/>
                  <a:pt x="5891" y="12931"/>
                  <a:pt x="5891" y="12599"/>
                </a:cubicBezTo>
                <a:cubicBezTo>
                  <a:pt x="5891" y="12268"/>
                  <a:pt x="6111" y="12000"/>
                  <a:pt x="6382" y="12000"/>
                </a:cubicBezTo>
                <a:moveTo>
                  <a:pt x="6382" y="14399"/>
                </a:moveTo>
                <a:cubicBezTo>
                  <a:pt x="7195" y="14399"/>
                  <a:pt x="7855" y="13594"/>
                  <a:pt x="7855" y="12599"/>
                </a:cubicBezTo>
                <a:cubicBezTo>
                  <a:pt x="7855" y="11606"/>
                  <a:pt x="7195" y="10800"/>
                  <a:pt x="6382" y="10800"/>
                </a:cubicBezTo>
                <a:cubicBezTo>
                  <a:pt x="5568" y="10800"/>
                  <a:pt x="4909" y="11606"/>
                  <a:pt x="4909" y="12599"/>
                </a:cubicBezTo>
                <a:cubicBezTo>
                  <a:pt x="4909" y="13594"/>
                  <a:pt x="5568" y="14399"/>
                  <a:pt x="6382" y="14399"/>
                </a:cubicBezTo>
                <a:moveTo>
                  <a:pt x="20618" y="3600"/>
                </a:moveTo>
                <a:lnTo>
                  <a:pt x="982" y="3600"/>
                </a:lnTo>
                <a:lnTo>
                  <a:pt x="982" y="1200"/>
                </a:lnTo>
                <a:lnTo>
                  <a:pt x="20618" y="1200"/>
                </a:lnTo>
                <a:cubicBezTo>
                  <a:pt x="20618" y="1200"/>
                  <a:pt x="20618" y="3600"/>
                  <a:pt x="20618" y="3600"/>
                </a:cubicBezTo>
                <a:close/>
                <a:moveTo>
                  <a:pt x="18655" y="20399"/>
                </a:moveTo>
                <a:lnTo>
                  <a:pt x="2945" y="20399"/>
                </a:lnTo>
                <a:lnTo>
                  <a:pt x="2945" y="4800"/>
                </a:lnTo>
                <a:lnTo>
                  <a:pt x="18655" y="4800"/>
                </a:lnTo>
                <a:cubicBezTo>
                  <a:pt x="18655" y="4800"/>
                  <a:pt x="18655" y="20399"/>
                  <a:pt x="18655" y="20399"/>
                </a:cubicBezTo>
                <a:close/>
                <a:moveTo>
                  <a:pt x="20618" y="0"/>
                </a:moveTo>
                <a:lnTo>
                  <a:pt x="982" y="0"/>
                </a:lnTo>
                <a:cubicBezTo>
                  <a:pt x="440" y="0"/>
                  <a:pt x="0" y="538"/>
                  <a:pt x="0" y="1200"/>
                </a:cubicBezTo>
                <a:lnTo>
                  <a:pt x="0" y="3600"/>
                </a:lnTo>
                <a:cubicBezTo>
                  <a:pt x="0" y="4263"/>
                  <a:pt x="440" y="4800"/>
                  <a:pt x="982" y="4800"/>
                </a:cubicBezTo>
                <a:lnTo>
                  <a:pt x="1964" y="4800"/>
                </a:lnTo>
                <a:lnTo>
                  <a:pt x="1964" y="20399"/>
                </a:lnTo>
                <a:cubicBezTo>
                  <a:pt x="1964" y="21062"/>
                  <a:pt x="2403" y="21600"/>
                  <a:pt x="2945" y="21600"/>
                </a:cubicBezTo>
                <a:lnTo>
                  <a:pt x="18655" y="21600"/>
                </a:lnTo>
                <a:cubicBezTo>
                  <a:pt x="19197" y="21600"/>
                  <a:pt x="19636" y="21062"/>
                  <a:pt x="19636" y="20399"/>
                </a:cubicBezTo>
                <a:lnTo>
                  <a:pt x="19636" y="4800"/>
                </a:lnTo>
                <a:lnTo>
                  <a:pt x="20618" y="4800"/>
                </a:lnTo>
                <a:cubicBezTo>
                  <a:pt x="21160" y="4800"/>
                  <a:pt x="21600" y="4263"/>
                  <a:pt x="21600" y="3600"/>
                </a:cubicBezTo>
                <a:lnTo>
                  <a:pt x="21600" y="1200"/>
                </a:lnTo>
                <a:cubicBezTo>
                  <a:pt x="21600" y="538"/>
                  <a:pt x="21160" y="0"/>
                  <a:pt x="20618" y="0"/>
                </a:cubicBezTo>
                <a:moveTo>
                  <a:pt x="10800" y="12000"/>
                </a:moveTo>
                <a:cubicBezTo>
                  <a:pt x="11071" y="12000"/>
                  <a:pt x="11291" y="12268"/>
                  <a:pt x="11291" y="12599"/>
                </a:cubicBezTo>
                <a:cubicBezTo>
                  <a:pt x="11291" y="12931"/>
                  <a:pt x="11071" y="13199"/>
                  <a:pt x="10800" y="13199"/>
                </a:cubicBezTo>
                <a:cubicBezTo>
                  <a:pt x="10529" y="13199"/>
                  <a:pt x="10309" y="12931"/>
                  <a:pt x="10309" y="12599"/>
                </a:cubicBezTo>
                <a:cubicBezTo>
                  <a:pt x="10309" y="12268"/>
                  <a:pt x="10529" y="12000"/>
                  <a:pt x="10800" y="12000"/>
                </a:cubicBezTo>
                <a:moveTo>
                  <a:pt x="10800" y="14399"/>
                </a:moveTo>
                <a:cubicBezTo>
                  <a:pt x="11614" y="14399"/>
                  <a:pt x="12273" y="13594"/>
                  <a:pt x="12273" y="12599"/>
                </a:cubicBezTo>
                <a:cubicBezTo>
                  <a:pt x="12273" y="11606"/>
                  <a:pt x="11614" y="10800"/>
                  <a:pt x="10800" y="10800"/>
                </a:cubicBezTo>
                <a:cubicBezTo>
                  <a:pt x="9986" y="10800"/>
                  <a:pt x="9327" y="11606"/>
                  <a:pt x="9327" y="12599"/>
                </a:cubicBezTo>
                <a:cubicBezTo>
                  <a:pt x="9327" y="13594"/>
                  <a:pt x="9986" y="14399"/>
                  <a:pt x="10800" y="14399"/>
                </a:cubicBezTo>
                <a:moveTo>
                  <a:pt x="15218" y="12000"/>
                </a:moveTo>
                <a:cubicBezTo>
                  <a:pt x="15489" y="12000"/>
                  <a:pt x="15709" y="12268"/>
                  <a:pt x="15709" y="12599"/>
                </a:cubicBezTo>
                <a:cubicBezTo>
                  <a:pt x="15709" y="12931"/>
                  <a:pt x="15489" y="13199"/>
                  <a:pt x="15218" y="13199"/>
                </a:cubicBezTo>
                <a:cubicBezTo>
                  <a:pt x="14947" y="13199"/>
                  <a:pt x="14727" y="12931"/>
                  <a:pt x="14727" y="12599"/>
                </a:cubicBezTo>
                <a:cubicBezTo>
                  <a:pt x="14727" y="12268"/>
                  <a:pt x="14947" y="12000"/>
                  <a:pt x="15218" y="12000"/>
                </a:cubicBezTo>
                <a:moveTo>
                  <a:pt x="15218" y="14399"/>
                </a:moveTo>
                <a:cubicBezTo>
                  <a:pt x="16032" y="14399"/>
                  <a:pt x="16691" y="13594"/>
                  <a:pt x="16691" y="12599"/>
                </a:cubicBezTo>
                <a:cubicBezTo>
                  <a:pt x="16691" y="11606"/>
                  <a:pt x="16032" y="10800"/>
                  <a:pt x="15218" y="10800"/>
                </a:cubicBezTo>
                <a:cubicBezTo>
                  <a:pt x="14405" y="10800"/>
                  <a:pt x="13745" y="11606"/>
                  <a:pt x="13745" y="12599"/>
                </a:cubicBezTo>
                <a:cubicBezTo>
                  <a:pt x="13745" y="13594"/>
                  <a:pt x="14405" y="14399"/>
                  <a:pt x="15218" y="1439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0" name="Shape 3640"/>
          <p:cNvSpPr/>
          <p:nvPr/>
        </p:nvSpPr>
        <p:spPr>
          <a:xfrm>
            <a:off x="1255261" y="2956759"/>
            <a:ext cx="210435" cy="210443"/>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11782"/>
                </a:moveTo>
                <a:cubicBezTo>
                  <a:pt x="7584" y="11782"/>
                  <a:pt x="7364" y="12001"/>
                  <a:pt x="7364" y="12272"/>
                </a:cubicBezTo>
                <a:cubicBezTo>
                  <a:pt x="7364" y="12408"/>
                  <a:pt x="7419" y="12531"/>
                  <a:pt x="7507" y="12619"/>
                </a:cubicBezTo>
                <a:lnTo>
                  <a:pt x="10453" y="15565"/>
                </a:lnTo>
                <a:cubicBezTo>
                  <a:pt x="10542" y="15654"/>
                  <a:pt x="10665" y="15709"/>
                  <a:pt x="10800" y="15709"/>
                </a:cubicBezTo>
                <a:cubicBezTo>
                  <a:pt x="10935" y="15709"/>
                  <a:pt x="11058" y="15654"/>
                  <a:pt x="11147" y="15565"/>
                </a:cubicBezTo>
                <a:lnTo>
                  <a:pt x="14093" y="12619"/>
                </a:lnTo>
                <a:cubicBezTo>
                  <a:pt x="14181" y="12531"/>
                  <a:pt x="14236" y="12408"/>
                  <a:pt x="14236" y="12272"/>
                </a:cubicBezTo>
                <a:cubicBezTo>
                  <a:pt x="14236" y="12001"/>
                  <a:pt x="14016" y="11782"/>
                  <a:pt x="13745" y="11782"/>
                </a:cubicBezTo>
                <a:cubicBezTo>
                  <a:pt x="13610" y="11782"/>
                  <a:pt x="13487" y="11837"/>
                  <a:pt x="13398" y="11925"/>
                </a:cubicBezTo>
                <a:lnTo>
                  <a:pt x="11291" y="14033"/>
                </a:lnTo>
                <a:lnTo>
                  <a:pt x="11291" y="492"/>
                </a:lnTo>
                <a:lnTo>
                  <a:pt x="11291" y="491"/>
                </a:lnTo>
                <a:cubicBezTo>
                  <a:pt x="11291" y="220"/>
                  <a:pt x="11071" y="0"/>
                  <a:pt x="10800" y="0"/>
                </a:cubicBezTo>
                <a:cubicBezTo>
                  <a:pt x="10529" y="0"/>
                  <a:pt x="10309" y="220"/>
                  <a:pt x="10309" y="491"/>
                </a:cubicBezTo>
                <a:lnTo>
                  <a:pt x="10309" y="14033"/>
                </a:lnTo>
                <a:lnTo>
                  <a:pt x="8202" y="11925"/>
                </a:lnTo>
                <a:cubicBezTo>
                  <a:pt x="8113" y="11837"/>
                  <a:pt x="7990" y="11782"/>
                  <a:pt x="7855"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1" name="Shape 3641"/>
          <p:cNvSpPr/>
          <p:nvPr/>
        </p:nvSpPr>
        <p:spPr>
          <a:xfrm>
            <a:off x="1657000" y="2956759"/>
            <a:ext cx="210435" cy="210443"/>
          </a:xfrm>
          <a:custGeom>
            <a:avLst/>
            <a:gdLst/>
            <a:ahLst/>
            <a:cxnLst>
              <a:cxn ang="0">
                <a:pos x="wd2" y="hd2"/>
              </a:cxn>
              <a:cxn ang="5400000">
                <a:pos x="wd2" y="hd2"/>
              </a:cxn>
              <a:cxn ang="10800000">
                <a:pos x="wd2" y="hd2"/>
              </a:cxn>
              <a:cxn ang="16200000">
                <a:pos x="wd2" y="hd2"/>
              </a:cxn>
            </a:cxnLst>
            <a:rect l="0" t="0" r="r" b="b"/>
            <a:pathLst>
              <a:path w="21600" h="21600" extrusionOk="0">
                <a:moveTo>
                  <a:pt x="20618" y="4909"/>
                </a:moveTo>
                <a:lnTo>
                  <a:pt x="12764" y="4909"/>
                </a:lnTo>
                <a:cubicBezTo>
                  <a:pt x="12493" y="4909"/>
                  <a:pt x="12273" y="5129"/>
                  <a:pt x="12273" y="5400"/>
                </a:cubicBezTo>
                <a:cubicBezTo>
                  <a:pt x="12273" y="5671"/>
                  <a:pt x="12493" y="5891"/>
                  <a:pt x="12764" y="5891"/>
                </a:cubicBezTo>
                <a:lnTo>
                  <a:pt x="20618" y="5891"/>
                </a:lnTo>
                <a:lnTo>
                  <a:pt x="20618" y="7854"/>
                </a:lnTo>
                <a:lnTo>
                  <a:pt x="12764" y="7854"/>
                </a:lnTo>
                <a:cubicBezTo>
                  <a:pt x="12493" y="7854"/>
                  <a:pt x="12273" y="8074"/>
                  <a:pt x="12273" y="8345"/>
                </a:cubicBezTo>
                <a:cubicBezTo>
                  <a:pt x="12273" y="8617"/>
                  <a:pt x="12493" y="8836"/>
                  <a:pt x="12764" y="8836"/>
                </a:cubicBezTo>
                <a:lnTo>
                  <a:pt x="18655" y="8836"/>
                </a:lnTo>
                <a:lnTo>
                  <a:pt x="18655" y="20617"/>
                </a:lnTo>
                <a:lnTo>
                  <a:pt x="2945" y="20617"/>
                </a:lnTo>
                <a:lnTo>
                  <a:pt x="2945" y="8836"/>
                </a:lnTo>
                <a:lnTo>
                  <a:pt x="8836" y="8836"/>
                </a:lnTo>
                <a:cubicBezTo>
                  <a:pt x="9107" y="8836"/>
                  <a:pt x="9327" y="8617"/>
                  <a:pt x="9327" y="8345"/>
                </a:cubicBezTo>
                <a:cubicBezTo>
                  <a:pt x="9327" y="8074"/>
                  <a:pt x="9107" y="7854"/>
                  <a:pt x="8836" y="7854"/>
                </a:cubicBezTo>
                <a:lnTo>
                  <a:pt x="982" y="7854"/>
                </a:lnTo>
                <a:lnTo>
                  <a:pt x="982" y="5891"/>
                </a:lnTo>
                <a:lnTo>
                  <a:pt x="8836" y="5891"/>
                </a:lnTo>
                <a:cubicBezTo>
                  <a:pt x="9107" y="5891"/>
                  <a:pt x="9327" y="5671"/>
                  <a:pt x="9327" y="5400"/>
                </a:cubicBezTo>
                <a:cubicBezTo>
                  <a:pt x="9327" y="5129"/>
                  <a:pt x="9107" y="4909"/>
                  <a:pt x="8836" y="4909"/>
                </a:cubicBezTo>
                <a:lnTo>
                  <a:pt x="982" y="4909"/>
                </a:lnTo>
                <a:cubicBezTo>
                  <a:pt x="440" y="4909"/>
                  <a:pt x="0" y="5349"/>
                  <a:pt x="0" y="5891"/>
                </a:cubicBezTo>
                <a:lnTo>
                  <a:pt x="0" y="7854"/>
                </a:lnTo>
                <a:cubicBezTo>
                  <a:pt x="0" y="8396"/>
                  <a:pt x="440" y="8836"/>
                  <a:pt x="982" y="8836"/>
                </a:cubicBezTo>
                <a:lnTo>
                  <a:pt x="1964" y="8836"/>
                </a:lnTo>
                <a:lnTo>
                  <a:pt x="1964" y="20617"/>
                </a:lnTo>
                <a:cubicBezTo>
                  <a:pt x="1964" y="21159"/>
                  <a:pt x="2403" y="21600"/>
                  <a:pt x="2945" y="21600"/>
                </a:cubicBezTo>
                <a:lnTo>
                  <a:pt x="18655" y="21600"/>
                </a:lnTo>
                <a:cubicBezTo>
                  <a:pt x="19197" y="21600"/>
                  <a:pt x="19636" y="21159"/>
                  <a:pt x="19636" y="20617"/>
                </a:cubicBezTo>
                <a:lnTo>
                  <a:pt x="19636" y="8836"/>
                </a:lnTo>
                <a:lnTo>
                  <a:pt x="20618" y="8836"/>
                </a:lnTo>
                <a:cubicBezTo>
                  <a:pt x="21160" y="8836"/>
                  <a:pt x="21600" y="8396"/>
                  <a:pt x="21600" y="7854"/>
                </a:cubicBezTo>
                <a:lnTo>
                  <a:pt x="21600" y="5891"/>
                </a:lnTo>
                <a:cubicBezTo>
                  <a:pt x="21600" y="5349"/>
                  <a:pt x="21160" y="4909"/>
                  <a:pt x="20618" y="4909"/>
                </a:cubicBezTo>
                <a:moveTo>
                  <a:pt x="7855" y="3927"/>
                </a:moveTo>
                <a:cubicBezTo>
                  <a:pt x="7990" y="3927"/>
                  <a:pt x="8113" y="3872"/>
                  <a:pt x="8202" y="3784"/>
                </a:cubicBezTo>
                <a:lnTo>
                  <a:pt x="10309" y="1676"/>
                </a:lnTo>
                <a:lnTo>
                  <a:pt x="10309" y="15218"/>
                </a:lnTo>
                <a:lnTo>
                  <a:pt x="10309" y="15218"/>
                </a:lnTo>
                <a:cubicBezTo>
                  <a:pt x="10309" y="15489"/>
                  <a:pt x="10529" y="15709"/>
                  <a:pt x="10800" y="15709"/>
                </a:cubicBezTo>
                <a:cubicBezTo>
                  <a:pt x="11071" y="15709"/>
                  <a:pt x="11291" y="15489"/>
                  <a:pt x="11291" y="15218"/>
                </a:cubicBezTo>
                <a:lnTo>
                  <a:pt x="11291" y="1676"/>
                </a:lnTo>
                <a:lnTo>
                  <a:pt x="13398" y="3784"/>
                </a:lnTo>
                <a:cubicBezTo>
                  <a:pt x="13487" y="3872"/>
                  <a:pt x="13610" y="3927"/>
                  <a:pt x="13745" y="3927"/>
                </a:cubicBezTo>
                <a:cubicBezTo>
                  <a:pt x="14016" y="3927"/>
                  <a:pt x="14236" y="3708"/>
                  <a:pt x="14236" y="3436"/>
                </a:cubicBezTo>
                <a:cubicBezTo>
                  <a:pt x="14236" y="3301"/>
                  <a:pt x="14181" y="3178"/>
                  <a:pt x="14093" y="3089"/>
                </a:cubicBezTo>
                <a:lnTo>
                  <a:pt x="11147" y="144"/>
                </a:lnTo>
                <a:cubicBezTo>
                  <a:pt x="11058" y="55"/>
                  <a:pt x="10935" y="0"/>
                  <a:pt x="10800" y="0"/>
                </a:cubicBezTo>
                <a:cubicBezTo>
                  <a:pt x="10665" y="0"/>
                  <a:pt x="10542" y="55"/>
                  <a:pt x="10453" y="144"/>
                </a:cubicBezTo>
                <a:lnTo>
                  <a:pt x="7507" y="3089"/>
                </a:lnTo>
                <a:cubicBezTo>
                  <a:pt x="7419" y="3178"/>
                  <a:pt x="7364" y="3301"/>
                  <a:pt x="7364" y="3436"/>
                </a:cubicBezTo>
                <a:cubicBezTo>
                  <a:pt x="7364" y="3708"/>
                  <a:pt x="7584" y="3927"/>
                  <a:pt x="7855"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2" name="Shape 3642"/>
          <p:cNvSpPr/>
          <p:nvPr/>
        </p:nvSpPr>
        <p:spPr>
          <a:xfrm>
            <a:off x="2058739" y="2956759"/>
            <a:ext cx="210435" cy="210440"/>
          </a:xfrm>
          <a:custGeom>
            <a:avLst/>
            <a:gdLst/>
            <a:ahLst/>
            <a:cxnLst>
              <a:cxn ang="0">
                <a:pos x="wd2" y="hd2"/>
              </a:cxn>
              <a:cxn ang="5400000">
                <a:pos x="wd2" y="hd2"/>
              </a:cxn>
              <a:cxn ang="10800000">
                <a:pos x="wd2" y="hd2"/>
              </a:cxn>
              <a:cxn ang="16200000">
                <a:pos x="wd2" y="hd2"/>
              </a:cxn>
            </a:cxnLst>
            <a:rect l="0" t="0" r="r" b="b"/>
            <a:pathLst>
              <a:path w="21600" h="21600" extrusionOk="0">
                <a:moveTo>
                  <a:pt x="20618" y="8836"/>
                </a:moveTo>
                <a:lnTo>
                  <a:pt x="982" y="8836"/>
                </a:lnTo>
                <a:lnTo>
                  <a:pt x="982" y="6873"/>
                </a:lnTo>
                <a:lnTo>
                  <a:pt x="20618" y="6873"/>
                </a:lnTo>
                <a:cubicBezTo>
                  <a:pt x="20618" y="6873"/>
                  <a:pt x="20618" y="8836"/>
                  <a:pt x="20618" y="8836"/>
                </a:cubicBezTo>
                <a:close/>
                <a:moveTo>
                  <a:pt x="18655" y="20618"/>
                </a:moveTo>
                <a:lnTo>
                  <a:pt x="2945" y="20618"/>
                </a:lnTo>
                <a:lnTo>
                  <a:pt x="2945" y="9818"/>
                </a:lnTo>
                <a:lnTo>
                  <a:pt x="18655" y="9818"/>
                </a:lnTo>
                <a:cubicBezTo>
                  <a:pt x="18655" y="9818"/>
                  <a:pt x="18655" y="20618"/>
                  <a:pt x="18655" y="20618"/>
                </a:cubicBezTo>
                <a:close/>
                <a:moveTo>
                  <a:pt x="3927" y="982"/>
                </a:moveTo>
                <a:lnTo>
                  <a:pt x="11782" y="982"/>
                </a:lnTo>
                <a:lnTo>
                  <a:pt x="11782" y="3436"/>
                </a:lnTo>
                <a:cubicBezTo>
                  <a:pt x="11782" y="3708"/>
                  <a:pt x="12002" y="3927"/>
                  <a:pt x="12273" y="3927"/>
                </a:cubicBezTo>
                <a:lnTo>
                  <a:pt x="14727" y="3927"/>
                </a:lnTo>
                <a:lnTo>
                  <a:pt x="14727" y="5891"/>
                </a:lnTo>
                <a:lnTo>
                  <a:pt x="3927" y="5891"/>
                </a:lnTo>
                <a:cubicBezTo>
                  <a:pt x="3927" y="5891"/>
                  <a:pt x="3927" y="982"/>
                  <a:pt x="3927" y="982"/>
                </a:cubicBezTo>
                <a:close/>
                <a:moveTo>
                  <a:pt x="12764" y="1473"/>
                </a:moveTo>
                <a:lnTo>
                  <a:pt x="14236" y="2945"/>
                </a:lnTo>
                <a:lnTo>
                  <a:pt x="12764" y="2945"/>
                </a:lnTo>
                <a:cubicBezTo>
                  <a:pt x="12764" y="2945"/>
                  <a:pt x="12764" y="1473"/>
                  <a:pt x="12764" y="1473"/>
                </a:cubicBezTo>
                <a:close/>
                <a:moveTo>
                  <a:pt x="17673" y="1964"/>
                </a:moveTo>
                <a:lnTo>
                  <a:pt x="17673" y="5891"/>
                </a:lnTo>
                <a:lnTo>
                  <a:pt x="15709" y="5891"/>
                </a:lnTo>
                <a:lnTo>
                  <a:pt x="15709" y="2945"/>
                </a:lnTo>
                <a:lnTo>
                  <a:pt x="14727" y="1964"/>
                </a:lnTo>
                <a:cubicBezTo>
                  <a:pt x="14727" y="1964"/>
                  <a:pt x="17673" y="1964"/>
                  <a:pt x="17673" y="1964"/>
                </a:cubicBezTo>
                <a:close/>
                <a:moveTo>
                  <a:pt x="20618" y="5891"/>
                </a:moveTo>
                <a:lnTo>
                  <a:pt x="18655" y="5891"/>
                </a:lnTo>
                <a:lnTo>
                  <a:pt x="18655" y="1964"/>
                </a:lnTo>
                <a:cubicBezTo>
                  <a:pt x="18655" y="1422"/>
                  <a:pt x="18214" y="982"/>
                  <a:pt x="17673" y="982"/>
                </a:cubicBezTo>
                <a:lnTo>
                  <a:pt x="13745" y="982"/>
                </a:lnTo>
                <a:lnTo>
                  <a:pt x="12764" y="0"/>
                </a:lnTo>
                <a:lnTo>
                  <a:pt x="3927" y="0"/>
                </a:lnTo>
                <a:cubicBezTo>
                  <a:pt x="3385" y="0"/>
                  <a:pt x="2945" y="440"/>
                  <a:pt x="2945" y="982"/>
                </a:cubicBezTo>
                <a:lnTo>
                  <a:pt x="2945" y="5891"/>
                </a:lnTo>
                <a:lnTo>
                  <a:pt x="982" y="5891"/>
                </a:lnTo>
                <a:cubicBezTo>
                  <a:pt x="440" y="5891"/>
                  <a:pt x="0" y="6331"/>
                  <a:pt x="0" y="6873"/>
                </a:cubicBezTo>
                <a:lnTo>
                  <a:pt x="0" y="8836"/>
                </a:lnTo>
                <a:cubicBezTo>
                  <a:pt x="0" y="9379"/>
                  <a:pt x="440" y="9818"/>
                  <a:pt x="982" y="9818"/>
                </a:cubicBezTo>
                <a:lnTo>
                  <a:pt x="1964" y="9818"/>
                </a:lnTo>
                <a:lnTo>
                  <a:pt x="1964" y="20618"/>
                </a:lnTo>
                <a:cubicBezTo>
                  <a:pt x="1964" y="21160"/>
                  <a:pt x="2403" y="21600"/>
                  <a:pt x="2945" y="21600"/>
                </a:cubicBezTo>
                <a:lnTo>
                  <a:pt x="18655" y="21600"/>
                </a:lnTo>
                <a:cubicBezTo>
                  <a:pt x="19196" y="21600"/>
                  <a:pt x="19636" y="21160"/>
                  <a:pt x="19636" y="20618"/>
                </a:cubicBezTo>
                <a:lnTo>
                  <a:pt x="19636" y="9818"/>
                </a:lnTo>
                <a:lnTo>
                  <a:pt x="20618" y="9818"/>
                </a:lnTo>
                <a:cubicBezTo>
                  <a:pt x="21160" y="9818"/>
                  <a:pt x="21600" y="9379"/>
                  <a:pt x="21600" y="8836"/>
                </a:cubicBezTo>
                <a:lnTo>
                  <a:pt x="21600" y="6873"/>
                </a:lnTo>
                <a:cubicBezTo>
                  <a:pt x="21600" y="6331"/>
                  <a:pt x="21160" y="5891"/>
                  <a:pt x="20618" y="5891"/>
                </a:cubicBezTo>
                <a:moveTo>
                  <a:pt x="7855" y="12763"/>
                </a:moveTo>
                <a:lnTo>
                  <a:pt x="13745" y="12763"/>
                </a:lnTo>
                <a:lnTo>
                  <a:pt x="13745" y="13745"/>
                </a:lnTo>
                <a:lnTo>
                  <a:pt x="7855" y="13745"/>
                </a:lnTo>
                <a:cubicBezTo>
                  <a:pt x="7855" y="13745"/>
                  <a:pt x="7855" y="12763"/>
                  <a:pt x="7855" y="12763"/>
                </a:cubicBezTo>
                <a:close/>
                <a:moveTo>
                  <a:pt x="7855" y="14727"/>
                </a:moveTo>
                <a:lnTo>
                  <a:pt x="13745" y="14727"/>
                </a:lnTo>
                <a:cubicBezTo>
                  <a:pt x="14287" y="14727"/>
                  <a:pt x="14727" y="14287"/>
                  <a:pt x="14727" y="13745"/>
                </a:cubicBezTo>
                <a:lnTo>
                  <a:pt x="14727" y="12763"/>
                </a:lnTo>
                <a:cubicBezTo>
                  <a:pt x="14727" y="12221"/>
                  <a:pt x="14287" y="11782"/>
                  <a:pt x="13745" y="11782"/>
                </a:cubicBezTo>
                <a:lnTo>
                  <a:pt x="7855" y="11782"/>
                </a:lnTo>
                <a:cubicBezTo>
                  <a:pt x="7313" y="11782"/>
                  <a:pt x="6873" y="12221"/>
                  <a:pt x="6873" y="12763"/>
                </a:cubicBezTo>
                <a:lnTo>
                  <a:pt x="6873" y="13745"/>
                </a:lnTo>
                <a:cubicBezTo>
                  <a:pt x="6873" y="14287"/>
                  <a:pt x="7313" y="14727"/>
                  <a:pt x="7855" y="147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3" name="Shape 3643"/>
          <p:cNvSpPr/>
          <p:nvPr/>
        </p:nvSpPr>
        <p:spPr>
          <a:xfrm>
            <a:off x="2460478" y="2961543"/>
            <a:ext cx="210435" cy="205654"/>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4" name="Shape 3644"/>
          <p:cNvSpPr/>
          <p:nvPr/>
        </p:nvSpPr>
        <p:spPr>
          <a:xfrm>
            <a:off x="2862218"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5" name="Shape 3645"/>
          <p:cNvSpPr/>
          <p:nvPr/>
        </p:nvSpPr>
        <p:spPr>
          <a:xfrm>
            <a:off x="3263957"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9818" y="8836"/>
                </a:lnTo>
                <a:lnTo>
                  <a:pt x="9818" y="4909"/>
                </a:lnTo>
                <a:cubicBezTo>
                  <a:pt x="9818" y="4638"/>
                  <a:pt x="9599" y="4418"/>
                  <a:pt x="9327" y="4418"/>
                </a:cubicBezTo>
                <a:cubicBezTo>
                  <a:pt x="9056" y="4418"/>
                  <a:pt x="8836" y="4638"/>
                  <a:pt x="8836" y="4909"/>
                </a:cubicBezTo>
                <a:lnTo>
                  <a:pt x="8836" y="8836"/>
                </a:lnTo>
                <a:lnTo>
                  <a:pt x="4909" y="8836"/>
                </a:lnTo>
                <a:cubicBezTo>
                  <a:pt x="4638" y="8836"/>
                  <a:pt x="4418" y="9056"/>
                  <a:pt x="4418" y="9327"/>
                </a:cubicBezTo>
                <a:cubicBezTo>
                  <a:pt x="4418" y="9599"/>
                  <a:pt x="4638" y="9818"/>
                  <a:pt x="4909" y="9818"/>
                </a:cubicBezTo>
                <a:lnTo>
                  <a:pt x="8836" y="9818"/>
                </a:lnTo>
                <a:lnTo>
                  <a:pt x="8836" y="13745"/>
                </a:lnTo>
                <a:cubicBezTo>
                  <a:pt x="8836" y="14017"/>
                  <a:pt x="9056" y="14236"/>
                  <a:pt x="9327" y="14236"/>
                </a:cubicBezTo>
                <a:cubicBezTo>
                  <a:pt x="9599" y="14236"/>
                  <a:pt x="9818" y="14017"/>
                  <a:pt x="9818" y="13745"/>
                </a:cubicBezTo>
                <a:lnTo>
                  <a:pt x="9818" y="9818"/>
                </a:lnTo>
                <a:lnTo>
                  <a:pt x="13745" y="9818"/>
                </a:lnTo>
                <a:cubicBezTo>
                  <a:pt x="14017" y="9818"/>
                  <a:pt x="14236" y="9599"/>
                  <a:pt x="14236" y="9327"/>
                </a:cubicBezTo>
                <a:cubicBezTo>
                  <a:pt x="14236" y="9056"/>
                  <a:pt x="14017" y="8836"/>
                  <a:pt x="13745"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6" name="Shape 3646"/>
          <p:cNvSpPr/>
          <p:nvPr/>
        </p:nvSpPr>
        <p:spPr>
          <a:xfrm>
            <a:off x="3665696"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327" y="17673"/>
                </a:moveTo>
                <a:cubicBezTo>
                  <a:pt x="4718" y="17673"/>
                  <a:pt x="982" y="13936"/>
                  <a:pt x="982" y="9327"/>
                </a:cubicBezTo>
                <a:cubicBezTo>
                  <a:pt x="982" y="4718"/>
                  <a:pt x="4718" y="982"/>
                  <a:pt x="9327" y="982"/>
                </a:cubicBezTo>
                <a:cubicBezTo>
                  <a:pt x="13936" y="982"/>
                  <a:pt x="17673" y="4718"/>
                  <a:pt x="17673" y="9327"/>
                </a:cubicBezTo>
                <a:cubicBezTo>
                  <a:pt x="17673" y="13936"/>
                  <a:pt x="13936" y="17673"/>
                  <a:pt x="9327" y="17673"/>
                </a:cubicBezTo>
                <a:moveTo>
                  <a:pt x="21456" y="20762"/>
                </a:moveTo>
                <a:lnTo>
                  <a:pt x="16253" y="15559"/>
                </a:lnTo>
                <a:cubicBezTo>
                  <a:pt x="17741" y="13907"/>
                  <a:pt x="18655" y="11726"/>
                  <a:pt x="18655" y="9327"/>
                </a:cubicBezTo>
                <a:cubicBezTo>
                  <a:pt x="18655" y="4176"/>
                  <a:pt x="14479" y="0"/>
                  <a:pt x="9327" y="0"/>
                </a:cubicBezTo>
                <a:cubicBezTo>
                  <a:pt x="4176" y="0"/>
                  <a:pt x="0" y="4176"/>
                  <a:pt x="0" y="9327"/>
                </a:cubicBezTo>
                <a:cubicBezTo>
                  <a:pt x="0" y="14479"/>
                  <a:pt x="4176" y="18655"/>
                  <a:pt x="9327" y="18655"/>
                </a:cubicBezTo>
                <a:cubicBezTo>
                  <a:pt x="11726" y="18655"/>
                  <a:pt x="13907" y="17742"/>
                  <a:pt x="15559" y="16253"/>
                </a:cubicBezTo>
                <a:lnTo>
                  <a:pt x="20762" y="21456"/>
                </a:lnTo>
                <a:cubicBezTo>
                  <a:pt x="20851" y="21546"/>
                  <a:pt x="20973" y="21600"/>
                  <a:pt x="21109" y="21600"/>
                </a:cubicBezTo>
                <a:cubicBezTo>
                  <a:pt x="21380" y="21600"/>
                  <a:pt x="21600" y="21381"/>
                  <a:pt x="21600" y="21109"/>
                </a:cubicBezTo>
                <a:cubicBezTo>
                  <a:pt x="21600" y="20974"/>
                  <a:pt x="21545" y="20851"/>
                  <a:pt x="21456" y="20762"/>
                </a:cubicBezTo>
                <a:moveTo>
                  <a:pt x="13745" y="8836"/>
                </a:moveTo>
                <a:lnTo>
                  <a:pt x="4909" y="8836"/>
                </a:lnTo>
                <a:cubicBezTo>
                  <a:pt x="4638" y="8836"/>
                  <a:pt x="4418" y="9056"/>
                  <a:pt x="4418" y="9327"/>
                </a:cubicBezTo>
                <a:cubicBezTo>
                  <a:pt x="4418" y="9599"/>
                  <a:pt x="4638" y="9818"/>
                  <a:pt x="4909" y="9818"/>
                </a:cubicBezTo>
                <a:lnTo>
                  <a:pt x="13745" y="9818"/>
                </a:lnTo>
                <a:cubicBezTo>
                  <a:pt x="14017" y="9818"/>
                  <a:pt x="14236" y="9599"/>
                  <a:pt x="14236" y="9327"/>
                </a:cubicBezTo>
                <a:cubicBezTo>
                  <a:pt x="14236" y="9056"/>
                  <a:pt x="14017" y="8836"/>
                  <a:pt x="13745"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7" name="Shape 3647"/>
          <p:cNvSpPr/>
          <p:nvPr/>
        </p:nvSpPr>
        <p:spPr>
          <a:xfrm>
            <a:off x="4077000" y="2956760"/>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32" y="4909"/>
                  <a:pt x="1080" y="4030"/>
                  <a:pt x="1080" y="2945"/>
                </a:cubicBezTo>
                <a:cubicBezTo>
                  <a:pt x="1080" y="1861"/>
                  <a:pt x="5432" y="982"/>
                  <a:pt x="10800" y="982"/>
                </a:cubicBezTo>
                <a:cubicBezTo>
                  <a:pt x="16168" y="982"/>
                  <a:pt x="20520" y="1861"/>
                  <a:pt x="20520" y="2945"/>
                </a:cubicBezTo>
                <a:cubicBezTo>
                  <a:pt x="20520" y="4030"/>
                  <a:pt x="16168" y="4909"/>
                  <a:pt x="10800" y="4909"/>
                </a:cubicBezTo>
                <a:moveTo>
                  <a:pt x="16305" y="8659"/>
                </a:moveTo>
                <a:cubicBezTo>
                  <a:pt x="14130" y="10260"/>
                  <a:pt x="11880" y="11916"/>
                  <a:pt x="11880" y="14727"/>
                </a:cubicBezTo>
                <a:cubicBezTo>
                  <a:pt x="11880" y="17561"/>
                  <a:pt x="11880" y="19270"/>
                  <a:pt x="11642" y="20135"/>
                </a:cubicBezTo>
                <a:cubicBezTo>
                  <a:pt x="11522" y="20573"/>
                  <a:pt x="11509" y="20618"/>
                  <a:pt x="10800" y="20618"/>
                </a:cubicBezTo>
                <a:cubicBezTo>
                  <a:pt x="10091" y="20618"/>
                  <a:pt x="10078" y="20573"/>
                  <a:pt x="9957" y="20135"/>
                </a:cubicBezTo>
                <a:cubicBezTo>
                  <a:pt x="9818" y="19627"/>
                  <a:pt x="9761" y="18820"/>
                  <a:pt x="9738" y="17673"/>
                </a:cubicBezTo>
                <a:lnTo>
                  <a:pt x="10260" y="17673"/>
                </a:lnTo>
                <a:cubicBezTo>
                  <a:pt x="10558" y="17673"/>
                  <a:pt x="10800" y="17453"/>
                  <a:pt x="10800" y="17182"/>
                </a:cubicBezTo>
                <a:cubicBezTo>
                  <a:pt x="10800" y="16911"/>
                  <a:pt x="10558" y="16691"/>
                  <a:pt x="10260" y="16691"/>
                </a:cubicBezTo>
                <a:lnTo>
                  <a:pt x="9724" y="16691"/>
                </a:lnTo>
                <a:cubicBezTo>
                  <a:pt x="9722" y="16381"/>
                  <a:pt x="9721" y="16059"/>
                  <a:pt x="9721" y="15709"/>
                </a:cubicBezTo>
                <a:lnTo>
                  <a:pt x="10260" y="15709"/>
                </a:lnTo>
                <a:cubicBezTo>
                  <a:pt x="10558" y="15709"/>
                  <a:pt x="10800" y="15489"/>
                  <a:pt x="10800" y="15218"/>
                </a:cubicBezTo>
                <a:cubicBezTo>
                  <a:pt x="10800" y="14947"/>
                  <a:pt x="10558" y="14727"/>
                  <a:pt x="10260" y="14727"/>
                </a:cubicBezTo>
                <a:lnTo>
                  <a:pt x="9720" y="14727"/>
                </a:lnTo>
                <a:cubicBezTo>
                  <a:pt x="9720" y="11916"/>
                  <a:pt x="7470" y="10260"/>
                  <a:pt x="5295" y="8659"/>
                </a:cubicBezTo>
                <a:cubicBezTo>
                  <a:pt x="3543" y="7370"/>
                  <a:pt x="1872" y="6139"/>
                  <a:pt x="1294" y="4344"/>
                </a:cubicBezTo>
                <a:cubicBezTo>
                  <a:pt x="3119" y="5266"/>
                  <a:pt x="6691" y="5891"/>
                  <a:pt x="10800" y="5891"/>
                </a:cubicBezTo>
                <a:cubicBezTo>
                  <a:pt x="14905" y="5891"/>
                  <a:pt x="18475" y="5266"/>
                  <a:pt x="20302" y="4347"/>
                </a:cubicBezTo>
                <a:cubicBezTo>
                  <a:pt x="19721" y="6143"/>
                  <a:pt x="18053" y="7373"/>
                  <a:pt x="16305" y="8659"/>
                </a:cubicBezTo>
                <a:moveTo>
                  <a:pt x="10800" y="0"/>
                </a:moveTo>
                <a:cubicBezTo>
                  <a:pt x="4835" y="0"/>
                  <a:pt x="0" y="1319"/>
                  <a:pt x="0" y="2945"/>
                </a:cubicBezTo>
                <a:cubicBezTo>
                  <a:pt x="0" y="8836"/>
                  <a:pt x="8640" y="9818"/>
                  <a:pt x="8640" y="14727"/>
                </a:cubicBezTo>
                <a:lnTo>
                  <a:pt x="8640" y="15217"/>
                </a:lnTo>
                <a:lnTo>
                  <a:pt x="8640" y="15218"/>
                </a:lnTo>
                <a:lnTo>
                  <a:pt x="8640" y="15219"/>
                </a:lnTo>
                <a:cubicBezTo>
                  <a:pt x="8641" y="15938"/>
                  <a:pt x="8642" y="16572"/>
                  <a:pt x="8649" y="17142"/>
                </a:cubicBezTo>
                <a:cubicBezTo>
                  <a:pt x="8647" y="17155"/>
                  <a:pt x="8640" y="17168"/>
                  <a:pt x="8640" y="17182"/>
                </a:cubicBezTo>
                <a:cubicBezTo>
                  <a:pt x="8640" y="17199"/>
                  <a:pt x="8648" y="17212"/>
                  <a:pt x="8651" y="17230"/>
                </a:cubicBezTo>
                <a:cubicBezTo>
                  <a:pt x="8699" y="20896"/>
                  <a:pt x="8995" y="21600"/>
                  <a:pt x="10800" y="21600"/>
                </a:cubicBezTo>
                <a:cubicBezTo>
                  <a:pt x="12960" y="21600"/>
                  <a:pt x="12960" y="20618"/>
                  <a:pt x="12960" y="14727"/>
                </a:cubicBezTo>
                <a:cubicBezTo>
                  <a:pt x="12960" y="9818"/>
                  <a:pt x="21600" y="8836"/>
                  <a:pt x="21600" y="2945"/>
                </a:cubicBezTo>
                <a:cubicBezTo>
                  <a:pt x="21600" y="131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8" name="Shape 3648"/>
          <p:cNvSpPr/>
          <p:nvPr/>
        </p:nvSpPr>
        <p:spPr>
          <a:xfrm>
            <a:off x="451782"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8655" y="14727"/>
                </a:lnTo>
                <a:lnTo>
                  <a:pt x="18655" y="12273"/>
                </a:lnTo>
                <a:cubicBezTo>
                  <a:pt x="18655" y="12002"/>
                  <a:pt x="18434" y="11782"/>
                  <a:pt x="18164" y="11782"/>
                </a:cubicBezTo>
                <a:cubicBezTo>
                  <a:pt x="17893" y="11782"/>
                  <a:pt x="17673" y="12002"/>
                  <a:pt x="17673" y="12273"/>
                </a:cubicBezTo>
                <a:lnTo>
                  <a:pt x="17673" y="14727"/>
                </a:lnTo>
                <a:lnTo>
                  <a:pt x="15218" y="14727"/>
                </a:lnTo>
                <a:cubicBezTo>
                  <a:pt x="14947" y="14727"/>
                  <a:pt x="14727" y="14947"/>
                  <a:pt x="14727" y="15218"/>
                </a:cubicBezTo>
                <a:cubicBezTo>
                  <a:pt x="14727" y="15490"/>
                  <a:pt x="14947" y="15709"/>
                  <a:pt x="15218" y="15709"/>
                </a:cubicBezTo>
                <a:lnTo>
                  <a:pt x="17673" y="15709"/>
                </a:lnTo>
                <a:lnTo>
                  <a:pt x="17673" y="18164"/>
                </a:lnTo>
                <a:cubicBezTo>
                  <a:pt x="17673" y="18435"/>
                  <a:pt x="17893" y="18655"/>
                  <a:pt x="18164" y="18655"/>
                </a:cubicBezTo>
                <a:cubicBezTo>
                  <a:pt x="18434" y="18655"/>
                  <a:pt x="18655" y="18435"/>
                  <a:pt x="18655" y="18164"/>
                </a:cubicBezTo>
                <a:lnTo>
                  <a:pt x="18655" y="15709"/>
                </a:ln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8"/>
                  <a:pt x="8874" y="18819"/>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8"/>
                  <a:pt x="1176" y="4344"/>
                </a:cubicBezTo>
                <a:cubicBezTo>
                  <a:pt x="2835" y="5266"/>
                  <a:pt x="6083" y="5891"/>
                  <a:pt x="9818" y="5891"/>
                </a:cubicBezTo>
                <a:cubicBezTo>
                  <a:pt x="13550" y="5891"/>
                  <a:pt x="16795" y="5267"/>
                  <a:pt x="18456" y="4346"/>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7"/>
                  <a:pt x="7856" y="16572"/>
                  <a:pt x="7863" y="17142"/>
                </a:cubicBezTo>
                <a:cubicBezTo>
                  <a:pt x="7861" y="17156"/>
                  <a:pt x="7855" y="17167"/>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9" name="Shape 3649"/>
          <p:cNvSpPr/>
          <p:nvPr/>
        </p:nvSpPr>
        <p:spPr>
          <a:xfrm>
            <a:off x="853521"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1109" y="14727"/>
                </a:moveTo>
                <a:lnTo>
                  <a:pt x="15218" y="14727"/>
                </a:lnTo>
                <a:cubicBezTo>
                  <a:pt x="14947" y="14727"/>
                  <a:pt x="14727" y="14947"/>
                  <a:pt x="14727" y="15218"/>
                </a:cubicBezTo>
                <a:cubicBezTo>
                  <a:pt x="14727" y="15490"/>
                  <a:pt x="14947" y="15709"/>
                  <a:pt x="15218" y="15709"/>
                </a:cubicBezTo>
                <a:lnTo>
                  <a:pt x="21109" y="15709"/>
                </a:lnTo>
                <a:cubicBezTo>
                  <a:pt x="21380" y="15709"/>
                  <a:pt x="21600" y="15490"/>
                  <a:pt x="21600" y="15218"/>
                </a:cubicBezTo>
                <a:cubicBezTo>
                  <a:pt x="21600" y="14947"/>
                  <a:pt x="21380" y="14727"/>
                  <a:pt x="21109" y="14727"/>
                </a:cubicBezTo>
                <a:moveTo>
                  <a:pt x="14823" y="8659"/>
                </a:moveTo>
                <a:cubicBezTo>
                  <a:pt x="12845" y="10260"/>
                  <a:pt x="10800" y="11916"/>
                  <a:pt x="10800" y="14727"/>
                </a:cubicBezTo>
                <a:cubicBezTo>
                  <a:pt x="10800" y="17561"/>
                  <a:pt x="10800" y="19270"/>
                  <a:pt x="10584" y="20135"/>
                </a:cubicBezTo>
                <a:cubicBezTo>
                  <a:pt x="10474" y="20573"/>
                  <a:pt x="10463" y="20618"/>
                  <a:pt x="9818" y="20618"/>
                </a:cubicBezTo>
                <a:cubicBezTo>
                  <a:pt x="9173" y="20618"/>
                  <a:pt x="9162" y="20573"/>
                  <a:pt x="9052" y="20135"/>
                </a:cubicBezTo>
                <a:cubicBezTo>
                  <a:pt x="8926" y="19628"/>
                  <a:pt x="8874" y="18819"/>
                  <a:pt x="8853" y="17673"/>
                </a:cubicBezTo>
                <a:lnTo>
                  <a:pt x="9327" y="17673"/>
                </a:lnTo>
                <a:cubicBezTo>
                  <a:pt x="9598" y="17673"/>
                  <a:pt x="9818" y="17453"/>
                  <a:pt x="9818" y="17182"/>
                </a:cubicBezTo>
                <a:cubicBezTo>
                  <a:pt x="9818" y="16910"/>
                  <a:pt x="9598" y="16691"/>
                  <a:pt x="9327" y="16691"/>
                </a:cubicBezTo>
                <a:lnTo>
                  <a:pt x="8840" y="16691"/>
                </a:lnTo>
                <a:cubicBezTo>
                  <a:pt x="8838" y="16381"/>
                  <a:pt x="8837" y="16059"/>
                  <a:pt x="8837" y="15709"/>
                </a:cubicBezTo>
                <a:lnTo>
                  <a:pt x="9327" y="15709"/>
                </a:lnTo>
                <a:cubicBezTo>
                  <a:pt x="9598" y="15709"/>
                  <a:pt x="9818" y="15490"/>
                  <a:pt x="9818" y="15218"/>
                </a:cubicBezTo>
                <a:cubicBezTo>
                  <a:pt x="9818" y="14947"/>
                  <a:pt x="9598" y="14727"/>
                  <a:pt x="9327" y="14727"/>
                </a:cubicBezTo>
                <a:lnTo>
                  <a:pt x="8836" y="14727"/>
                </a:lnTo>
                <a:cubicBezTo>
                  <a:pt x="8836" y="11916"/>
                  <a:pt x="6791" y="10260"/>
                  <a:pt x="4813" y="8659"/>
                </a:cubicBezTo>
                <a:cubicBezTo>
                  <a:pt x="3221" y="7370"/>
                  <a:pt x="1702" y="6138"/>
                  <a:pt x="1176" y="4344"/>
                </a:cubicBezTo>
                <a:cubicBezTo>
                  <a:pt x="2835" y="5266"/>
                  <a:pt x="6083" y="5891"/>
                  <a:pt x="9818" y="5891"/>
                </a:cubicBezTo>
                <a:cubicBezTo>
                  <a:pt x="13550" y="5891"/>
                  <a:pt x="16795" y="5267"/>
                  <a:pt x="18456" y="4346"/>
                </a:cubicBezTo>
                <a:cubicBezTo>
                  <a:pt x="17928" y="6143"/>
                  <a:pt x="16412" y="7373"/>
                  <a:pt x="14823" y="8659"/>
                </a:cubicBezTo>
                <a:moveTo>
                  <a:pt x="982" y="2945"/>
                </a:moveTo>
                <a:cubicBezTo>
                  <a:pt x="982" y="1861"/>
                  <a:pt x="4938" y="982"/>
                  <a:pt x="9818" y="982"/>
                </a:cubicBezTo>
                <a:cubicBezTo>
                  <a:pt x="14698" y="982"/>
                  <a:pt x="18655" y="1861"/>
                  <a:pt x="18655" y="2945"/>
                </a:cubicBezTo>
                <a:cubicBezTo>
                  <a:pt x="18655" y="4031"/>
                  <a:pt x="14698" y="4909"/>
                  <a:pt x="9818" y="4909"/>
                </a:cubicBezTo>
                <a:cubicBezTo>
                  <a:pt x="4938" y="4909"/>
                  <a:pt x="982" y="4031"/>
                  <a:pt x="982" y="2945"/>
                </a:cubicBezTo>
                <a:moveTo>
                  <a:pt x="19636" y="2945"/>
                </a:moveTo>
                <a:cubicBezTo>
                  <a:pt x="19636" y="1319"/>
                  <a:pt x="15241" y="0"/>
                  <a:pt x="9818" y="0"/>
                </a:cubicBezTo>
                <a:cubicBezTo>
                  <a:pt x="4396" y="0"/>
                  <a:pt x="0" y="1319"/>
                  <a:pt x="0" y="2945"/>
                </a:cubicBezTo>
                <a:cubicBezTo>
                  <a:pt x="0" y="8836"/>
                  <a:pt x="7855" y="9818"/>
                  <a:pt x="7855" y="14727"/>
                </a:cubicBezTo>
                <a:cubicBezTo>
                  <a:pt x="7855" y="14900"/>
                  <a:pt x="7855" y="15053"/>
                  <a:pt x="7855" y="15217"/>
                </a:cubicBezTo>
                <a:cubicBezTo>
                  <a:pt x="7855" y="15217"/>
                  <a:pt x="7855" y="15218"/>
                  <a:pt x="7855" y="15218"/>
                </a:cubicBezTo>
                <a:cubicBezTo>
                  <a:pt x="7855" y="15219"/>
                  <a:pt x="7855" y="15219"/>
                  <a:pt x="7855" y="15219"/>
                </a:cubicBezTo>
                <a:cubicBezTo>
                  <a:pt x="7855" y="15937"/>
                  <a:pt x="7856" y="16572"/>
                  <a:pt x="7863" y="17142"/>
                </a:cubicBezTo>
                <a:cubicBezTo>
                  <a:pt x="7861" y="17156"/>
                  <a:pt x="7855" y="17167"/>
                  <a:pt x="7855" y="17182"/>
                </a:cubicBezTo>
                <a:cubicBezTo>
                  <a:pt x="7855" y="17199"/>
                  <a:pt x="7862" y="17212"/>
                  <a:pt x="7864" y="17229"/>
                </a:cubicBezTo>
                <a:cubicBezTo>
                  <a:pt x="7908" y="20896"/>
                  <a:pt x="8177" y="21600"/>
                  <a:pt x="9818" y="21600"/>
                </a:cubicBezTo>
                <a:cubicBezTo>
                  <a:pt x="11782" y="21600"/>
                  <a:pt x="11782" y="20618"/>
                  <a:pt x="11782" y="14727"/>
                </a:cubicBezTo>
                <a:cubicBezTo>
                  <a:pt x="11782" y="9818"/>
                  <a:pt x="19636" y="8836"/>
                  <a:pt x="19636" y="29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0" name="Shape 3650"/>
          <p:cNvSpPr/>
          <p:nvPr/>
        </p:nvSpPr>
        <p:spPr>
          <a:xfrm>
            <a:off x="1264826" y="3358499"/>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20520" y="4979"/>
                </a:moveTo>
                <a:lnTo>
                  <a:pt x="7560" y="6792"/>
                </a:lnTo>
                <a:lnTo>
                  <a:pt x="7560" y="2876"/>
                </a:lnTo>
                <a:lnTo>
                  <a:pt x="20520" y="1063"/>
                </a:lnTo>
                <a:cubicBezTo>
                  <a:pt x="20520" y="1063"/>
                  <a:pt x="20520" y="4979"/>
                  <a:pt x="20520" y="4979"/>
                </a:cubicBezTo>
                <a:close/>
                <a:moveTo>
                  <a:pt x="18900" y="17673"/>
                </a:moveTo>
                <a:lnTo>
                  <a:pt x="16740" y="17673"/>
                </a:lnTo>
                <a:cubicBezTo>
                  <a:pt x="15845" y="17673"/>
                  <a:pt x="15120" y="17014"/>
                  <a:pt x="15120" y="16200"/>
                </a:cubicBezTo>
                <a:cubicBezTo>
                  <a:pt x="15120" y="15387"/>
                  <a:pt x="15845" y="14727"/>
                  <a:pt x="16740" y="14727"/>
                </a:cubicBezTo>
                <a:lnTo>
                  <a:pt x="18900" y="14727"/>
                </a:lnTo>
                <a:cubicBezTo>
                  <a:pt x="19795" y="14727"/>
                  <a:pt x="20520" y="15387"/>
                  <a:pt x="20520" y="16200"/>
                </a:cubicBezTo>
                <a:cubicBezTo>
                  <a:pt x="20520" y="17014"/>
                  <a:pt x="19795" y="17673"/>
                  <a:pt x="18900" y="17673"/>
                </a:cubicBezTo>
                <a:moveTo>
                  <a:pt x="4860" y="20618"/>
                </a:moveTo>
                <a:lnTo>
                  <a:pt x="2700" y="20618"/>
                </a:lnTo>
                <a:cubicBezTo>
                  <a:pt x="1805" y="20618"/>
                  <a:pt x="1080" y="19959"/>
                  <a:pt x="1080" y="19146"/>
                </a:cubicBezTo>
                <a:cubicBezTo>
                  <a:pt x="1080" y="18332"/>
                  <a:pt x="1805" y="17673"/>
                  <a:pt x="2700" y="17673"/>
                </a:cubicBezTo>
                <a:lnTo>
                  <a:pt x="4860" y="17673"/>
                </a:lnTo>
                <a:cubicBezTo>
                  <a:pt x="5755" y="17673"/>
                  <a:pt x="6480" y="18332"/>
                  <a:pt x="6480" y="19146"/>
                </a:cubicBezTo>
                <a:cubicBezTo>
                  <a:pt x="6480" y="19959"/>
                  <a:pt x="5755" y="20618"/>
                  <a:pt x="4860" y="20618"/>
                </a:cubicBezTo>
                <a:moveTo>
                  <a:pt x="21060" y="0"/>
                </a:moveTo>
                <a:cubicBezTo>
                  <a:pt x="21031" y="0"/>
                  <a:pt x="21006" y="12"/>
                  <a:pt x="20980" y="15"/>
                </a:cubicBezTo>
                <a:lnTo>
                  <a:pt x="20978" y="6"/>
                </a:lnTo>
                <a:lnTo>
                  <a:pt x="6938" y="1969"/>
                </a:lnTo>
                <a:lnTo>
                  <a:pt x="6940" y="1979"/>
                </a:lnTo>
                <a:cubicBezTo>
                  <a:pt x="6681" y="2015"/>
                  <a:pt x="6480" y="2210"/>
                  <a:pt x="6480" y="2455"/>
                </a:cubicBezTo>
                <a:lnTo>
                  <a:pt x="6480" y="17193"/>
                </a:lnTo>
                <a:cubicBezTo>
                  <a:pt x="6028" y="16883"/>
                  <a:pt x="5471" y="16692"/>
                  <a:pt x="4860" y="16692"/>
                </a:cubicBezTo>
                <a:lnTo>
                  <a:pt x="2700" y="16692"/>
                </a:lnTo>
                <a:cubicBezTo>
                  <a:pt x="1209" y="16692"/>
                  <a:pt x="0" y="17791"/>
                  <a:pt x="0" y="19146"/>
                </a:cubicBezTo>
                <a:cubicBezTo>
                  <a:pt x="0" y="20501"/>
                  <a:pt x="1209" y="21600"/>
                  <a:pt x="2700" y="21600"/>
                </a:cubicBezTo>
                <a:lnTo>
                  <a:pt x="4860" y="21600"/>
                </a:lnTo>
                <a:cubicBezTo>
                  <a:pt x="6352" y="21600"/>
                  <a:pt x="7560" y="20501"/>
                  <a:pt x="7560" y="19146"/>
                </a:cubicBezTo>
                <a:lnTo>
                  <a:pt x="7560" y="7786"/>
                </a:lnTo>
                <a:lnTo>
                  <a:pt x="20520" y="5972"/>
                </a:lnTo>
                <a:lnTo>
                  <a:pt x="20520" y="14248"/>
                </a:lnTo>
                <a:cubicBezTo>
                  <a:pt x="20068" y="13937"/>
                  <a:pt x="19511" y="13745"/>
                  <a:pt x="18900" y="13745"/>
                </a:cubicBezTo>
                <a:lnTo>
                  <a:pt x="16740" y="13745"/>
                </a:lnTo>
                <a:cubicBezTo>
                  <a:pt x="15249" y="13745"/>
                  <a:pt x="14040" y="14845"/>
                  <a:pt x="14040" y="16200"/>
                </a:cubicBezTo>
                <a:cubicBezTo>
                  <a:pt x="14040" y="17556"/>
                  <a:pt x="15249" y="18655"/>
                  <a:pt x="16740" y="18655"/>
                </a:cubicBezTo>
                <a:lnTo>
                  <a:pt x="18900" y="18655"/>
                </a:lnTo>
                <a:cubicBezTo>
                  <a:pt x="20392" y="18655"/>
                  <a:pt x="21600" y="17556"/>
                  <a:pt x="21600" y="16200"/>
                </a:cubicBezTo>
                <a:lnTo>
                  <a:pt x="21600" y="491"/>
                </a:lnTo>
                <a:cubicBezTo>
                  <a:pt x="21600" y="221"/>
                  <a:pt x="21358" y="0"/>
                  <a:pt x="2106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1" name="Shape 3651"/>
          <p:cNvSpPr/>
          <p:nvPr/>
        </p:nvSpPr>
        <p:spPr>
          <a:xfrm>
            <a:off x="1695261" y="3358499"/>
            <a:ext cx="133913" cy="210435"/>
          </a:xfrm>
          <a:custGeom>
            <a:avLst/>
            <a:gdLst/>
            <a:ahLst/>
            <a:cxnLst>
              <a:cxn ang="0">
                <a:pos x="wd2" y="hd2"/>
              </a:cxn>
              <a:cxn ang="5400000">
                <a:pos x="wd2" y="hd2"/>
              </a:cxn>
              <a:cxn ang="10800000">
                <a:pos x="wd2" y="hd2"/>
              </a:cxn>
              <a:cxn ang="16200000">
                <a:pos x="wd2" y="hd2"/>
              </a:cxn>
            </a:cxnLst>
            <a:rect l="0" t="0" r="r" b="b"/>
            <a:pathLst>
              <a:path w="21600" h="21600" extrusionOk="0">
                <a:moveTo>
                  <a:pt x="20057" y="5837"/>
                </a:moveTo>
                <a:lnTo>
                  <a:pt x="10800" y="4996"/>
                </a:lnTo>
                <a:lnTo>
                  <a:pt x="10800" y="1036"/>
                </a:lnTo>
                <a:lnTo>
                  <a:pt x="20057" y="1877"/>
                </a:lnTo>
                <a:cubicBezTo>
                  <a:pt x="20057" y="1877"/>
                  <a:pt x="20057" y="5837"/>
                  <a:pt x="20057" y="5837"/>
                </a:cubicBezTo>
                <a:close/>
                <a:moveTo>
                  <a:pt x="6943" y="20618"/>
                </a:moveTo>
                <a:lnTo>
                  <a:pt x="3857" y="20618"/>
                </a:lnTo>
                <a:cubicBezTo>
                  <a:pt x="2579" y="20618"/>
                  <a:pt x="1543" y="19959"/>
                  <a:pt x="1543" y="19146"/>
                </a:cubicBezTo>
                <a:cubicBezTo>
                  <a:pt x="1543" y="18332"/>
                  <a:pt x="2579" y="17673"/>
                  <a:pt x="3857" y="17673"/>
                </a:cubicBezTo>
                <a:lnTo>
                  <a:pt x="6943" y="17673"/>
                </a:lnTo>
                <a:cubicBezTo>
                  <a:pt x="8221" y="17673"/>
                  <a:pt x="9257" y="18332"/>
                  <a:pt x="9257" y="19146"/>
                </a:cubicBezTo>
                <a:cubicBezTo>
                  <a:pt x="9257" y="19959"/>
                  <a:pt x="8221" y="20618"/>
                  <a:pt x="6943" y="20618"/>
                </a:cubicBezTo>
                <a:moveTo>
                  <a:pt x="20829" y="982"/>
                </a:moveTo>
                <a:cubicBezTo>
                  <a:pt x="20788" y="982"/>
                  <a:pt x="20752" y="993"/>
                  <a:pt x="20714" y="997"/>
                </a:cubicBezTo>
                <a:lnTo>
                  <a:pt x="20711" y="988"/>
                </a:lnTo>
                <a:lnTo>
                  <a:pt x="10344" y="45"/>
                </a:lnTo>
                <a:cubicBezTo>
                  <a:pt x="10248" y="17"/>
                  <a:pt x="10141" y="0"/>
                  <a:pt x="10029" y="0"/>
                </a:cubicBezTo>
                <a:cubicBezTo>
                  <a:pt x="10002" y="0"/>
                  <a:pt x="9979" y="9"/>
                  <a:pt x="9954" y="10"/>
                </a:cubicBezTo>
                <a:lnTo>
                  <a:pt x="9911" y="6"/>
                </a:lnTo>
                <a:lnTo>
                  <a:pt x="9914" y="15"/>
                </a:lnTo>
                <a:cubicBezTo>
                  <a:pt x="9545" y="52"/>
                  <a:pt x="9257" y="246"/>
                  <a:pt x="9257" y="491"/>
                </a:cubicBezTo>
                <a:lnTo>
                  <a:pt x="9257" y="17193"/>
                </a:lnTo>
                <a:cubicBezTo>
                  <a:pt x="8612" y="16883"/>
                  <a:pt x="7815" y="16692"/>
                  <a:pt x="6943" y="16692"/>
                </a:cubicBezTo>
                <a:lnTo>
                  <a:pt x="3857" y="16692"/>
                </a:lnTo>
                <a:cubicBezTo>
                  <a:pt x="1727" y="16692"/>
                  <a:pt x="0" y="17791"/>
                  <a:pt x="0" y="19146"/>
                </a:cubicBezTo>
                <a:cubicBezTo>
                  <a:pt x="0" y="20501"/>
                  <a:pt x="1727" y="21600"/>
                  <a:pt x="3857" y="21600"/>
                </a:cubicBezTo>
                <a:lnTo>
                  <a:pt x="6943" y="21600"/>
                </a:lnTo>
                <a:cubicBezTo>
                  <a:pt x="9074" y="21600"/>
                  <a:pt x="10800" y="20501"/>
                  <a:pt x="10800" y="19146"/>
                </a:cubicBezTo>
                <a:lnTo>
                  <a:pt x="10800" y="5946"/>
                </a:lnTo>
                <a:lnTo>
                  <a:pt x="20513" y="6828"/>
                </a:lnTo>
                <a:cubicBezTo>
                  <a:pt x="20610" y="6855"/>
                  <a:pt x="20715" y="6873"/>
                  <a:pt x="20829" y="6873"/>
                </a:cubicBezTo>
                <a:cubicBezTo>
                  <a:pt x="20855" y="6873"/>
                  <a:pt x="20877" y="6865"/>
                  <a:pt x="20904" y="6864"/>
                </a:cubicBezTo>
                <a:lnTo>
                  <a:pt x="20946" y="6867"/>
                </a:lnTo>
                <a:lnTo>
                  <a:pt x="20943" y="6858"/>
                </a:lnTo>
                <a:cubicBezTo>
                  <a:pt x="21313" y="6822"/>
                  <a:pt x="21600" y="6627"/>
                  <a:pt x="21600" y="6382"/>
                </a:cubicBezTo>
                <a:lnTo>
                  <a:pt x="21600" y="1473"/>
                </a:lnTo>
                <a:cubicBezTo>
                  <a:pt x="21600" y="1202"/>
                  <a:pt x="21254" y="982"/>
                  <a:pt x="20829" y="9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2" name="Shape 3652"/>
          <p:cNvSpPr/>
          <p:nvPr/>
        </p:nvSpPr>
        <p:spPr>
          <a:xfrm>
            <a:off x="2058739"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6257" y="18984"/>
                </a:moveTo>
                <a:lnTo>
                  <a:pt x="11380" y="15408"/>
                </a:lnTo>
                <a:lnTo>
                  <a:pt x="10800" y="14983"/>
                </a:lnTo>
                <a:lnTo>
                  <a:pt x="10219" y="15408"/>
                </a:lnTo>
                <a:lnTo>
                  <a:pt x="5343" y="18984"/>
                </a:lnTo>
                <a:lnTo>
                  <a:pt x="7313" y="13074"/>
                </a:lnTo>
                <a:lnTo>
                  <a:pt x="7534" y="12411"/>
                </a:lnTo>
                <a:lnTo>
                  <a:pt x="6980" y="11985"/>
                </a:lnTo>
                <a:lnTo>
                  <a:pt x="2887" y="8836"/>
                </a:lnTo>
                <a:lnTo>
                  <a:pt x="8535" y="8836"/>
                </a:lnTo>
                <a:lnTo>
                  <a:pt x="8774" y="8199"/>
                </a:lnTo>
                <a:lnTo>
                  <a:pt x="10800" y="2796"/>
                </a:lnTo>
                <a:lnTo>
                  <a:pt x="12826" y="8199"/>
                </a:lnTo>
                <a:lnTo>
                  <a:pt x="13065" y="8836"/>
                </a:lnTo>
                <a:lnTo>
                  <a:pt x="18714" y="8836"/>
                </a:lnTo>
                <a:lnTo>
                  <a:pt x="14619" y="11985"/>
                </a:lnTo>
                <a:lnTo>
                  <a:pt x="14066" y="12411"/>
                </a:lnTo>
                <a:cubicBezTo>
                  <a:pt x="14066" y="12411"/>
                  <a:pt x="16257" y="18984"/>
                  <a:pt x="16257" y="18984"/>
                </a:cubicBezTo>
                <a:close/>
                <a:moveTo>
                  <a:pt x="21600" y="7855"/>
                </a:moveTo>
                <a:lnTo>
                  <a:pt x="13745" y="7855"/>
                </a:lnTo>
                <a:lnTo>
                  <a:pt x="10800" y="0"/>
                </a:lnTo>
                <a:lnTo>
                  <a:pt x="7855" y="7855"/>
                </a:lnTo>
                <a:lnTo>
                  <a:pt x="0" y="7855"/>
                </a:lnTo>
                <a:lnTo>
                  <a:pt x="6382" y="12764"/>
                </a:lnTo>
                <a:lnTo>
                  <a:pt x="3436" y="21600"/>
                </a:lnTo>
                <a:lnTo>
                  <a:pt x="10800" y="16200"/>
                </a:lnTo>
                <a:lnTo>
                  <a:pt x="18164" y="21600"/>
                </a:lnTo>
                <a:lnTo>
                  <a:pt x="15218" y="12764"/>
                </a:lnTo>
                <a:cubicBezTo>
                  <a:pt x="15218" y="12764"/>
                  <a:pt x="21600" y="7855"/>
                  <a:pt x="21600" y="785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3" name="Shape 3653"/>
          <p:cNvSpPr/>
          <p:nvPr/>
        </p:nvSpPr>
        <p:spPr>
          <a:xfrm>
            <a:off x="2460478"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445" y="15886"/>
                </a:moveTo>
                <a:lnTo>
                  <a:pt x="10478" y="18984"/>
                </a:lnTo>
                <a:lnTo>
                  <a:pt x="7944" y="17126"/>
                </a:lnTo>
                <a:lnTo>
                  <a:pt x="7364" y="16700"/>
                </a:lnTo>
                <a:lnTo>
                  <a:pt x="6783" y="17126"/>
                </a:lnTo>
                <a:lnTo>
                  <a:pt x="4249" y="18984"/>
                </a:lnTo>
                <a:lnTo>
                  <a:pt x="5283" y="15886"/>
                </a:lnTo>
                <a:lnTo>
                  <a:pt x="5505" y="15220"/>
                </a:lnTo>
                <a:lnTo>
                  <a:pt x="4946" y="14794"/>
                </a:lnTo>
                <a:lnTo>
                  <a:pt x="2908" y="13241"/>
                </a:lnTo>
                <a:lnTo>
                  <a:pt x="6037" y="13241"/>
                </a:lnTo>
                <a:lnTo>
                  <a:pt x="6275" y="12603"/>
                </a:lnTo>
                <a:lnTo>
                  <a:pt x="7364" y="9683"/>
                </a:lnTo>
                <a:lnTo>
                  <a:pt x="8452" y="12603"/>
                </a:lnTo>
                <a:lnTo>
                  <a:pt x="8690" y="13241"/>
                </a:lnTo>
                <a:lnTo>
                  <a:pt x="11820" y="13241"/>
                </a:lnTo>
                <a:lnTo>
                  <a:pt x="9781" y="14794"/>
                </a:lnTo>
                <a:lnTo>
                  <a:pt x="9223" y="15220"/>
                </a:lnTo>
                <a:cubicBezTo>
                  <a:pt x="9223" y="15220"/>
                  <a:pt x="9445" y="15886"/>
                  <a:pt x="9445" y="15886"/>
                </a:cubicBezTo>
                <a:close/>
                <a:moveTo>
                  <a:pt x="9372" y="12259"/>
                </a:moveTo>
                <a:lnTo>
                  <a:pt x="7364" y="6873"/>
                </a:lnTo>
                <a:lnTo>
                  <a:pt x="5355" y="12259"/>
                </a:lnTo>
                <a:lnTo>
                  <a:pt x="0" y="12259"/>
                </a:lnTo>
                <a:lnTo>
                  <a:pt x="4351" y="15575"/>
                </a:lnTo>
                <a:lnTo>
                  <a:pt x="2343" y="21600"/>
                </a:lnTo>
                <a:lnTo>
                  <a:pt x="7364" y="17918"/>
                </a:lnTo>
                <a:lnTo>
                  <a:pt x="12384" y="21600"/>
                </a:lnTo>
                <a:lnTo>
                  <a:pt x="10376" y="15575"/>
                </a:lnTo>
                <a:lnTo>
                  <a:pt x="14727" y="12259"/>
                </a:lnTo>
                <a:cubicBezTo>
                  <a:pt x="14727" y="12259"/>
                  <a:pt x="9372" y="12259"/>
                  <a:pt x="9372" y="12259"/>
                </a:cubicBezTo>
                <a:close/>
                <a:moveTo>
                  <a:pt x="16781" y="7309"/>
                </a:moveTo>
                <a:lnTo>
                  <a:pt x="16200" y="6883"/>
                </a:lnTo>
                <a:lnTo>
                  <a:pt x="15619" y="7309"/>
                </a:lnTo>
                <a:lnTo>
                  <a:pt x="14426" y="8184"/>
                </a:lnTo>
                <a:lnTo>
                  <a:pt x="14922" y="6693"/>
                </a:lnTo>
                <a:lnTo>
                  <a:pt x="15143" y="6031"/>
                </a:lnTo>
                <a:lnTo>
                  <a:pt x="14590" y="5605"/>
                </a:lnTo>
                <a:lnTo>
                  <a:pt x="13682" y="4905"/>
                </a:lnTo>
                <a:lnTo>
                  <a:pt x="15408" y="4905"/>
                </a:lnTo>
                <a:lnTo>
                  <a:pt x="15647" y="4268"/>
                </a:lnTo>
                <a:lnTo>
                  <a:pt x="16200" y="2793"/>
                </a:lnTo>
                <a:lnTo>
                  <a:pt x="16754" y="4268"/>
                </a:lnTo>
                <a:lnTo>
                  <a:pt x="16992" y="4905"/>
                </a:lnTo>
                <a:lnTo>
                  <a:pt x="18718" y="4905"/>
                </a:lnTo>
                <a:lnTo>
                  <a:pt x="17810" y="5605"/>
                </a:lnTo>
                <a:lnTo>
                  <a:pt x="17257" y="6031"/>
                </a:lnTo>
                <a:lnTo>
                  <a:pt x="17478" y="6693"/>
                </a:lnTo>
                <a:lnTo>
                  <a:pt x="17975" y="8184"/>
                </a:lnTo>
                <a:cubicBezTo>
                  <a:pt x="17975" y="8184"/>
                  <a:pt x="16781" y="7309"/>
                  <a:pt x="16781" y="7309"/>
                </a:cubicBezTo>
                <a:close/>
                <a:moveTo>
                  <a:pt x="21600" y="3922"/>
                </a:moveTo>
                <a:lnTo>
                  <a:pt x="17673" y="3922"/>
                </a:lnTo>
                <a:lnTo>
                  <a:pt x="16200" y="0"/>
                </a:lnTo>
                <a:lnTo>
                  <a:pt x="14727" y="3922"/>
                </a:lnTo>
                <a:lnTo>
                  <a:pt x="10800" y="3922"/>
                </a:lnTo>
                <a:lnTo>
                  <a:pt x="13991" y="6383"/>
                </a:lnTo>
                <a:lnTo>
                  <a:pt x="12518" y="10800"/>
                </a:lnTo>
                <a:lnTo>
                  <a:pt x="16200" y="8100"/>
                </a:lnTo>
                <a:lnTo>
                  <a:pt x="19882" y="10800"/>
                </a:lnTo>
                <a:lnTo>
                  <a:pt x="18409" y="6383"/>
                </a:lnTo>
                <a:cubicBezTo>
                  <a:pt x="18409" y="6383"/>
                  <a:pt x="21600" y="3922"/>
                  <a:pt x="21600" y="392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4" name="Shape 3654"/>
          <p:cNvSpPr/>
          <p:nvPr/>
        </p:nvSpPr>
        <p:spPr>
          <a:xfrm>
            <a:off x="2862218"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133" y="11950"/>
                </a:moveTo>
                <a:lnTo>
                  <a:pt x="12831" y="14045"/>
                </a:lnTo>
                <a:lnTo>
                  <a:pt x="11135" y="12801"/>
                </a:lnTo>
                <a:lnTo>
                  <a:pt x="10555" y="12375"/>
                </a:lnTo>
                <a:lnTo>
                  <a:pt x="9974" y="12801"/>
                </a:lnTo>
                <a:lnTo>
                  <a:pt x="8277" y="14045"/>
                </a:lnTo>
                <a:lnTo>
                  <a:pt x="8976" y="11950"/>
                </a:lnTo>
                <a:lnTo>
                  <a:pt x="9195" y="11291"/>
                </a:lnTo>
                <a:lnTo>
                  <a:pt x="8647" y="10864"/>
                </a:lnTo>
                <a:lnTo>
                  <a:pt x="7280" y="9801"/>
                </a:lnTo>
                <a:lnTo>
                  <a:pt x="9560" y="9801"/>
                </a:lnTo>
                <a:lnTo>
                  <a:pt x="9799" y="9167"/>
                </a:lnTo>
                <a:lnTo>
                  <a:pt x="10555" y="7167"/>
                </a:lnTo>
                <a:lnTo>
                  <a:pt x="11310" y="9167"/>
                </a:lnTo>
                <a:lnTo>
                  <a:pt x="11549" y="9801"/>
                </a:lnTo>
                <a:lnTo>
                  <a:pt x="13829" y="9801"/>
                </a:lnTo>
                <a:lnTo>
                  <a:pt x="12462" y="10864"/>
                </a:lnTo>
                <a:lnTo>
                  <a:pt x="11914" y="11291"/>
                </a:lnTo>
                <a:cubicBezTo>
                  <a:pt x="11914" y="11291"/>
                  <a:pt x="12133" y="11950"/>
                  <a:pt x="12133" y="11950"/>
                </a:cubicBezTo>
                <a:close/>
                <a:moveTo>
                  <a:pt x="12228" y="8820"/>
                </a:moveTo>
                <a:lnTo>
                  <a:pt x="10555" y="4388"/>
                </a:lnTo>
                <a:lnTo>
                  <a:pt x="8881" y="8820"/>
                </a:lnTo>
                <a:lnTo>
                  <a:pt x="4418" y="8820"/>
                </a:lnTo>
                <a:lnTo>
                  <a:pt x="8044" y="11639"/>
                </a:lnTo>
                <a:lnTo>
                  <a:pt x="6371" y="16660"/>
                </a:lnTo>
                <a:lnTo>
                  <a:pt x="10555" y="13592"/>
                </a:lnTo>
                <a:lnTo>
                  <a:pt x="14738" y="16660"/>
                </a:lnTo>
                <a:lnTo>
                  <a:pt x="13065" y="11639"/>
                </a:lnTo>
                <a:lnTo>
                  <a:pt x="16691" y="8820"/>
                </a:lnTo>
                <a:cubicBezTo>
                  <a:pt x="16691" y="8820"/>
                  <a:pt x="12228" y="8820"/>
                  <a:pt x="12228" y="8820"/>
                </a:cubicBezTo>
                <a:close/>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5" name="Shape 3655"/>
          <p:cNvSpPr/>
          <p:nvPr/>
        </p:nvSpPr>
        <p:spPr>
          <a:xfrm>
            <a:off x="3263957"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164" y="4419"/>
                </a:moveTo>
                <a:lnTo>
                  <a:pt x="9327" y="4419"/>
                </a:lnTo>
                <a:cubicBezTo>
                  <a:pt x="9056" y="4419"/>
                  <a:pt x="8836" y="4638"/>
                  <a:pt x="8836" y="4909"/>
                </a:cubicBezTo>
                <a:cubicBezTo>
                  <a:pt x="8836" y="5180"/>
                  <a:pt x="9056" y="5400"/>
                  <a:pt x="9327" y="5400"/>
                </a:cubicBezTo>
                <a:lnTo>
                  <a:pt x="18164" y="5400"/>
                </a:lnTo>
                <a:cubicBezTo>
                  <a:pt x="18435" y="5400"/>
                  <a:pt x="18655" y="5180"/>
                  <a:pt x="18655" y="4909"/>
                </a:cubicBezTo>
                <a:cubicBezTo>
                  <a:pt x="18655" y="4638"/>
                  <a:pt x="18435" y="4419"/>
                  <a:pt x="18164" y="4419"/>
                </a:cubicBezTo>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1964"/>
                </a:lnTo>
                <a:cubicBezTo>
                  <a:pt x="21600" y="879"/>
                  <a:pt x="20721" y="0"/>
                  <a:pt x="19636" y="0"/>
                </a:cubicBezTo>
                <a:moveTo>
                  <a:pt x="18164" y="10310"/>
                </a:moveTo>
                <a:lnTo>
                  <a:pt x="9327" y="10310"/>
                </a:lnTo>
                <a:cubicBezTo>
                  <a:pt x="9056" y="10310"/>
                  <a:pt x="8836" y="10529"/>
                  <a:pt x="8836" y="10800"/>
                </a:cubicBezTo>
                <a:cubicBezTo>
                  <a:pt x="8836" y="11071"/>
                  <a:pt x="9056" y="11291"/>
                  <a:pt x="9327" y="11291"/>
                </a:cubicBezTo>
                <a:lnTo>
                  <a:pt x="18164" y="11291"/>
                </a:lnTo>
                <a:cubicBezTo>
                  <a:pt x="18435" y="11291"/>
                  <a:pt x="18655" y="11071"/>
                  <a:pt x="18655" y="10800"/>
                </a:cubicBezTo>
                <a:cubicBezTo>
                  <a:pt x="18655" y="10529"/>
                  <a:pt x="18435" y="10310"/>
                  <a:pt x="18164" y="10310"/>
                </a:cubicBezTo>
                <a:moveTo>
                  <a:pt x="5445" y="16156"/>
                </a:moveTo>
                <a:lnTo>
                  <a:pt x="4909" y="14728"/>
                </a:lnTo>
                <a:lnTo>
                  <a:pt x="4374" y="16156"/>
                </a:lnTo>
                <a:lnTo>
                  <a:pt x="2945" y="16156"/>
                </a:lnTo>
                <a:lnTo>
                  <a:pt x="4106" y="17049"/>
                </a:lnTo>
                <a:lnTo>
                  <a:pt x="3571" y="18655"/>
                </a:lnTo>
                <a:lnTo>
                  <a:pt x="4909" y="17673"/>
                </a:lnTo>
                <a:lnTo>
                  <a:pt x="6248" y="18655"/>
                </a:lnTo>
                <a:lnTo>
                  <a:pt x="5713" y="17049"/>
                </a:lnTo>
                <a:lnTo>
                  <a:pt x="6873" y="16156"/>
                </a:lnTo>
                <a:cubicBezTo>
                  <a:pt x="6873" y="16156"/>
                  <a:pt x="5445" y="16156"/>
                  <a:pt x="5445" y="16156"/>
                </a:cubicBezTo>
                <a:close/>
                <a:moveTo>
                  <a:pt x="4909" y="8836"/>
                </a:moveTo>
                <a:lnTo>
                  <a:pt x="4374" y="10265"/>
                </a:lnTo>
                <a:lnTo>
                  <a:pt x="2945" y="10265"/>
                </a:lnTo>
                <a:lnTo>
                  <a:pt x="4106" y="11158"/>
                </a:lnTo>
                <a:lnTo>
                  <a:pt x="3571" y="12764"/>
                </a:lnTo>
                <a:lnTo>
                  <a:pt x="4909" y="11782"/>
                </a:lnTo>
                <a:lnTo>
                  <a:pt x="6248" y="12764"/>
                </a:lnTo>
                <a:lnTo>
                  <a:pt x="5713" y="11158"/>
                </a:lnTo>
                <a:lnTo>
                  <a:pt x="6873" y="10265"/>
                </a:lnTo>
                <a:lnTo>
                  <a:pt x="5445" y="10265"/>
                </a:lnTo>
                <a:cubicBezTo>
                  <a:pt x="5445" y="10265"/>
                  <a:pt x="4909" y="8836"/>
                  <a:pt x="4909" y="8836"/>
                </a:cubicBezTo>
                <a:close/>
                <a:moveTo>
                  <a:pt x="4909" y="2945"/>
                </a:moveTo>
                <a:lnTo>
                  <a:pt x="4374" y="4374"/>
                </a:lnTo>
                <a:lnTo>
                  <a:pt x="2945" y="4374"/>
                </a:lnTo>
                <a:lnTo>
                  <a:pt x="4106" y="5267"/>
                </a:lnTo>
                <a:lnTo>
                  <a:pt x="3571" y="6873"/>
                </a:lnTo>
                <a:lnTo>
                  <a:pt x="4909" y="5891"/>
                </a:lnTo>
                <a:lnTo>
                  <a:pt x="6248" y="6873"/>
                </a:lnTo>
                <a:lnTo>
                  <a:pt x="5713" y="5267"/>
                </a:lnTo>
                <a:lnTo>
                  <a:pt x="6873" y="4374"/>
                </a:lnTo>
                <a:lnTo>
                  <a:pt x="5445" y="4374"/>
                </a:lnTo>
                <a:cubicBezTo>
                  <a:pt x="5445" y="4374"/>
                  <a:pt x="4909" y="2945"/>
                  <a:pt x="4909" y="2945"/>
                </a:cubicBezTo>
                <a:close/>
                <a:moveTo>
                  <a:pt x="18164" y="16200"/>
                </a:moveTo>
                <a:lnTo>
                  <a:pt x="9327" y="16200"/>
                </a:lnTo>
                <a:cubicBezTo>
                  <a:pt x="9056" y="16200"/>
                  <a:pt x="8836" y="16421"/>
                  <a:pt x="8836" y="16692"/>
                </a:cubicBezTo>
                <a:cubicBezTo>
                  <a:pt x="8836" y="16962"/>
                  <a:pt x="9056" y="17183"/>
                  <a:pt x="9327" y="17183"/>
                </a:cubicBezTo>
                <a:lnTo>
                  <a:pt x="18164" y="17183"/>
                </a:lnTo>
                <a:cubicBezTo>
                  <a:pt x="18435" y="17183"/>
                  <a:pt x="18655" y="16962"/>
                  <a:pt x="18655" y="16692"/>
                </a:cubicBezTo>
                <a:cubicBezTo>
                  <a:pt x="18655" y="16421"/>
                  <a:pt x="18435" y="16200"/>
                  <a:pt x="18164" y="16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6" name="Shape 3656"/>
          <p:cNvSpPr/>
          <p:nvPr/>
        </p:nvSpPr>
        <p:spPr>
          <a:xfrm>
            <a:off x="3665696"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1291" y="17673"/>
                </a:moveTo>
                <a:cubicBezTo>
                  <a:pt x="11427" y="17673"/>
                  <a:pt x="11549" y="17618"/>
                  <a:pt x="11638" y="17529"/>
                </a:cubicBezTo>
                <a:lnTo>
                  <a:pt x="14583" y="14583"/>
                </a:lnTo>
                <a:cubicBezTo>
                  <a:pt x="14673" y="14495"/>
                  <a:pt x="14727" y="14372"/>
                  <a:pt x="14727" y="14236"/>
                </a:cubicBezTo>
                <a:cubicBezTo>
                  <a:pt x="14727" y="13966"/>
                  <a:pt x="14508" y="13745"/>
                  <a:pt x="14236" y="13745"/>
                </a:cubicBezTo>
                <a:cubicBezTo>
                  <a:pt x="14101" y="13745"/>
                  <a:pt x="13978" y="13801"/>
                  <a:pt x="13889" y="13889"/>
                </a:cubicBezTo>
                <a:lnTo>
                  <a:pt x="10944" y="16835"/>
                </a:lnTo>
                <a:cubicBezTo>
                  <a:pt x="10855" y="16924"/>
                  <a:pt x="10800" y="17047"/>
                  <a:pt x="10800" y="17183"/>
                </a:cubicBezTo>
                <a:cubicBezTo>
                  <a:pt x="10800" y="17453"/>
                  <a:pt x="11020" y="17673"/>
                  <a:pt x="11291" y="17673"/>
                </a:cubicBezTo>
                <a:moveTo>
                  <a:pt x="8980" y="14871"/>
                </a:moveTo>
                <a:cubicBezTo>
                  <a:pt x="8891" y="14960"/>
                  <a:pt x="8836" y="15083"/>
                  <a:pt x="8836" y="15218"/>
                </a:cubicBezTo>
                <a:cubicBezTo>
                  <a:pt x="8836" y="15490"/>
                  <a:pt x="9056" y="15709"/>
                  <a:pt x="9327" y="15709"/>
                </a:cubicBezTo>
                <a:cubicBezTo>
                  <a:pt x="9463" y="15709"/>
                  <a:pt x="9586" y="15654"/>
                  <a:pt x="9674" y="15565"/>
                </a:cubicBezTo>
                <a:lnTo>
                  <a:pt x="10656" y="14583"/>
                </a:lnTo>
                <a:cubicBezTo>
                  <a:pt x="10745" y="14495"/>
                  <a:pt x="10800" y="14372"/>
                  <a:pt x="10800" y="14236"/>
                </a:cubicBezTo>
                <a:cubicBezTo>
                  <a:pt x="10800" y="13966"/>
                  <a:pt x="10580" y="13745"/>
                  <a:pt x="10309" y="13745"/>
                </a:cubicBezTo>
                <a:cubicBezTo>
                  <a:pt x="10174" y="13745"/>
                  <a:pt x="10051" y="13801"/>
                  <a:pt x="9962" y="13889"/>
                </a:cubicBezTo>
                <a:cubicBezTo>
                  <a:pt x="9962" y="13889"/>
                  <a:pt x="8980" y="14871"/>
                  <a:pt x="8980" y="14871"/>
                </a:cubicBezTo>
                <a:close/>
                <a:moveTo>
                  <a:pt x="11291" y="20415"/>
                </a:moveTo>
                <a:lnTo>
                  <a:pt x="982" y="10106"/>
                </a:lnTo>
                <a:lnTo>
                  <a:pt x="982" y="1473"/>
                </a:lnTo>
                <a:cubicBezTo>
                  <a:pt x="982" y="1202"/>
                  <a:pt x="1201" y="982"/>
                  <a:pt x="1473" y="982"/>
                </a:cubicBezTo>
                <a:lnTo>
                  <a:pt x="10106" y="982"/>
                </a:lnTo>
                <a:lnTo>
                  <a:pt x="20415" y="11291"/>
                </a:lnTo>
                <a:cubicBezTo>
                  <a:pt x="20415" y="11291"/>
                  <a:pt x="11291" y="20415"/>
                  <a:pt x="11291" y="20415"/>
                </a:cubicBezTo>
                <a:close/>
                <a:moveTo>
                  <a:pt x="21456" y="10944"/>
                </a:moveTo>
                <a:lnTo>
                  <a:pt x="10656" y="144"/>
                </a:lnTo>
                <a:cubicBezTo>
                  <a:pt x="10567" y="55"/>
                  <a:pt x="10445" y="0"/>
                  <a:pt x="10309" y="0"/>
                </a:cubicBezTo>
                <a:lnTo>
                  <a:pt x="1473" y="0"/>
                </a:lnTo>
                <a:cubicBezTo>
                  <a:pt x="660" y="0"/>
                  <a:pt x="0" y="660"/>
                  <a:pt x="0" y="1473"/>
                </a:cubicBezTo>
                <a:lnTo>
                  <a:pt x="0" y="10310"/>
                </a:lnTo>
                <a:cubicBezTo>
                  <a:pt x="0" y="10445"/>
                  <a:pt x="55" y="10567"/>
                  <a:pt x="144" y="10656"/>
                </a:cubicBezTo>
                <a:lnTo>
                  <a:pt x="10944" y="21456"/>
                </a:lnTo>
                <a:cubicBezTo>
                  <a:pt x="11033" y="21545"/>
                  <a:pt x="11155" y="21600"/>
                  <a:pt x="11291" y="21600"/>
                </a:cubicBezTo>
                <a:cubicBezTo>
                  <a:pt x="11427" y="21600"/>
                  <a:pt x="11549" y="21545"/>
                  <a:pt x="11638" y="21456"/>
                </a:cubicBezTo>
                <a:lnTo>
                  <a:pt x="21456" y="11638"/>
                </a:lnTo>
                <a:cubicBezTo>
                  <a:pt x="21545" y="11549"/>
                  <a:pt x="21600" y="11427"/>
                  <a:pt x="21600" y="11291"/>
                </a:cubicBezTo>
                <a:cubicBezTo>
                  <a:pt x="21600" y="11156"/>
                  <a:pt x="21545" y="11033"/>
                  <a:pt x="21456" y="10944"/>
                </a:cubicBezTo>
                <a:moveTo>
                  <a:pt x="11782" y="13255"/>
                </a:moveTo>
                <a:cubicBezTo>
                  <a:pt x="11917" y="13255"/>
                  <a:pt x="12040" y="13200"/>
                  <a:pt x="12129" y="13111"/>
                </a:cubicBezTo>
                <a:lnTo>
                  <a:pt x="14093" y="11147"/>
                </a:lnTo>
                <a:cubicBezTo>
                  <a:pt x="14182" y="11058"/>
                  <a:pt x="14236" y="10936"/>
                  <a:pt x="14236" y="10800"/>
                </a:cubicBezTo>
                <a:cubicBezTo>
                  <a:pt x="14236" y="10529"/>
                  <a:pt x="14017" y="10310"/>
                  <a:pt x="13745" y="10310"/>
                </a:cubicBezTo>
                <a:cubicBezTo>
                  <a:pt x="13610" y="10310"/>
                  <a:pt x="13487" y="10364"/>
                  <a:pt x="13398" y="10453"/>
                </a:cubicBezTo>
                <a:lnTo>
                  <a:pt x="11435" y="12417"/>
                </a:lnTo>
                <a:cubicBezTo>
                  <a:pt x="11346" y="12506"/>
                  <a:pt x="11291" y="12628"/>
                  <a:pt x="11291" y="12765"/>
                </a:cubicBezTo>
                <a:cubicBezTo>
                  <a:pt x="11291" y="13035"/>
                  <a:pt x="11510" y="13255"/>
                  <a:pt x="11782" y="13255"/>
                </a:cubicBezTo>
                <a:moveTo>
                  <a:pt x="4418" y="4909"/>
                </a:moveTo>
                <a:cubicBezTo>
                  <a:pt x="4147" y="4909"/>
                  <a:pt x="3927" y="4690"/>
                  <a:pt x="3927" y="4418"/>
                </a:cubicBezTo>
                <a:cubicBezTo>
                  <a:pt x="3927" y="4147"/>
                  <a:pt x="4147" y="3927"/>
                  <a:pt x="4418" y="3927"/>
                </a:cubicBezTo>
                <a:cubicBezTo>
                  <a:pt x="4690" y="3927"/>
                  <a:pt x="4909" y="4147"/>
                  <a:pt x="4909" y="4418"/>
                </a:cubicBezTo>
                <a:cubicBezTo>
                  <a:pt x="4909" y="4690"/>
                  <a:pt x="4690" y="4909"/>
                  <a:pt x="4418" y="4909"/>
                </a:cubicBezTo>
                <a:moveTo>
                  <a:pt x="4418" y="2945"/>
                </a:moveTo>
                <a:cubicBezTo>
                  <a:pt x="3605" y="2945"/>
                  <a:pt x="2945" y="3605"/>
                  <a:pt x="2945" y="4418"/>
                </a:cubicBezTo>
                <a:cubicBezTo>
                  <a:pt x="2945" y="5232"/>
                  <a:pt x="3605" y="5891"/>
                  <a:pt x="4418" y="5891"/>
                </a:cubicBezTo>
                <a:cubicBezTo>
                  <a:pt x="5231" y="5891"/>
                  <a:pt x="5891" y="5232"/>
                  <a:pt x="5891" y="4418"/>
                </a:cubicBezTo>
                <a:cubicBezTo>
                  <a:pt x="5891" y="3605"/>
                  <a:pt x="5231" y="2945"/>
                  <a:pt x="4418" y="29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7" name="Shape 3657"/>
          <p:cNvSpPr/>
          <p:nvPr/>
        </p:nvSpPr>
        <p:spPr>
          <a:xfrm>
            <a:off x="4067435"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309" y="17673"/>
                </a:moveTo>
                <a:cubicBezTo>
                  <a:pt x="10445" y="17673"/>
                  <a:pt x="10567" y="17618"/>
                  <a:pt x="10656" y="17529"/>
                </a:cubicBezTo>
                <a:lnTo>
                  <a:pt x="12620" y="15565"/>
                </a:lnTo>
                <a:cubicBezTo>
                  <a:pt x="12709" y="15477"/>
                  <a:pt x="12764" y="15354"/>
                  <a:pt x="12764" y="15218"/>
                </a:cubicBezTo>
                <a:cubicBezTo>
                  <a:pt x="12764" y="14947"/>
                  <a:pt x="12544" y="14728"/>
                  <a:pt x="12273" y="14728"/>
                </a:cubicBezTo>
                <a:cubicBezTo>
                  <a:pt x="12137" y="14728"/>
                  <a:pt x="12014" y="14782"/>
                  <a:pt x="11926" y="14871"/>
                </a:cubicBezTo>
                <a:lnTo>
                  <a:pt x="9962" y="16835"/>
                </a:lnTo>
                <a:cubicBezTo>
                  <a:pt x="9873" y="16924"/>
                  <a:pt x="9818" y="17047"/>
                  <a:pt x="9818" y="17183"/>
                </a:cubicBezTo>
                <a:cubicBezTo>
                  <a:pt x="9818" y="17453"/>
                  <a:pt x="10038" y="17673"/>
                  <a:pt x="10309" y="17673"/>
                </a:cubicBezTo>
                <a:moveTo>
                  <a:pt x="10309" y="20415"/>
                </a:moveTo>
                <a:lnTo>
                  <a:pt x="982" y="11088"/>
                </a:lnTo>
                <a:lnTo>
                  <a:pt x="982" y="4418"/>
                </a:lnTo>
                <a:cubicBezTo>
                  <a:pt x="982" y="4147"/>
                  <a:pt x="1201" y="3927"/>
                  <a:pt x="1473" y="3927"/>
                </a:cubicBezTo>
                <a:lnTo>
                  <a:pt x="8142" y="3927"/>
                </a:lnTo>
                <a:lnTo>
                  <a:pt x="17469" y="13255"/>
                </a:lnTo>
                <a:cubicBezTo>
                  <a:pt x="17469" y="13255"/>
                  <a:pt x="10309" y="20415"/>
                  <a:pt x="10309" y="20415"/>
                </a:cubicBezTo>
                <a:close/>
                <a:moveTo>
                  <a:pt x="8693" y="3089"/>
                </a:moveTo>
                <a:cubicBezTo>
                  <a:pt x="8604" y="3001"/>
                  <a:pt x="8481" y="2945"/>
                  <a:pt x="8345" y="2945"/>
                </a:cubicBezTo>
                <a:lnTo>
                  <a:pt x="1473" y="2945"/>
                </a:lnTo>
                <a:cubicBezTo>
                  <a:pt x="660" y="2945"/>
                  <a:pt x="0" y="3605"/>
                  <a:pt x="0" y="4418"/>
                </a:cubicBezTo>
                <a:lnTo>
                  <a:pt x="0" y="11291"/>
                </a:lnTo>
                <a:cubicBezTo>
                  <a:pt x="0" y="11427"/>
                  <a:pt x="55" y="11549"/>
                  <a:pt x="144" y="11638"/>
                </a:cubicBezTo>
                <a:lnTo>
                  <a:pt x="9962" y="21456"/>
                </a:lnTo>
                <a:cubicBezTo>
                  <a:pt x="10051" y="21545"/>
                  <a:pt x="10174" y="21600"/>
                  <a:pt x="10309" y="21600"/>
                </a:cubicBezTo>
                <a:cubicBezTo>
                  <a:pt x="10445" y="21600"/>
                  <a:pt x="10567" y="21545"/>
                  <a:pt x="10656" y="21456"/>
                </a:cubicBezTo>
                <a:lnTo>
                  <a:pt x="18511" y="13602"/>
                </a:lnTo>
                <a:cubicBezTo>
                  <a:pt x="18600" y="13513"/>
                  <a:pt x="18655" y="13390"/>
                  <a:pt x="18655" y="13255"/>
                </a:cubicBezTo>
                <a:cubicBezTo>
                  <a:pt x="18655" y="13119"/>
                  <a:pt x="18599" y="12997"/>
                  <a:pt x="18511" y="12907"/>
                </a:cubicBezTo>
                <a:cubicBezTo>
                  <a:pt x="18511" y="12907"/>
                  <a:pt x="8693" y="3089"/>
                  <a:pt x="8693" y="3089"/>
                </a:cubicBezTo>
                <a:close/>
                <a:moveTo>
                  <a:pt x="7855" y="15218"/>
                </a:moveTo>
                <a:cubicBezTo>
                  <a:pt x="7855" y="15490"/>
                  <a:pt x="8074" y="15709"/>
                  <a:pt x="8345" y="15709"/>
                </a:cubicBezTo>
                <a:cubicBezTo>
                  <a:pt x="8481" y="15709"/>
                  <a:pt x="8604" y="15654"/>
                  <a:pt x="8693" y="15565"/>
                </a:cubicBezTo>
                <a:lnTo>
                  <a:pt x="9183" y="15074"/>
                </a:lnTo>
                <a:cubicBezTo>
                  <a:pt x="9273" y="14986"/>
                  <a:pt x="9327" y="14863"/>
                  <a:pt x="9327" y="14728"/>
                </a:cubicBezTo>
                <a:cubicBezTo>
                  <a:pt x="9327" y="14456"/>
                  <a:pt x="9108" y="14236"/>
                  <a:pt x="8836" y="14236"/>
                </a:cubicBezTo>
                <a:cubicBezTo>
                  <a:pt x="8701" y="14236"/>
                  <a:pt x="8578" y="14291"/>
                  <a:pt x="8489" y="14381"/>
                </a:cubicBezTo>
                <a:lnTo>
                  <a:pt x="7998" y="14871"/>
                </a:lnTo>
                <a:cubicBezTo>
                  <a:pt x="7910" y="14960"/>
                  <a:pt x="7855" y="15083"/>
                  <a:pt x="7855" y="15218"/>
                </a:cubicBezTo>
                <a:moveTo>
                  <a:pt x="21456" y="9962"/>
                </a:moveTo>
                <a:lnTo>
                  <a:pt x="11638" y="144"/>
                </a:lnTo>
                <a:cubicBezTo>
                  <a:pt x="11549" y="55"/>
                  <a:pt x="11427" y="0"/>
                  <a:pt x="11291" y="0"/>
                </a:cubicBezTo>
                <a:lnTo>
                  <a:pt x="4418" y="0"/>
                </a:lnTo>
                <a:cubicBezTo>
                  <a:pt x="3605" y="0"/>
                  <a:pt x="2945" y="660"/>
                  <a:pt x="2945" y="1473"/>
                </a:cubicBezTo>
                <a:cubicBezTo>
                  <a:pt x="2945" y="1744"/>
                  <a:pt x="3165" y="1964"/>
                  <a:pt x="3436" y="1964"/>
                </a:cubicBezTo>
                <a:cubicBezTo>
                  <a:pt x="3708" y="1964"/>
                  <a:pt x="3927" y="1744"/>
                  <a:pt x="3927" y="1473"/>
                </a:cubicBezTo>
                <a:cubicBezTo>
                  <a:pt x="3927" y="1202"/>
                  <a:pt x="4147" y="982"/>
                  <a:pt x="4418" y="982"/>
                </a:cubicBezTo>
                <a:lnTo>
                  <a:pt x="11088" y="982"/>
                </a:lnTo>
                <a:lnTo>
                  <a:pt x="20415" y="10310"/>
                </a:lnTo>
                <a:lnTo>
                  <a:pt x="19289" y="11435"/>
                </a:lnTo>
                <a:cubicBezTo>
                  <a:pt x="19201" y="11524"/>
                  <a:pt x="19145" y="11647"/>
                  <a:pt x="19145" y="11782"/>
                </a:cubicBezTo>
                <a:cubicBezTo>
                  <a:pt x="19145" y="12053"/>
                  <a:pt x="19366" y="12274"/>
                  <a:pt x="19636" y="12274"/>
                </a:cubicBezTo>
                <a:cubicBezTo>
                  <a:pt x="19772" y="12274"/>
                  <a:pt x="19895" y="12218"/>
                  <a:pt x="19983" y="12129"/>
                </a:cubicBezTo>
                <a:lnTo>
                  <a:pt x="21456" y="10656"/>
                </a:lnTo>
                <a:cubicBezTo>
                  <a:pt x="21545" y="10567"/>
                  <a:pt x="21600" y="10445"/>
                  <a:pt x="21600" y="10310"/>
                </a:cubicBezTo>
                <a:cubicBezTo>
                  <a:pt x="21600" y="10174"/>
                  <a:pt x="21545" y="10051"/>
                  <a:pt x="21456" y="9962"/>
                </a:cubicBezTo>
                <a:moveTo>
                  <a:pt x="10309" y="13745"/>
                </a:moveTo>
                <a:cubicBezTo>
                  <a:pt x="10445" y="13745"/>
                  <a:pt x="10567" y="13691"/>
                  <a:pt x="10656" y="13602"/>
                </a:cubicBezTo>
                <a:lnTo>
                  <a:pt x="11638" y="12620"/>
                </a:lnTo>
                <a:cubicBezTo>
                  <a:pt x="11727" y="12531"/>
                  <a:pt x="11782" y="12408"/>
                  <a:pt x="11782" y="12274"/>
                </a:cubicBezTo>
                <a:cubicBezTo>
                  <a:pt x="11782" y="12002"/>
                  <a:pt x="11562" y="11782"/>
                  <a:pt x="11291" y="11782"/>
                </a:cubicBezTo>
                <a:cubicBezTo>
                  <a:pt x="11156" y="11782"/>
                  <a:pt x="11033" y="11837"/>
                  <a:pt x="10944" y="11926"/>
                </a:cubicBezTo>
                <a:lnTo>
                  <a:pt x="9962" y="12907"/>
                </a:lnTo>
                <a:cubicBezTo>
                  <a:pt x="9873" y="12997"/>
                  <a:pt x="9818" y="13119"/>
                  <a:pt x="9818" y="13255"/>
                </a:cubicBezTo>
                <a:cubicBezTo>
                  <a:pt x="9818" y="13526"/>
                  <a:pt x="10038" y="13745"/>
                  <a:pt x="10309" y="13745"/>
                </a:cubicBezTo>
                <a:moveTo>
                  <a:pt x="4418" y="7855"/>
                </a:moveTo>
                <a:cubicBezTo>
                  <a:pt x="4147" y="7855"/>
                  <a:pt x="3927" y="7635"/>
                  <a:pt x="3927" y="7364"/>
                </a:cubicBezTo>
                <a:cubicBezTo>
                  <a:pt x="3927" y="7093"/>
                  <a:pt x="4147" y="6873"/>
                  <a:pt x="4418" y="6873"/>
                </a:cubicBezTo>
                <a:cubicBezTo>
                  <a:pt x="4690" y="6873"/>
                  <a:pt x="4909" y="7093"/>
                  <a:pt x="4909" y="7364"/>
                </a:cubicBezTo>
                <a:cubicBezTo>
                  <a:pt x="4909" y="7635"/>
                  <a:pt x="4690" y="7855"/>
                  <a:pt x="4418" y="7855"/>
                </a:cubicBezTo>
                <a:moveTo>
                  <a:pt x="4418" y="5891"/>
                </a:moveTo>
                <a:cubicBezTo>
                  <a:pt x="3605" y="5891"/>
                  <a:pt x="2945" y="6551"/>
                  <a:pt x="2945" y="7364"/>
                </a:cubicBezTo>
                <a:cubicBezTo>
                  <a:pt x="2945" y="8177"/>
                  <a:pt x="3605" y="8837"/>
                  <a:pt x="4418" y="8837"/>
                </a:cubicBezTo>
                <a:cubicBezTo>
                  <a:pt x="5232" y="8837"/>
                  <a:pt x="5891" y="8177"/>
                  <a:pt x="5891" y="7364"/>
                </a:cubicBezTo>
                <a:cubicBezTo>
                  <a:pt x="5891" y="6551"/>
                  <a:pt x="5232" y="5891"/>
                  <a:pt x="44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8" name="Shape 3658"/>
          <p:cNvSpPr/>
          <p:nvPr/>
        </p:nvSpPr>
        <p:spPr>
          <a:xfrm>
            <a:off x="470913" y="3760238"/>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9000" y="14727"/>
                </a:moveTo>
                <a:lnTo>
                  <a:pt x="5400" y="14727"/>
                </a:lnTo>
                <a:cubicBezTo>
                  <a:pt x="5069" y="14727"/>
                  <a:pt x="4800" y="14948"/>
                  <a:pt x="4800" y="15218"/>
                </a:cubicBezTo>
                <a:cubicBezTo>
                  <a:pt x="4800" y="15490"/>
                  <a:pt x="5069" y="15709"/>
                  <a:pt x="5400" y="15709"/>
                </a:cubicBezTo>
                <a:lnTo>
                  <a:pt x="9000" y="15709"/>
                </a:lnTo>
                <a:cubicBezTo>
                  <a:pt x="9331" y="15709"/>
                  <a:pt x="9600" y="15490"/>
                  <a:pt x="9600" y="15218"/>
                </a:cubicBezTo>
                <a:cubicBezTo>
                  <a:pt x="9600" y="14948"/>
                  <a:pt x="9331" y="14727"/>
                  <a:pt x="9000" y="14727"/>
                </a:cubicBezTo>
                <a:moveTo>
                  <a:pt x="20400" y="2579"/>
                </a:moveTo>
                <a:cubicBezTo>
                  <a:pt x="18840" y="3758"/>
                  <a:pt x="15638" y="4615"/>
                  <a:pt x="12466" y="4845"/>
                </a:cubicBezTo>
                <a:cubicBezTo>
                  <a:pt x="12197" y="4307"/>
                  <a:pt x="11554" y="3927"/>
                  <a:pt x="10800" y="3927"/>
                </a:cubicBezTo>
                <a:cubicBezTo>
                  <a:pt x="10046" y="3927"/>
                  <a:pt x="9403" y="4307"/>
                  <a:pt x="9135" y="4845"/>
                </a:cubicBezTo>
                <a:cubicBezTo>
                  <a:pt x="5962" y="4615"/>
                  <a:pt x="2760" y="3758"/>
                  <a:pt x="1200" y="2579"/>
                </a:cubicBezTo>
                <a:lnTo>
                  <a:pt x="1200" y="1965"/>
                </a:lnTo>
                <a:cubicBezTo>
                  <a:pt x="1200" y="1422"/>
                  <a:pt x="1738" y="982"/>
                  <a:pt x="2400" y="982"/>
                </a:cubicBezTo>
                <a:lnTo>
                  <a:pt x="19200" y="982"/>
                </a:lnTo>
                <a:cubicBezTo>
                  <a:pt x="19862" y="982"/>
                  <a:pt x="20400" y="1422"/>
                  <a:pt x="20400" y="1965"/>
                </a:cubicBezTo>
                <a:cubicBezTo>
                  <a:pt x="20400" y="1965"/>
                  <a:pt x="20400" y="2579"/>
                  <a:pt x="20400" y="2579"/>
                </a:cubicBezTo>
                <a:close/>
                <a:moveTo>
                  <a:pt x="10200" y="5400"/>
                </a:moveTo>
                <a:cubicBezTo>
                  <a:pt x="10200" y="5130"/>
                  <a:pt x="10469" y="4909"/>
                  <a:pt x="10800" y="4909"/>
                </a:cubicBezTo>
                <a:cubicBezTo>
                  <a:pt x="11131" y="4909"/>
                  <a:pt x="11400" y="5130"/>
                  <a:pt x="11400" y="5400"/>
                </a:cubicBezTo>
                <a:cubicBezTo>
                  <a:pt x="11400" y="5671"/>
                  <a:pt x="11131" y="5891"/>
                  <a:pt x="10800" y="5891"/>
                </a:cubicBezTo>
                <a:cubicBezTo>
                  <a:pt x="10469" y="5891"/>
                  <a:pt x="10200" y="5671"/>
                  <a:pt x="10200" y="5400"/>
                </a:cubicBezTo>
                <a:moveTo>
                  <a:pt x="20400" y="19636"/>
                </a:moveTo>
                <a:cubicBezTo>
                  <a:pt x="20400" y="20178"/>
                  <a:pt x="19862" y="20619"/>
                  <a:pt x="19200" y="20619"/>
                </a:cubicBezTo>
                <a:lnTo>
                  <a:pt x="2400" y="20619"/>
                </a:lnTo>
                <a:cubicBezTo>
                  <a:pt x="1738" y="20619"/>
                  <a:pt x="1200" y="20178"/>
                  <a:pt x="1200" y="19636"/>
                </a:cubicBezTo>
                <a:lnTo>
                  <a:pt x="1200" y="3859"/>
                </a:lnTo>
                <a:cubicBezTo>
                  <a:pt x="3007" y="4895"/>
                  <a:pt x="6118" y="5618"/>
                  <a:pt x="9086" y="5827"/>
                </a:cubicBezTo>
                <a:cubicBezTo>
                  <a:pt x="9311" y="6431"/>
                  <a:pt x="9988" y="6873"/>
                  <a:pt x="10800" y="6873"/>
                </a:cubicBezTo>
                <a:cubicBezTo>
                  <a:pt x="11611" y="6873"/>
                  <a:pt x="12289" y="6431"/>
                  <a:pt x="12514" y="5827"/>
                </a:cubicBezTo>
                <a:cubicBezTo>
                  <a:pt x="15482" y="5618"/>
                  <a:pt x="18593" y="4895"/>
                  <a:pt x="20400" y="3859"/>
                </a:cubicBezTo>
                <a:cubicBezTo>
                  <a:pt x="20400" y="3859"/>
                  <a:pt x="20400" y="19636"/>
                  <a:pt x="20400" y="19636"/>
                </a:cubicBezTo>
                <a:close/>
                <a:moveTo>
                  <a:pt x="19200" y="0"/>
                </a:moveTo>
                <a:lnTo>
                  <a:pt x="2400" y="0"/>
                </a:lnTo>
                <a:cubicBezTo>
                  <a:pt x="1075" y="0"/>
                  <a:pt x="0" y="879"/>
                  <a:pt x="0" y="1965"/>
                </a:cubicBezTo>
                <a:lnTo>
                  <a:pt x="0" y="19636"/>
                </a:lnTo>
                <a:cubicBezTo>
                  <a:pt x="0" y="20722"/>
                  <a:pt x="1075" y="21600"/>
                  <a:pt x="2400" y="21600"/>
                </a:cubicBezTo>
                <a:lnTo>
                  <a:pt x="19200" y="21600"/>
                </a:lnTo>
                <a:cubicBezTo>
                  <a:pt x="20525" y="21600"/>
                  <a:pt x="21600" y="20722"/>
                  <a:pt x="21600" y="19636"/>
                </a:cubicBezTo>
                <a:lnTo>
                  <a:pt x="21600" y="1965"/>
                </a:lnTo>
                <a:cubicBezTo>
                  <a:pt x="21600" y="879"/>
                  <a:pt x="20525" y="0"/>
                  <a:pt x="19200" y="0"/>
                </a:cubicBezTo>
                <a:moveTo>
                  <a:pt x="7800" y="16691"/>
                </a:moveTo>
                <a:lnTo>
                  <a:pt x="5400" y="16691"/>
                </a:lnTo>
                <a:cubicBezTo>
                  <a:pt x="5069" y="16691"/>
                  <a:pt x="4800" y="16911"/>
                  <a:pt x="4800" y="17182"/>
                </a:cubicBezTo>
                <a:cubicBezTo>
                  <a:pt x="4800" y="17453"/>
                  <a:pt x="5069" y="17673"/>
                  <a:pt x="5400" y="17673"/>
                </a:cubicBezTo>
                <a:lnTo>
                  <a:pt x="7800" y="17673"/>
                </a:lnTo>
                <a:cubicBezTo>
                  <a:pt x="8131" y="17673"/>
                  <a:pt x="8400" y="17453"/>
                  <a:pt x="8400" y="17182"/>
                </a:cubicBezTo>
                <a:cubicBezTo>
                  <a:pt x="8400" y="16911"/>
                  <a:pt x="8131" y="16691"/>
                  <a:pt x="7800" y="166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9" name="Shape 3659"/>
          <p:cNvSpPr/>
          <p:nvPr/>
        </p:nvSpPr>
        <p:spPr>
          <a:xfrm>
            <a:off x="872652" y="3760238"/>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5600" y="6077"/>
                </a:moveTo>
                <a:cubicBezTo>
                  <a:pt x="14428" y="7109"/>
                  <a:pt x="12685" y="7649"/>
                  <a:pt x="10071" y="7803"/>
                </a:cubicBezTo>
                <a:cubicBezTo>
                  <a:pt x="9806" y="7259"/>
                  <a:pt x="9160" y="6873"/>
                  <a:pt x="8400" y="6873"/>
                </a:cubicBezTo>
                <a:cubicBezTo>
                  <a:pt x="7640" y="6873"/>
                  <a:pt x="6994" y="7259"/>
                  <a:pt x="6729" y="7803"/>
                </a:cubicBezTo>
                <a:cubicBezTo>
                  <a:pt x="4115" y="7649"/>
                  <a:pt x="2372" y="7109"/>
                  <a:pt x="1200" y="6077"/>
                </a:cubicBezTo>
                <a:lnTo>
                  <a:pt x="1200" y="5891"/>
                </a:lnTo>
                <a:cubicBezTo>
                  <a:pt x="1200" y="5349"/>
                  <a:pt x="1738" y="4909"/>
                  <a:pt x="2400" y="4909"/>
                </a:cubicBezTo>
                <a:lnTo>
                  <a:pt x="14400" y="4909"/>
                </a:lnTo>
                <a:cubicBezTo>
                  <a:pt x="15062" y="4909"/>
                  <a:pt x="15600" y="5349"/>
                  <a:pt x="15600" y="5891"/>
                </a:cubicBezTo>
                <a:cubicBezTo>
                  <a:pt x="15600" y="5891"/>
                  <a:pt x="15600" y="6077"/>
                  <a:pt x="15600" y="6077"/>
                </a:cubicBezTo>
                <a:close/>
                <a:moveTo>
                  <a:pt x="7800" y="8346"/>
                </a:moveTo>
                <a:cubicBezTo>
                  <a:pt x="7800" y="8074"/>
                  <a:pt x="8069" y="7855"/>
                  <a:pt x="8400" y="7855"/>
                </a:cubicBezTo>
                <a:cubicBezTo>
                  <a:pt x="8731" y="7855"/>
                  <a:pt x="9000" y="8074"/>
                  <a:pt x="9000" y="8346"/>
                </a:cubicBezTo>
                <a:cubicBezTo>
                  <a:pt x="9000" y="8617"/>
                  <a:pt x="8731" y="8836"/>
                  <a:pt x="8400" y="8836"/>
                </a:cubicBezTo>
                <a:cubicBezTo>
                  <a:pt x="8069" y="8836"/>
                  <a:pt x="7800" y="8617"/>
                  <a:pt x="7800" y="8346"/>
                </a:cubicBezTo>
                <a:moveTo>
                  <a:pt x="15600" y="19636"/>
                </a:moveTo>
                <a:cubicBezTo>
                  <a:pt x="15600" y="20179"/>
                  <a:pt x="15062" y="20619"/>
                  <a:pt x="14400" y="20619"/>
                </a:cubicBezTo>
                <a:lnTo>
                  <a:pt x="2400" y="20619"/>
                </a:lnTo>
                <a:cubicBezTo>
                  <a:pt x="1738" y="20619"/>
                  <a:pt x="1200" y="20179"/>
                  <a:pt x="1200" y="19636"/>
                </a:cubicBezTo>
                <a:lnTo>
                  <a:pt x="1200" y="7319"/>
                </a:lnTo>
                <a:cubicBezTo>
                  <a:pt x="2658" y="8244"/>
                  <a:pt x="4301" y="8666"/>
                  <a:pt x="6693" y="8790"/>
                </a:cubicBezTo>
                <a:cubicBezTo>
                  <a:pt x="6924" y="9385"/>
                  <a:pt x="7597" y="9819"/>
                  <a:pt x="8400" y="9819"/>
                </a:cubicBezTo>
                <a:cubicBezTo>
                  <a:pt x="9203" y="9819"/>
                  <a:pt x="9875" y="9385"/>
                  <a:pt x="10108" y="8790"/>
                </a:cubicBezTo>
                <a:cubicBezTo>
                  <a:pt x="12499" y="8666"/>
                  <a:pt x="14142" y="8244"/>
                  <a:pt x="15600" y="7319"/>
                </a:cubicBezTo>
                <a:cubicBezTo>
                  <a:pt x="15600" y="7319"/>
                  <a:pt x="15600" y="19636"/>
                  <a:pt x="15600" y="19636"/>
                </a:cubicBezTo>
                <a:close/>
                <a:moveTo>
                  <a:pt x="14400" y="3927"/>
                </a:moveTo>
                <a:lnTo>
                  <a:pt x="2400" y="3927"/>
                </a:lnTo>
                <a:cubicBezTo>
                  <a:pt x="1075" y="3927"/>
                  <a:pt x="0" y="4806"/>
                  <a:pt x="0" y="5891"/>
                </a:cubicBezTo>
                <a:lnTo>
                  <a:pt x="0" y="19636"/>
                </a:lnTo>
                <a:cubicBezTo>
                  <a:pt x="0" y="20722"/>
                  <a:pt x="1075" y="21600"/>
                  <a:pt x="2400" y="21600"/>
                </a:cubicBezTo>
                <a:lnTo>
                  <a:pt x="14400" y="21600"/>
                </a:lnTo>
                <a:cubicBezTo>
                  <a:pt x="15725" y="21600"/>
                  <a:pt x="16800" y="20722"/>
                  <a:pt x="16800" y="19636"/>
                </a:cubicBezTo>
                <a:lnTo>
                  <a:pt x="16800" y="5891"/>
                </a:lnTo>
                <a:cubicBezTo>
                  <a:pt x="16800" y="4806"/>
                  <a:pt x="15725" y="3927"/>
                  <a:pt x="14400" y="3927"/>
                </a:cubicBezTo>
                <a:moveTo>
                  <a:pt x="5400" y="17673"/>
                </a:moveTo>
                <a:lnTo>
                  <a:pt x="4200" y="17673"/>
                </a:lnTo>
                <a:cubicBezTo>
                  <a:pt x="3869" y="17673"/>
                  <a:pt x="3600" y="17893"/>
                  <a:pt x="3600" y="18164"/>
                </a:cubicBezTo>
                <a:cubicBezTo>
                  <a:pt x="3600" y="18435"/>
                  <a:pt x="3869" y="18655"/>
                  <a:pt x="4200" y="18655"/>
                </a:cubicBezTo>
                <a:lnTo>
                  <a:pt x="5400" y="18655"/>
                </a:lnTo>
                <a:cubicBezTo>
                  <a:pt x="5731" y="18655"/>
                  <a:pt x="6000" y="18435"/>
                  <a:pt x="6000" y="18164"/>
                </a:cubicBezTo>
                <a:cubicBezTo>
                  <a:pt x="6000" y="17893"/>
                  <a:pt x="5731" y="17673"/>
                  <a:pt x="5400" y="17673"/>
                </a:cubicBezTo>
                <a:moveTo>
                  <a:pt x="6600" y="15709"/>
                </a:moveTo>
                <a:lnTo>
                  <a:pt x="4200" y="15709"/>
                </a:lnTo>
                <a:cubicBezTo>
                  <a:pt x="3869" y="15709"/>
                  <a:pt x="3600" y="15930"/>
                  <a:pt x="3600" y="16201"/>
                </a:cubicBezTo>
                <a:cubicBezTo>
                  <a:pt x="3600" y="16471"/>
                  <a:pt x="3869" y="16691"/>
                  <a:pt x="4200" y="16691"/>
                </a:cubicBezTo>
                <a:lnTo>
                  <a:pt x="6600" y="16691"/>
                </a:lnTo>
                <a:cubicBezTo>
                  <a:pt x="6931" y="16691"/>
                  <a:pt x="7200" y="16471"/>
                  <a:pt x="7200" y="16201"/>
                </a:cubicBezTo>
                <a:cubicBezTo>
                  <a:pt x="7200" y="15930"/>
                  <a:pt x="6931" y="15709"/>
                  <a:pt x="6600" y="15709"/>
                </a:cubicBezTo>
                <a:moveTo>
                  <a:pt x="19200" y="0"/>
                </a:moveTo>
                <a:lnTo>
                  <a:pt x="7200" y="0"/>
                </a:lnTo>
                <a:cubicBezTo>
                  <a:pt x="5875" y="0"/>
                  <a:pt x="4800" y="879"/>
                  <a:pt x="4800" y="1965"/>
                </a:cubicBezTo>
                <a:lnTo>
                  <a:pt x="4800" y="2455"/>
                </a:lnTo>
                <a:cubicBezTo>
                  <a:pt x="4800" y="2726"/>
                  <a:pt x="5069" y="2945"/>
                  <a:pt x="5400" y="2945"/>
                </a:cubicBezTo>
                <a:cubicBezTo>
                  <a:pt x="5731" y="2945"/>
                  <a:pt x="6000" y="2726"/>
                  <a:pt x="6000" y="2455"/>
                </a:cubicBezTo>
                <a:lnTo>
                  <a:pt x="6000" y="1965"/>
                </a:lnTo>
                <a:cubicBezTo>
                  <a:pt x="6000" y="1422"/>
                  <a:pt x="6538" y="982"/>
                  <a:pt x="7200" y="982"/>
                </a:cubicBezTo>
                <a:lnTo>
                  <a:pt x="19200" y="982"/>
                </a:lnTo>
                <a:cubicBezTo>
                  <a:pt x="19862" y="982"/>
                  <a:pt x="20400" y="1422"/>
                  <a:pt x="20400" y="1965"/>
                </a:cubicBezTo>
                <a:lnTo>
                  <a:pt x="20400" y="15709"/>
                </a:lnTo>
                <a:cubicBezTo>
                  <a:pt x="20400" y="16252"/>
                  <a:pt x="19862" y="16691"/>
                  <a:pt x="19200" y="16691"/>
                </a:cubicBezTo>
                <a:lnTo>
                  <a:pt x="18600" y="16691"/>
                </a:lnTo>
                <a:cubicBezTo>
                  <a:pt x="18269" y="16691"/>
                  <a:pt x="18000" y="16911"/>
                  <a:pt x="18000" y="17182"/>
                </a:cubicBezTo>
                <a:cubicBezTo>
                  <a:pt x="18000" y="17453"/>
                  <a:pt x="18269" y="17673"/>
                  <a:pt x="18600" y="17673"/>
                </a:cubicBezTo>
                <a:lnTo>
                  <a:pt x="19200" y="17673"/>
                </a:lnTo>
                <a:cubicBezTo>
                  <a:pt x="20525" y="17673"/>
                  <a:pt x="21600" y="16794"/>
                  <a:pt x="21600" y="15709"/>
                </a:cubicBezTo>
                <a:lnTo>
                  <a:pt x="21600" y="1965"/>
                </a:lnTo>
                <a:cubicBezTo>
                  <a:pt x="21600" y="879"/>
                  <a:pt x="20525" y="0"/>
                  <a:pt x="192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0" name="Shape 3660"/>
          <p:cNvSpPr/>
          <p:nvPr/>
        </p:nvSpPr>
        <p:spPr>
          <a:xfrm>
            <a:off x="1255261"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281" y="19846"/>
                </a:moveTo>
                <a:lnTo>
                  <a:pt x="9413" y="12882"/>
                </a:lnTo>
                <a:lnTo>
                  <a:pt x="19655" y="2641"/>
                </a:lnTo>
                <a:cubicBezTo>
                  <a:pt x="19655" y="2641"/>
                  <a:pt x="12281" y="19846"/>
                  <a:pt x="12281" y="19846"/>
                </a:cubicBezTo>
                <a:close/>
                <a:moveTo>
                  <a:pt x="1755" y="9320"/>
                </a:moveTo>
                <a:lnTo>
                  <a:pt x="18960" y="1945"/>
                </a:lnTo>
                <a:lnTo>
                  <a:pt x="8719" y="12187"/>
                </a:lnTo>
                <a:cubicBezTo>
                  <a:pt x="8719" y="12187"/>
                  <a:pt x="1755" y="9320"/>
                  <a:pt x="1755" y="9320"/>
                </a:cubicBezTo>
                <a:close/>
                <a:moveTo>
                  <a:pt x="21600" y="491"/>
                </a:moveTo>
                <a:cubicBezTo>
                  <a:pt x="21600" y="221"/>
                  <a:pt x="21380" y="0"/>
                  <a:pt x="21109" y="0"/>
                </a:cubicBezTo>
                <a:cubicBezTo>
                  <a:pt x="21034" y="0"/>
                  <a:pt x="20964" y="20"/>
                  <a:pt x="20900" y="52"/>
                </a:cubicBezTo>
                <a:lnTo>
                  <a:pt x="20898" y="48"/>
                </a:lnTo>
                <a:lnTo>
                  <a:pt x="302" y="8875"/>
                </a:lnTo>
                <a:cubicBezTo>
                  <a:pt x="301" y="8876"/>
                  <a:pt x="299" y="8876"/>
                  <a:pt x="297" y="8877"/>
                </a:cubicBezTo>
                <a:lnTo>
                  <a:pt x="280" y="8884"/>
                </a:lnTo>
                <a:lnTo>
                  <a:pt x="281" y="8887"/>
                </a:lnTo>
                <a:cubicBezTo>
                  <a:pt x="116" y="8967"/>
                  <a:pt x="0" y="9133"/>
                  <a:pt x="0" y="9327"/>
                </a:cubicBezTo>
                <a:cubicBezTo>
                  <a:pt x="0" y="9551"/>
                  <a:pt x="151" y="9732"/>
                  <a:pt x="355" y="9791"/>
                </a:cubicBezTo>
                <a:lnTo>
                  <a:pt x="353" y="9799"/>
                </a:lnTo>
                <a:lnTo>
                  <a:pt x="8462" y="13138"/>
                </a:lnTo>
                <a:lnTo>
                  <a:pt x="11801" y="21248"/>
                </a:lnTo>
                <a:lnTo>
                  <a:pt x="11809" y="21245"/>
                </a:lnTo>
                <a:cubicBezTo>
                  <a:pt x="11869" y="21449"/>
                  <a:pt x="12050" y="21600"/>
                  <a:pt x="12273" y="21600"/>
                </a:cubicBezTo>
                <a:cubicBezTo>
                  <a:pt x="12468" y="21600"/>
                  <a:pt x="12634" y="21484"/>
                  <a:pt x="12713" y="21319"/>
                </a:cubicBezTo>
                <a:lnTo>
                  <a:pt x="12716" y="21320"/>
                </a:lnTo>
                <a:lnTo>
                  <a:pt x="12723" y="21303"/>
                </a:lnTo>
                <a:cubicBezTo>
                  <a:pt x="12724" y="21301"/>
                  <a:pt x="12725" y="21300"/>
                  <a:pt x="12725" y="21298"/>
                </a:cubicBezTo>
                <a:lnTo>
                  <a:pt x="21553" y="702"/>
                </a:lnTo>
                <a:lnTo>
                  <a:pt x="21547" y="700"/>
                </a:lnTo>
                <a:cubicBezTo>
                  <a:pt x="21578" y="637"/>
                  <a:pt x="21600" y="567"/>
                  <a:pt x="21600" y="491"/>
                </a:cubicBezTo>
                <a:moveTo>
                  <a:pt x="7855" y="16200"/>
                </a:moveTo>
                <a:cubicBezTo>
                  <a:pt x="7719" y="16200"/>
                  <a:pt x="7596" y="16256"/>
                  <a:pt x="7507" y="16344"/>
                </a:cubicBezTo>
                <a:lnTo>
                  <a:pt x="6035" y="17817"/>
                </a:lnTo>
                <a:cubicBezTo>
                  <a:pt x="5946" y="17906"/>
                  <a:pt x="5891" y="18028"/>
                  <a:pt x="5891" y="18164"/>
                </a:cubicBezTo>
                <a:cubicBezTo>
                  <a:pt x="5891" y="18435"/>
                  <a:pt x="6111" y="18655"/>
                  <a:pt x="6382" y="18655"/>
                </a:cubicBezTo>
                <a:cubicBezTo>
                  <a:pt x="6517" y="18655"/>
                  <a:pt x="6640" y="18600"/>
                  <a:pt x="6729" y="18511"/>
                </a:cubicBezTo>
                <a:lnTo>
                  <a:pt x="8202" y="17038"/>
                </a:lnTo>
                <a:cubicBezTo>
                  <a:pt x="8291" y="16950"/>
                  <a:pt x="8345" y="16827"/>
                  <a:pt x="8345" y="16691"/>
                </a:cubicBezTo>
                <a:cubicBezTo>
                  <a:pt x="8345" y="16421"/>
                  <a:pt x="8126" y="16200"/>
                  <a:pt x="7855" y="16200"/>
                </a:cubicBezTo>
                <a:moveTo>
                  <a:pt x="7855" y="14237"/>
                </a:moveTo>
                <a:cubicBezTo>
                  <a:pt x="7855" y="13966"/>
                  <a:pt x="7635" y="13745"/>
                  <a:pt x="7364" y="13745"/>
                </a:cubicBezTo>
                <a:cubicBezTo>
                  <a:pt x="7228" y="13745"/>
                  <a:pt x="7105" y="13801"/>
                  <a:pt x="7017" y="13889"/>
                </a:cubicBezTo>
                <a:lnTo>
                  <a:pt x="2107" y="18798"/>
                </a:lnTo>
                <a:cubicBezTo>
                  <a:pt x="2019" y="18888"/>
                  <a:pt x="1964" y="19010"/>
                  <a:pt x="1964" y="19145"/>
                </a:cubicBezTo>
                <a:cubicBezTo>
                  <a:pt x="1964" y="19417"/>
                  <a:pt x="2184" y="19636"/>
                  <a:pt x="2455" y="19636"/>
                </a:cubicBezTo>
                <a:cubicBezTo>
                  <a:pt x="2590" y="19636"/>
                  <a:pt x="2713" y="19582"/>
                  <a:pt x="2802" y="19493"/>
                </a:cubicBezTo>
                <a:lnTo>
                  <a:pt x="7711" y="14583"/>
                </a:lnTo>
                <a:cubicBezTo>
                  <a:pt x="7800" y="14495"/>
                  <a:pt x="7855" y="14373"/>
                  <a:pt x="7855" y="14237"/>
                </a:cubicBezTo>
                <a:moveTo>
                  <a:pt x="4765" y="14583"/>
                </a:moveTo>
                <a:lnTo>
                  <a:pt x="5256" y="14093"/>
                </a:lnTo>
                <a:cubicBezTo>
                  <a:pt x="5345" y="14004"/>
                  <a:pt x="5400" y="13882"/>
                  <a:pt x="5400" y="13745"/>
                </a:cubicBezTo>
                <a:cubicBezTo>
                  <a:pt x="5400" y="13475"/>
                  <a:pt x="5180" y="13255"/>
                  <a:pt x="4909" y="13255"/>
                </a:cubicBezTo>
                <a:cubicBezTo>
                  <a:pt x="4774" y="13255"/>
                  <a:pt x="4651" y="13310"/>
                  <a:pt x="4562" y="13398"/>
                </a:cubicBezTo>
                <a:lnTo>
                  <a:pt x="4071" y="13889"/>
                </a:lnTo>
                <a:cubicBezTo>
                  <a:pt x="3982" y="13978"/>
                  <a:pt x="3927" y="14101"/>
                  <a:pt x="3927" y="14237"/>
                </a:cubicBezTo>
                <a:cubicBezTo>
                  <a:pt x="3927" y="14508"/>
                  <a:pt x="4147" y="14727"/>
                  <a:pt x="4418" y="14727"/>
                </a:cubicBezTo>
                <a:cubicBezTo>
                  <a:pt x="4554" y="14727"/>
                  <a:pt x="4676" y="14673"/>
                  <a:pt x="4765" y="1458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1" name="Shape 3661"/>
          <p:cNvSpPr/>
          <p:nvPr/>
        </p:nvSpPr>
        <p:spPr>
          <a:xfrm>
            <a:off x="1657000" y="3769804"/>
            <a:ext cx="210435" cy="191315"/>
          </a:xfrm>
          <a:custGeom>
            <a:avLst/>
            <a:gdLst/>
            <a:ahLst/>
            <a:cxnLst>
              <a:cxn ang="0">
                <a:pos x="wd2" y="hd2"/>
              </a:cxn>
              <a:cxn ang="5400000">
                <a:pos x="wd2" y="hd2"/>
              </a:cxn>
              <a:cxn ang="10800000">
                <a:pos x="wd2" y="hd2"/>
              </a:cxn>
              <a:cxn ang="16200000">
                <a:pos x="wd2" y="hd2"/>
              </a:cxn>
            </a:cxnLst>
            <a:rect l="0" t="0" r="r" b="b"/>
            <a:pathLst>
              <a:path w="21600" h="21600" extrusionOk="0">
                <a:moveTo>
                  <a:pt x="17182" y="12419"/>
                </a:moveTo>
                <a:cubicBezTo>
                  <a:pt x="16368" y="12419"/>
                  <a:pt x="15709" y="11695"/>
                  <a:pt x="15709" y="10799"/>
                </a:cubicBezTo>
                <a:cubicBezTo>
                  <a:pt x="15709" y="9905"/>
                  <a:pt x="16368" y="9180"/>
                  <a:pt x="17182" y="9180"/>
                </a:cubicBezTo>
                <a:cubicBezTo>
                  <a:pt x="17995" y="9180"/>
                  <a:pt x="18655" y="9905"/>
                  <a:pt x="18655" y="10799"/>
                </a:cubicBezTo>
                <a:cubicBezTo>
                  <a:pt x="18655" y="11695"/>
                  <a:pt x="17995" y="12419"/>
                  <a:pt x="17182" y="12419"/>
                </a:cubicBezTo>
                <a:moveTo>
                  <a:pt x="21109" y="10261"/>
                </a:moveTo>
                <a:lnTo>
                  <a:pt x="19587" y="10261"/>
                </a:lnTo>
                <a:cubicBezTo>
                  <a:pt x="19360" y="9028"/>
                  <a:pt x="18369" y="8100"/>
                  <a:pt x="17182" y="8100"/>
                </a:cubicBezTo>
                <a:cubicBezTo>
                  <a:pt x="15994" y="8100"/>
                  <a:pt x="15004" y="9028"/>
                  <a:pt x="14777" y="10261"/>
                </a:cubicBezTo>
                <a:lnTo>
                  <a:pt x="491" y="10261"/>
                </a:lnTo>
                <a:cubicBezTo>
                  <a:pt x="220" y="10261"/>
                  <a:pt x="0" y="10502"/>
                  <a:pt x="0" y="10799"/>
                </a:cubicBezTo>
                <a:cubicBezTo>
                  <a:pt x="0" y="11098"/>
                  <a:pt x="220" y="11339"/>
                  <a:pt x="491" y="11339"/>
                </a:cubicBezTo>
                <a:lnTo>
                  <a:pt x="14777" y="11339"/>
                </a:lnTo>
                <a:cubicBezTo>
                  <a:pt x="15004" y="12572"/>
                  <a:pt x="15994" y="13499"/>
                  <a:pt x="17182" y="13499"/>
                </a:cubicBezTo>
                <a:cubicBezTo>
                  <a:pt x="18369" y="13499"/>
                  <a:pt x="19360" y="12572"/>
                  <a:pt x="19587" y="11339"/>
                </a:cubicBezTo>
                <a:lnTo>
                  <a:pt x="21109" y="11339"/>
                </a:lnTo>
                <a:cubicBezTo>
                  <a:pt x="21380" y="11339"/>
                  <a:pt x="21600" y="11098"/>
                  <a:pt x="21600" y="10799"/>
                </a:cubicBezTo>
                <a:cubicBezTo>
                  <a:pt x="21600" y="10502"/>
                  <a:pt x="21380" y="10261"/>
                  <a:pt x="21109" y="10261"/>
                </a:cubicBezTo>
                <a:moveTo>
                  <a:pt x="5400" y="1080"/>
                </a:moveTo>
                <a:cubicBezTo>
                  <a:pt x="6214" y="1080"/>
                  <a:pt x="6873" y="1806"/>
                  <a:pt x="6873" y="2700"/>
                </a:cubicBezTo>
                <a:cubicBezTo>
                  <a:pt x="6873" y="3595"/>
                  <a:pt x="6214" y="4320"/>
                  <a:pt x="5400" y="4320"/>
                </a:cubicBezTo>
                <a:cubicBezTo>
                  <a:pt x="4586" y="4320"/>
                  <a:pt x="3927" y="3595"/>
                  <a:pt x="3927" y="2700"/>
                </a:cubicBezTo>
                <a:cubicBezTo>
                  <a:pt x="3927" y="1806"/>
                  <a:pt x="4586" y="1080"/>
                  <a:pt x="5400" y="1080"/>
                </a:cubicBezTo>
                <a:moveTo>
                  <a:pt x="491" y="3240"/>
                </a:moveTo>
                <a:lnTo>
                  <a:pt x="2995" y="3240"/>
                </a:lnTo>
                <a:cubicBezTo>
                  <a:pt x="3222" y="4473"/>
                  <a:pt x="4213" y="5400"/>
                  <a:pt x="5400" y="5400"/>
                </a:cubicBezTo>
                <a:cubicBezTo>
                  <a:pt x="6587" y="5400"/>
                  <a:pt x="7578" y="4473"/>
                  <a:pt x="7805" y="3240"/>
                </a:cubicBezTo>
                <a:lnTo>
                  <a:pt x="21109" y="3240"/>
                </a:lnTo>
                <a:cubicBezTo>
                  <a:pt x="21380" y="3240"/>
                  <a:pt x="21600" y="2998"/>
                  <a:pt x="21600" y="2700"/>
                </a:cubicBezTo>
                <a:cubicBezTo>
                  <a:pt x="21600" y="2402"/>
                  <a:pt x="21380" y="2160"/>
                  <a:pt x="21109" y="2160"/>
                </a:cubicBezTo>
                <a:lnTo>
                  <a:pt x="7805" y="2160"/>
                </a:lnTo>
                <a:cubicBezTo>
                  <a:pt x="7578" y="928"/>
                  <a:pt x="6587" y="0"/>
                  <a:pt x="5400" y="0"/>
                </a:cubicBezTo>
                <a:cubicBezTo>
                  <a:pt x="4213" y="0"/>
                  <a:pt x="3222" y="928"/>
                  <a:pt x="2995" y="2160"/>
                </a:cubicBezTo>
                <a:lnTo>
                  <a:pt x="491" y="2160"/>
                </a:lnTo>
                <a:cubicBezTo>
                  <a:pt x="220" y="2160"/>
                  <a:pt x="0" y="2402"/>
                  <a:pt x="0" y="2700"/>
                </a:cubicBezTo>
                <a:cubicBezTo>
                  <a:pt x="0" y="2998"/>
                  <a:pt x="220" y="3240"/>
                  <a:pt x="491" y="3240"/>
                </a:cubicBezTo>
                <a:moveTo>
                  <a:pt x="9327" y="20519"/>
                </a:moveTo>
                <a:cubicBezTo>
                  <a:pt x="8514" y="20519"/>
                  <a:pt x="7855" y="19794"/>
                  <a:pt x="7855" y="18899"/>
                </a:cubicBezTo>
                <a:cubicBezTo>
                  <a:pt x="7855" y="18005"/>
                  <a:pt x="8514" y="17279"/>
                  <a:pt x="9327" y="17279"/>
                </a:cubicBezTo>
                <a:cubicBezTo>
                  <a:pt x="10141" y="17279"/>
                  <a:pt x="10800" y="18005"/>
                  <a:pt x="10800" y="18899"/>
                </a:cubicBezTo>
                <a:cubicBezTo>
                  <a:pt x="10800" y="19794"/>
                  <a:pt x="10141" y="20519"/>
                  <a:pt x="9327" y="20519"/>
                </a:cubicBezTo>
                <a:moveTo>
                  <a:pt x="21109" y="18359"/>
                </a:moveTo>
                <a:lnTo>
                  <a:pt x="11732" y="18359"/>
                </a:lnTo>
                <a:cubicBezTo>
                  <a:pt x="11505" y="17127"/>
                  <a:pt x="10515" y="16199"/>
                  <a:pt x="9327" y="16199"/>
                </a:cubicBezTo>
                <a:cubicBezTo>
                  <a:pt x="8140" y="16199"/>
                  <a:pt x="7150" y="17127"/>
                  <a:pt x="6922" y="18359"/>
                </a:cubicBezTo>
                <a:lnTo>
                  <a:pt x="491" y="18359"/>
                </a:lnTo>
                <a:cubicBezTo>
                  <a:pt x="220" y="18359"/>
                  <a:pt x="0" y="18602"/>
                  <a:pt x="0" y="18899"/>
                </a:cubicBezTo>
                <a:cubicBezTo>
                  <a:pt x="0" y="19198"/>
                  <a:pt x="220" y="19439"/>
                  <a:pt x="491" y="19439"/>
                </a:cubicBezTo>
                <a:lnTo>
                  <a:pt x="6922" y="19439"/>
                </a:lnTo>
                <a:cubicBezTo>
                  <a:pt x="7150" y="20672"/>
                  <a:pt x="8140" y="21600"/>
                  <a:pt x="9327" y="21600"/>
                </a:cubicBezTo>
                <a:cubicBezTo>
                  <a:pt x="10515" y="21600"/>
                  <a:pt x="11505" y="20672"/>
                  <a:pt x="11732" y="19439"/>
                </a:cubicBezTo>
                <a:lnTo>
                  <a:pt x="21109" y="19439"/>
                </a:lnTo>
                <a:cubicBezTo>
                  <a:pt x="21380" y="19439"/>
                  <a:pt x="21600" y="19198"/>
                  <a:pt x="21600" y="18899"/>
                </a:cubicBezTo>
                <a:cubicBezTo>
                  <a:pt x="21600" y="18602"/>
                  <a:pt x="21380" y="18359"/>
                  <a:pt x="21109" y="1835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2" name="Shape 3662"/>
          <p:cNvSpPr/>
          <p:nvPr/>
        </p:nvSpPr>
        <p:spPr>
          <a:xfrm>
            <a:off x="2058739" y="3769804"/>
            <a:ext cx="210435" cy="191315"/>
          </a:xfrm>
          <a:custGeom>
            <a:avLst/>
            <a:gdLst/>
            <a:ahLst/>
            <a:cxnLst>
              <a:cxn ang="0">
                <a:pos x="wd2" y="hd2"/>
              </a:cxn>
              <a:cxn ang="5400000">
                <a:pos x="wd2" y="hd2"/>
              </a:cxn>
              <a:cxn ang="10800000">
                <a:pos x="wd2" y="hd2"/>
              </a:cxn>
              <a:cxn ang="16200000">
                <a:pos x="wd2" y="hd2"/>
              </a:cxn>
            </a:cxnLst>
            <a:rect l="0" t="0" r="r" b="b"/>
            <a:pathLst>
              <a:path w="21600" h="21600" extrusionOk="0">
                <a:moveTo>
                  <a:pt x="6382" y="15119"/>
                </a:moveTo>
                <a:cubicBezTo>
                  <a:pt x="7195" y="15119"/>
                  <a:pt x="7855" y="14395"/>
                  <a:pt x="7855" y="13499"/>
                </a:cubicBezTo>
                <a:cubicBezTo>
                  <a:pt x="7855" y="12605"/>
                  <a:pt x="7195" y="11879"/>
                  <a:pt x="6382" y="11879"/>
                </a:cubicBezTo>
                <a:cubicBezTo>
                  <a:pt x="5568" y="11879"/>
                  <a:pt x="4909" y="12605"/>
                  <a:pt x="4909" y="13499"/>
                </a:cubicBezTo>
                <a:cubicBezTo>
                  <a:pt x="4909" y="14395"/>
                  <a:pt x="5568" y="15119"/>
                  <a:pt x="6382" y="15119"/>
                </a:cubicBezTo>
                <a:moveTo>
                  <a:pt x="2455" y="3240"/>
                </a:moveTo>
                <a:cubicBezTo>
                  <a:pt x="2725" y="3240"/>
                  <a:pt x="2945" y="2998"/>
                  <a:pt x="2945" y="2700"/>
                </a:cubicBezTo>
                <a:cubicBezTo>
                  <a:pt x="2945" y="2402"/>
                  <a:pt x="2725" y="2160"/>
                  <a:pt x="2455" y="2160"/>
                </a:cubicBezTo>
                <a:cubicBezTo>
                  <a:pt x="2184" y="2160"/>
                  <a:pt x="1964" y="2402"/>
                  <a:pt x="1964" y="2700"/>
                </a:cubicBezTo>
                <a:cubicBezTo>
                  <a:pt x="1964" y="2998"/>
                  <a:pt x="2184" y="3240"/>
                  <a:pt x="2455" y="3240"/>
                </a:cubicBezTo>
                <a:moveTo>
                  <a:pt x="3927" y="8100"/>
                </a:moveTo>
                <a:cubicBezTo>
                  <a:pt x="3927" y="6609"/>
                  <a:pt x="5026" y="5400"/>
                  <a:pt x="6382" y="5400"/>
                </a:cubicBezTo>
                <a:cubicBezTo>
                  <a:pt x="7738" y="5400"/>
                  <a:pt x="8836" y="6609"/>
                  <a:pt x="8836" y="8100"/>
                </a:cubicBezTo>
                <a:lnTo>
                  <a:pt x="8836" y="13499"/>
                </a:lnTo>
                <a:cubicBezTo>
                  <a:pt x="8836" y="14991"/>
                  <a:pt x="7738" y="16199"/>
                  <a:pt x="6382" y="16199"/>
                </a:cubicBezTo>
                <a:cubicBezTo>
                  <a:pt x="5026" y="16199"/>
                  <a:pt x="3927" y="14991"/>
                  <a:pt x="3927" y="13499"/>
                </a:cubicBezTo>
                <a:cubicBezTo>
                  <a:pt x="3927" y="13499"/>
                  <a:pt x="3927" y="8100"/>
                  <a:pt x="3927" y="8100"/>
                </a:cubicBezTo>
                <a:close/>
                <a:moveTo>
                  <a:pt x="2945" y="13499"/>
                </a:moveTo>
                <a:cubicBezTo>
                  <a:pt x="2945" y="15588"/>
                  <a:pt x="4484" y="17279"/>
                  <a:pt x="6382" y="17279"/>
                </a:cubicBezTo>
                <a:cubicBezTo>
                  <a:pt x="8280" y="17279"/>
                  <a:pt x="9818" y="15588"/>
                  <a:pt x="9818" y="13499"/>
                </a:cubicBezTo>
                <a:lnTo>
                  <a:pt x="9818" y="8100"/>
                </a:lnTo>
                <a:cubicBezTo>
                  <a:pt x="9818" y="6012"/>
                  <a:pt x="8280" y="4320"/>
                  <a:pt x="6382" y="4320"/>
                </a:cubicBezTo>
                <a:cubicBezTo>
                  <a:pt x="4484" y="4320"/>
                  <a:pt x="2945" y="6012"/>
                  <a:pt x="2945" y="8100"/>
                </a:cubicBezTo>
                <a:cubicBezTo>
                  <a:pt x="2945" y="8100"/>
                  <a:pt x="2945" y="13499"/>
                  <a:pt x="2945" y="13499"/>
                </a:cubicBezTo>
                <a:close/>
                <a:moveTo>
                  <a:pt x="2455" y="19439"/>
                </a:moveTo>
                <a:cubicBezTo>
                  <a:pt x="2725" y="19439"/>
                  <a:pt x="2945" y="19198"/>
                  <a:pt x="2945" y="18899"/>
                </a:cubicBezTo>
                <a:cubicBezTo>
                  <a:pt x="2945" y="18602"/>
                  <a:pt x="2725" y="18359"/>
                  <a:pt x="2455" y="18359"/>
                </a:cubicBezTo>
                <a:cubicBezTo>
                  <a:pt x="2184" y="18359"/>
                  <a:pt x="1964" y="18602"/>
                  <a:pt x="1964" y="18899"/>
                </a:cubicBezTo>
                <a:cubicBezTo>
                  <a:pt x="1964" y="19198"/>
                  <a:pt x="2184" y="19439"/>
                  <a:pt x="2455" y="19439"/>
                </a:cubicBezTo>
                <a:moveTo>
                  <a:pt x="20618" y="20519"/>
                </a:moveTo>
                <a:lnTo>
                  <a:pt x="982" y="20519"/>
                </a:lnTo>
                <a:lnTo>
                  <a:pt x="982" y="1080"/>
                </a:lnTo>
                <a:lnTo>
                  <a:pt x="20618" y="1080"/>
                </a:lnTo>
                <a:cubicBezTo>
                  <a:pt x="20618" y="1080"/>
                  <a:pt x="20618" y="20519"/>
                  <a:pt x="20618" y="20519"/>
                </a:cubicBezTo>
                <a:close/>
                <a:moveTo>
                  <a:pt x="20618" y="0"/>
                </a:moveTo>
                <a:lnTo>
                  <a:pt x="982" y="0"/>
                </a:lnTo>
                <a:cubicBezTo>
                  <a:pt x="440" y="0"/>
                  <a:pt x="0" y="484"/>
                  <a:pt x="0" y="1080"/>
                </a:cubicBezTo>
                <a:lnTo>
                  <a:pt x="0" y="20519"/>
                </a:lnTo>
                <a:cubicBezTo>
                  <a:pt x="0" y="21115"/>
                  <a:pt x="440" y="21600"/>
                  <a:pt x="982" y="21600"/>
                </a:cubicBezTo>
                <a:lnTo>
                  <a:pt x="20618" y="21600"/>
                </a:lnTo>
                <a:cubicBezTo>
                  <a:pt x="21160" y="21600"/>
                  <a:pt x="21600" y="21115"/>
                  <a:pt x="21600" y="20519"/>
                </a:cubicBezTo>
                <a:lnTo>
                  <a:pt x="21600" y="1080"/>
                </a:lnTo>
                <a:cubicBezTo>
                  <a:pt x="21600" y="484"/>
                  <a:pt x="21160" y="0"/>
                  <a:pt x="20618" y="0"/>
                </a:cubicBezTo>
                <a:moveTo>
                  <a:pt x="19145" y="3240"/>
                </a:moveTo>
                <a:cubicBezTo>
                  <a:pt x="19416" y="3240"/>
                  <a:pt x="19636" y="2998"/>
                  <a:pt x="19636" y="2700"/>
                </a:cubicBezTo>
                <a:cubicBezTo>
                  <a:pt x="19636" y="2402"/>
                  <a:pt x="19416" y="2160"/>
                  <a:pt x="19145" y="2160"/>
                </a:cubicBezTo>
                <a:cubicBezTo>
                  <a:pt x="18875" y="2160"/>
                  <a:pt x="18655" y="2402"/>
                  <a:pt x="18655" y="2700"/>
                </a:cubicBezTo>
                <a:cubicBezTo>
                  <a:pt x="18655" y="2998"/>
                  <a:pt x="18875" y="3240"/>
                  <a:pt x="19145" y="3240"/>
                </a:cubicBezTo>
                <a:moveTo>
                  <a:pt x="12764" y="8100"/>
                </a:moveTo>
                <a:cubicBezTo>
                  <a:pt x="12764" y="6609"/>
                  <a:pt x="13863" y="5400"/>
                  <a:pt x="15218" y="5400"/>
                </a:cubicBezTo>
                <a:cubicBezTo>
                  <a:pt x="16574" y="5400"/>
                  <a:pt x="17673" y="6609"/>
                  <a:pt x="17673" y="8100"/>
                </a:cubicBezTo>
                <a:lnTo>
                  <a:pt x="17673" y="13499"/>
                </a:lnTo>
                <a:cubicBezTo>
                  <a:pt x="17673" y="14991"/>
                  <a:pt x="16574" y="16199"/>
                  <a:pt x="15218" y="16199"/>
                </a:cubicBezTo>
                <a:cubicBezTo>
                  <a:pt x="13863" y="16199"/>
                  <a:pt x="12764" y="14991"/>
                  <a:pt x="12764" y="13499"/>
                </a:cubicBezTo>
                <a:cubicBezTo>
                  <a:pt x="12764" y="13499"/>
                  <a:pt x="12764" y="8100"/>
                  <a:pt x="12764" y="8100"/>
                </a:cubicBezTo>
                <a:close/>
                <a:moveTo>
                  <a:pt x="15218" y="17279"/>
                </a:moveTo>
                <a:cubicBezTo>
                  <a:pt x="17116" y="17279"/>
                  <a:pt x="18655" y="15588"/>
                  <a:pt x="18655" y="13499"/>
                </a:cubicBezTo>
                <a:lnTo>
                  <a:pt x="18655" y="8100"/>
                </a:lnTo>
                <a:cubicBezTo>
                  <a:pt x="18655" y="6012"/>
                  <a:pt x="17116" y="4320"/>
                  <a:pt x="15218" y="4320"/>
                </a:cubicBezTo>
                <a:cubicBezTo>
                  <a:pt x="13320" y="4320"/>
                  <a:pt x="11782" y="6012"/>
                  <a:pt x="11782" y="8100"/>
                </a:cubicBezTo>
                <a:lnTo>
                  <a:pt x="11782" y="13499"/>
                </a:lnTo>
                <a:cubicBezTo>
                  <a:pt x="11782" y="15588"/>
                  <a:pt x="13320" y="17279"/>
                  <a:pt x="15218" y="17279"/>
                </a:cubicBezTo>
                <a:moveTo>
                  <a:pt x="15218" y="9720"/>
                </a:moveTo>
                <a:cubicBezTo>
                  <a:pt x="16032" y="9720"/>
                  <a:pt x="16691" y="8995"/>
                  <a:pt x="16691" y="8100"/>
                </a:cubicBezTo>
                <a:cubicBezTo>
                  <a:pt x="16691" y="7205"/>
                  <a:pt x="16032" y="6480"/>
                  <a:pt x="15218" y="6480"/>
                </a:cubicBezTo>
                <a:cubicBezTo>
                  <a:pt x="14405" y="6480"/>
                  <a:pt x="13745" y="7205"/>
                  <a:pt x="13745" y="8100"/>
                </a:cubicBezTo>
                <a:cubicBezTo>
                  <a:pt x="13745" y="8995"/>
                  <a:pt x="14405" y="9720"/>
                  <a:pt x="15218" y="9720"/>
                </a:cubicBezTo>
                <a:moveTo>
                  <a:pt x="19145" y="18359"/>
                </a:moveTo>
                <a:cubicBezTo>
                  <a:pt x="18875" y="18359"/>
                  <a:pt x="18655" y="18602"/>
                  <a:pt x="18655" y="18899"/>
                </a:cubicBezTo>
                <a:cubicBezTo>
                  <a:pt x="18655" y="19198"/>
                  <a:pt x="18875" y="19439"/>
                  <a:pt x="19145" y="19439"/>
                </a:cubicBezTo>
                <a:cubicBezTo>
                  <a:pt x="19416" y="19439"/>
                  <a:pt x="19636" y="19198"/>
                  <a:pt x="19636" y="18899"/>
                </a:cubicBezTo>
                <a:cubicBezTo>
                  <a:pt x="19636" y="18602"/>
                  <a:pt x="19416" y="18359"/>
                  <a:pt x="19145" y="1835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3" name="Shape 3663"/>
          <p:cNvSpPr/>
          <p:nvPr/>
        </p:nvSpPr>
        <p:spPr>
          <a:xfrm>
            <a:off x="2460478"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9"/>
                  <a:pt x="19636" y="20619"/>
                </a:cubicBezTo>
                <a:lnTo>
                  <a:pt x="1964" y="20619"/>
                </a:lnTo>
                <a:cubicBezTo>
                  <a:pt x="1422" y="20619"/>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5" y="6382"/>
                </a:moveTo>
                <a:cubicBezTo>
                  <a:pt x="7313" y="6382"/>
                  <a:pt x="6873" y="5943"/>
                  <a:pt x="6873" y="5400"/>
                </a:cubicBezTo>
                <a:cubicBezTo>
                  <a:pt x="6873" y="4858"/>
                  <a:pt x="7313" y="4418"/>
                  <a:pt x="7855" y="4418"/>
                </a:cubicBezTo>
                <a:cubicBezTo>
                  <a:pt x="8396" y="4418"/>
                  <a:pt x="8836" y="4858"/>
                  <a:pt x="8836" y="5400"/>
                </a:cubicBezTo>
                <a:cubicBezTo>
                  <a:pt x="8836" y="5943"/>
                  <a:pt x="8396" y="6382"/>
                  <a:pt x="7855" y="6382"/>
                </a:cubicBezTo>
                <a:moveTo>
                  <a:pt x="18164" y="4909"/>
                </a:moveTo>
                <a:lnTo>
                  <a:pt x="9749" y="4909"/>
                </a:lnTo>
                <a:cubicBezTo>
                  <a:pt x="9530" y="4064"/>
                  <a:pt x="8768" y="3436"/>
                  <a:pt x="7855" y="3436"/>
                </a:cubicBezTo>
                <a:cubicBezTo>
                  <a:pt x="6941" y="3436"/>
                  <a:pt x="6180" y="4064"/>
                  <a:pt x="5960" y="4909"/>
                </a:cubicBezTo>
                <a:lnTo>
                  <a:pt x="3436" y="4909"/>
                </a:lnTo>
                <a:cubicBezTo>
                  <a:pt x="3165" y="4909"/>
                  <a:pt x="2945" y="5130"/>
                  <a:pt x="2945" y="5400"/>
                </a:cubicBezTo>
                <a:cubicBezTo>
                  <a:pt x="2945" y="5671"/>
                  <a:pt x="3165" y="5891"/>
                  <a:pt x="3436" y="5891"/>
                </a:cubicBezTo>
                <a:lnTo>
                  <a:pt x="5960" y="5891"/>
                </a:lnTo>
                <a:cubicBezTo>
                  <a:pt x="6180" y="6737"/>
                  <a:pt x="6941" y="7364"/>
                  <a:pt x="7855" y="7364"/>
                </a:cubicBezTo>
                <a:cubicBezTo>
                  <a:pt x="8768" y="7364"/>
                  <a:pt x="9530" y="6737"/>
                  <a:pt x="9749" y="5891"/>
                </a:cubicBezTo>
                <a:lnTo>
                  <a:pt x="18164" y="5891"/>
                </a:lnTo>
                <a:cubicBezTo>
                  <a:pt x="18435" y="5891"/>
                  <a:pt x="18655" y="5671"/>
                  <a:pt x="18655" y="5400"/>
                </a:cubicBezTo>
                <a:cubicBezTo>
                  <a:pt x="18655" y="5130"/>
                  <a:pt x="18435" y="4909"/>
                  <a:pt x="18164" y="4909"/>
                </a:cubicBezTo>
                <a:moveTo>
                  <a:pt x="14727" y="11782"/>
                </a:moveTo>
                <a:cubicBezTo>
                  <a:pt x="14186" y="11782"/>
                  <a:pt x="13745" y="11342"/>
                  <a:pt x="13745" y="10800"/>
                </a:cubicBezTo>
                <a:cubicBezTo>
                  <a:pt x="13745" y="10258"/>
                  <a:pt x="14186" y="9818"/>
                  <a:pt x="14727" y="9818"/>
                </a:cubicBezTo>
                <a:cubicBezTo>
                  <a:pt x="15269" y="9818"/>
                  <a:pt x="15709" y="10258"/>
                  <a:pt x="15709" y="10800"/>
                </a:cubicBezTo>
                <a:cubicBezTo>
                  <a:pt x="15709" y="11342"/>
                  <a:pt x="15269" y="11782"/>
                  <a:pt x="14727" y="11782"/>
                </a:cubicBezTo>
                <a:moveTo>
                  <a:pt x="18164" y="10310"/>
                </a:moveTo>
                <a:lnTo>
                  <a:pt x="16621" y="10310"/>
                </a:lnTo>
                <a:cubicBezTo>
                  <a:pt x="16402" y="9464"/>
                  <a:pt x="15641" y="8836"/>
                  <a:pt x="14727" y="8836"/>
                </a:cubicBezTo>
                <a:cubicBezTo>
                  <a:pt x="13814" y="8836"/>
                  <a:pt x="13052" y="9464"/>
                  <a:pt x="12833" y="10310"/>
                </a:cubicBezTo>
                <a:lnTo>
                  <a:pt x="3436" y="10310"/>
                </a:lnTo>
                <a:cubicBezTo>
                  <a:pt x="3165" y="10310"/>
                  <a:pt x="2945" y="10530"/>
                  <a:pt x="2945" y="10800"/>
                </a:cubicBezTo>
                <a:cubicBezTo>
                  <a:pt x="2945" y="11071"/>
                  <a:pt x="3165" y="11291"/>
                  <a:pt x="3436" y="11291"/>
                </a:cubicBezTo>
                <a:lnTo>
                  <a:pt x="12833" y="11291"/>
                </a:lnTo>
                <a:cubicBezTo>
                  <a:pt x="13052" y="12137"/>
                  <a:pt x="13814" y="12764"/>
                  <a:pt x="14727" y="12764"/>
                </a:cubicBezTo>
                <a:cubicBezTo>
                  <a:pt x="15641" y="12764"/>
                  <a:pt x="16402" y="12137"/>
                  <a:pt x="16621" y="11291"/>
                </a:cubicBezTo>
                <a:lnTo>
                  <a:pt x="18164" y="11291"/>
                </a:lnTo>
                <a:cubicBezTo>
                  <a:pt x="18435" y="11291"/>
                  <a:pt x="18655" y="11071"/>
                  <a:pt x="18655" y="10800"/>
                </a:cubicBezTo>
                <a:cubicBezTo>
                  <a:pt x="18655" y="10530"/>
                  <a:pt x="18435" y="10310"/>
                  <a:pt x="18164" y="10310"/>
                </a:cubicBezTo>
                <a:moveTo>
                  <a:pt x="9818" y="17182"/>
                </a:moveTo>
                <a:cubicBezTo>
                  <a:pt x="9276" y="17182"/>
                  <a:pt x="8836" y="16743"/>
                  <a:pt x="8836" y="16200"/>
                </a:cubicBezTo>
                <a:cubicBezTo>
                  <a:pt x="8836" y="15658"/>
                  <a:pt x="9276" y="15218"/>
                  <a:pt x="9818" y="15218"/>
                </a:cubicBezTo>
                <a:cubicBezTo>
                  <a:pt x="10360" y="15218"/>
                  <a:pt x="10800" y="15658"/>
                  <a:pt x="10800" y="16200"/>
                </a:cubicBezTo>
                <a:cubicBezTo>
                  <a:pt x="10800" y="16743"/>
                  <a:pt x="10360" y="17182"/>
                  <a:pt x="9818" y="17182"/>
                </a:cubicBezTo>
                <a:moveTo>
                  <a:pt x="18164" y="15709"/>
                </a:moveTo>
                <a:lnTo>
                  <a:pt x="11712" y="15709"/>
                </a:lnTo>
                <a:cubicBezTo>
                  <a:pt x="11493" y="14863"/>
                  <a:pt x="10732" y="14237"/>
                  <a:pt x="9818" y="14237"/>
                </a:cubicBezTo>
                <a:cubicBezTo>
                  <a:pt x="8904" y="14237"/>
                  <a:pt x="8143" y="14863"/>
                  <a:pt x="7924" y="15709"/>
                </a:cubicBezTo>
                <a:lnTo>
                  <a:pt x="3436" y="15709"/>
                </a:lnTo>
                <a:cubicBezTo>
                  <a:pt x="3165" y="15709"/>
                  <a:pt x="2945" y="15929"/>
                  <a:pt x="2945" y="16200"/>
                </a:cubicBezTo>
                <a:cubicBezTo>
                  <a:pt x="2945" y="16471"/>
                  <a:pt x="3165" y="16691"/>
                  <a:pt x="3436" y="16691"/>
                </a:cubicBezTo>
                <a:lnTo>
                  <a:pt x="7924" y="16691"/>
                </a:lnTo>
                <a:cubicBezTo>
                  <a:pt x="8143" y="17537"/>
                  <a:pt x="8904" y="18164"/>
                  <a:pt x="9818" y="18164"/>
                </a:cubicBezTo>
                <a:cubicBezTo>
                  <a:pt x="10732" y="18164"/>
                  <a:pt x="11493" y="17537"/>
                  <a:pt x="11712" y="16691"/>
                </a:cubicBezTo>
                <a:lnTo>
                  <a:pt x="18164" y="16691"/>
                </a:lnTo>
                <a:cubicBezTo>
                  <a:pt x="18435" y="16691"/>
                  <a:pt x="18655" y="16471"/>
                  <a:pt x="18655" y="16200"/>
                </a:cubicBezTo>
                <a:cubicBezTo>
                  <a:pt x="18655" y="15929"/>
                  <a:pt x="18435" y="15709"/>
                  <a:pt x="18164" y="157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4" name="Shape 3664"/>
          <p:cNvSpPr/>
          <p:nvPr/>
        </p:nvSpPr>
        <p:spPr>
          <a:xfrm>
            <a:off x="2862218"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7"/>
                </a:cubicBezTo>
                <a:lnTo>
                  <a:pt x="19602" y="12268"/>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8"/>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4"/>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4"/>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5" name="Shape 3665"/>
          <p:cNvSpPr/>
          <p:nvPr/>
        </p:nvSpPr>
        <p:spPr>
          <a:xfrm>
            <a:off x="3263957"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2013"/>
                </a:moveTo>
                <a:cubicBezTo>
                  <a:pt x="20614" y="12014"/>
                  <a:pt x="20611" y="12016"/>
                  <a:pt x="20607" y="12017"/>
                </a:cubicBezTo>
                <a:lnTo>
                  <a:pt x="19602" y="12269"/>
                </a:lnTo>
                <a:cubicBezTo>
                  <a:pt x="19256" y="12354"/>
                  <a:pt x="18984" y="12622"/>
                  <a:pt x="18892" y="12966"/>
                </a:cubicBezTo>
                <a:cubicBezTo>
                  <a:pt x="18703" y="13673"/>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8"/>
                </a:lnTo>
                <a:cubicBezTo>
                  <a:pt x="12015" y="20611"/>
                  <a:pt x="12014" y="20614"/>
                  <a:pt x="12012" y="20619"/>
                </a:cubicBezTo>
                <a:lnTo>
                  <a:pt x="9587" y="20619"/>
                </a:lnTo>
                <a:lnTo>
                  <a:pt x="9331" y="19594"/>
                </a:lnTo>
                <a:cubicBezTo>
                  <a:pt x="9244" y="19248"/>
                  <a:pt x="8976" y="18976"/>
                  <a:pt x="8632" y="18884"/>
                </a:cubicBezTo>
                <a:cubicBezTo>
                  <a:pt x="7929" y="18696"/>
                  <a:pt x="7252"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3"/>
                </a:lnTo>
                <a:cubicBezTo>
                  <a:pt x="3724" y="15677"/>
                  <a:pt x="3727" y="15295"/>
                  <a:pt x="3548" y="14986"/>
                </a:cubicBezTo>
                <a:cubicBezTo>
                  <a:pt x="3179" y="14351"/>
                  <a:pt x="2897" y="13672"/>
                  <a:pt x="2708" y="12966"/>
                </a:cubicBezTo>
                <a:cubicBezTo>
                  <a:pt x="2616" y="12622"/>
                  <a:pt x="2343" y="12354"/>
                  <a:pt x="1998" y="12269"/>
                </a:cubicBezTo>
                <a:lnTo>
                  <a:pt x="993" y="12017"/>
                </a:lnTo>
                <a:cubicBezTo>
                  <a:pt x="989" y="12016"/>
                  <a:pt x="986" y="12014"/>
                  <a:pt x="982" y="12013"/>
                </a:cubicBezTo>
                <a:lnTo>
                  <a:pt x="982" y="9587"/>
                </a:lnTo>
                <a:lnTo>
                  <a:pt x="1998" y="9333"/>
                </a:lnTo>
                <a:cubicBezTo>
                  <a:pt x="2343" y="9247"/>
                  <a:pt x="2616" y="8979"/>
                  <a:pt x="2708" y="8634"/>
                </a:cubicBezTo>
                <a:cubicBezTo>
                  <a:pt x="2897" y="7928"/>
                  <a:pt x="3179" y="7250"/>
                  <a:pt x="3548" y="6615"/>
                </a:cubicBezTo>
                <a:cubicBezTo>
                  <a:pt x="3727" y="6305"/>
                  <a:pt x="3724" y="5924"/>
                  <a:pt x="3540" y="5617"/>
                </a:cubicBezTo>
                <a:lnTo>
                  <a:pt x="3005" y="4725"/>
                </a:lnTo>
                <a:cubicBezTo>
                  <a:pt x="3004" y="4722"/>
                  <a:pt x="3002" y="4718"/>
                  <a:pt x="3000" y="4715"/>
                </a:cubicBezTo>
                <a:lnTo>
                  <a:pt x="4715" y="3000"/>
                </a:lnTo>
                <a:lnTo>
                  <a:pt x="5621" y="3544"/>
                </a:lnTo>
                <a:cubicBezTo>
                  <a:pt x="5777" y="3637"/>
                  <a:pt x="5951" y="3683"/>
                  <a:pt x="6127" y="3683"/>
                </a:cubicBezTo>
                <a:cubicBezTo>
                  <a:pt x="6296" y="3683"/>
                  <a:pt x="6465" y="3640"/>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40"/>
                  <a:pt x="15304" y="3683"/>
                  <a:pt x="15473" y="3683"/>
                </a:cubicBezTo>
                <a:cubicBezTo>
                  <a:pt x="15648" y="3683"/>
                  <a:pt x="15822" y="3637"/>
                  <a:pt x="15978" y="3544"/>
                </a:cubicBezTo>
                <a:lnTo>
                  <a:pt x="16884" y="3000"/>
                </a:lnTo>
                <a:lnTo>
                  <a:pt x="18600" y="4715"/>
                </a:lnTo>
                <a:cubicBezTo>
                  <a:pt x="18598" y="4718"/>
                  <a:pt x="18597" y="4722"/>
                  <a:pt x="18595" y="4726"/>
                </a:cubicBezTo>
                <a:lnTo>
                  <a:pt x="18060" y="5617"/>
                </a:lnTo>
                <a:cubicBezTo>
                  <a:pt x="17876" y="5924"/>
                  <a:pt x="17873" y="6305"/>
                  <a:pt x="18053" y="6615"/>
                </a:cubicBezTo>
                <a:cubicBezTo>
                  <a:pt x="18421" y="7249"/>
                  <a:pt x="18703" y="7928"/>
                  <a:pt x="18892" y="8634"/>
                </a:cubicBezTo>
                <a:cubicBezTo>
                  <a:pt x="18984" y="8979"/>
                  <a:pt x="19256" y="9247"/>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1"/>
                </a:lnTo>
                <a:cubicBezTo>
                  <a:pt x="19625" y="4871"/>
                  <a:pt x="19736" y="4463"/>
                  <a:pt x="19455" y="4182"/>
                </a:cubicBezTo>
                <a:lnTo>
                  <a:pt x="17419" y="2146"/>
                </a:lnTo>
                <a:cubicBezTo>
                  <a:pt x="17292" y="2018"/>
                  <a:pt x="17136" y="1968"/>
                  <a:pt x="16975" y="1968"/>
                </a:cubicBezTo>
                <a:cubicBezTo>
                  <a:pt x="16778" y="1968"/>
                  <a:pt x="16572" y="2043"/>
                  <a:pt x="16400" y="2146"/>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6"/>
                </a:lnTo>
                <a:cubicBezTo>
                  <a:pt x="5028" y="2043"/>
                  <a:pt x="4822" y="1968"/>
                  <a:pt x="4625" y="1968"/>
                </a:cubicBezTo>
                <a:cubicBezTo>
                  <a:pt x="4464" y="1968"/>
                  <a:pt x="4308" y="2018"/>
                  <a:pt x="4181" y="2146"/>
                </a:cubicBezTo>
                <a:lnTo>
                  <a:pt x="2145" y="4182"/>
                </a:lnTo>
                <a:cubicBezTo>
                  <a:pt x="1864" y="4463"/>
                  <a:pt x="1975" y="4871"/>
                  <a:pt x="2145" y="5201"/>
                </a:cubicBezTo>
                <a:lnTo>
                  <a:pt x="2698" y="6122"/>
                </a:lnTo>
                <a:cubicBezTo>
                  <a:pt x="2292" y="6822"/>
                  <a:pt x="1973" y="7580"/>
                  <a:pt x="1759" y="8380"/>
                </a:cubicBezTo>
                <a:lnTo>
                  <a:pt x="720" y="8641"/>
                </a:lnTo>
                <a:cubicBezTo>
                  <a:pt x="367" y="8730"/>
                  <a:pt x="0" y="8963"/>
                  <a:pt x="0" y="9361"/>
                </a:cubicBezTo>
                <a:lnTo>
                  <a:pt x="0" y="12240"/>
                </a:lnTo>
                <a:cubicBezTo>
                  <a:pt x="0" y="12638"/>
                  <a:pt x="367" y="12848"/>
                  <a:pt x="720" y="12960"/>
                </a:cubicBezTo>
                <a:lnTo>
                  <a:pt x="1759" y="13220"/>
                </a:lnTo>
                <a:cubicBezTo>
                  <a:pt x="1973" y="14021"/>
                  <a:pt x="2292" y="14778"/>
                  <a:pt x="2698" y="15479"/>
                </a:cubicBezTo>
                <a:lnTo>
                  <a:pt x="2145" y="16400"/>
                </a:lnTo>
                <a:cubicBezTo>
                  <a:pt x="1959" y="16714"/>
                  <a:pt x="1864" y="17138"/>
                  <a:pt x="2145" y="17419"/>
                </a:cubicBezTo>
                <a:lnTo>
                  <a:pt x="4181" y="19455"/>
                </a:lnTo>
                <a:cubicBezTo>
                  <a:pt x="4305" y="19579"/>
                  <a:pt x="4454" y="19627"/>
                  <a:pt x="4610" y="19627"/>
                </a:cubicBezTo>
                <a:cubicBezTo>
                  <a:pt x="4807" y="19627"/>
                  <a:pt x="5016" y="19550"/>
                  <a:pt x="5200" y="19455"/>
                </a:cubicBezTo>
                <a:lnTo>
                  <a:pt x="6127" y="18899"/>
                </a:lnTo>
                <a:cubicBezTo>
                  <a:pt x="6825" y="19303"/>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3"/>
                  <a:pt x="15473" y="18899"/>
                </a:cubicBezTo>
                <a:lnTo>
                  <a:pt x="16400" y="19455"/>
                </a:lnTo>
                <a:cubicBezTo>
                  <a:pt x="16584" y="19550"/>
                  <a:pt x="16793" y="19627"/>
                  <a:pt x="16990" y="19627"/>
                </a:cubicBezTo>
                <a:cubicBezTo>
                  <a:pt x="17146" y="19627"/>
                  <a:pt x="17294" y="19579"/>
                  <a:pt x="17419" y="19455"/>
                </a:cubicBezTo>
                <a:lnTo>
                  <a:pt x="19455" y="17419"/>
                </a:lnTo>
                <a:cubicBezTo>
                  <a:pt x="19736" y="17138"/>
                  <a:pt x="19641" y="16714"/>
                  <a:pt x="19455" y="16400"/>
                </a:cubicBezTo>
                <a:lnTo>
                  <a:pt x="18902" y="15479"/>
                </a:lnTo>
                <a:cubicBezTo>
                  <a:pt x="19308" y="14778"/>
                  <a:pt x="19626" y="14021"/>
                  <a:pt x="19841" y="13220"/>
                </a:cubicBezTo>
                <a:lnTo>
                  <a:pt x="20880" y="12960"/>
                </a:lnTo>
                <a:cubicBezTo>
                  <a:pt x="21233" y="12848"/>
                  <a:pt x="21600" y="12638"/>
                  <a:pt x="21600" y="12240"/>
                </a:cubicBezTo>
                <a:lnTo>
                  <a:pt x="21600" y="9361"/>
                </a:lnTo>
                <a:cubicBezTo>
                  <a:pt x="21600" y="8963"/>
                  <a:pt x="21233" y="8730"/>
                  <a:pt x="20880" y="8641"/>
                </a:cubicBezTo>
                <a:moveTo>
                  <a:pt x="15709" y="10800"/>
                </a:moveTo>
                <a:cubicBezTo>
                  <a:pt x="15709" y="13346"/>
                  <a:pt x="13771" y="15439"/>
                  <a:pt x="11291" y="15685"/>
                </a:cubicBezTo>
                <a:lnTo>
                  <a:pt x="11291" y="12695"/>
                </a:lnTo>
                <a:cubicBezTo>
                  <a:pt x="12137" y="12476"/>
                  <a:pt x="12764" y="11715"/>
                  <a:pt x="12764" y="10800"/>
                </a:cubicBezTo>
                <a:cubicBezTo>
                  <a:pt x="12764" y="10630"/>
                  <a:pt x="12735" y="10467"/>
                  <a:pt x="12694" y="10310"/>
                </a:cubicBezTo>
                <a:lnTo>
                  <a:pt x="15308" y="8857"/>
                </a:lnTo>
                <a:cubicBezTo>
                  <a:pt x="15565" y="9454"/>
                  <a:pt x="15709" y="10110"/>
                  <a:pt x="15709" y="10800"/>
                </a:cubicBezTo>
                <a:moveTo>
                  <a:pt x="9818" y="10800"/>
                </a:moveTo>
                <a:cubicBezTo>
                  <a:pt x="9818" y="10258"/>
                  <a:pt x="10258" y="9818"/>
                  <a:pt x="10800" y="9818"/>
                </a:cubicBezTo>
                <a:cubicBezTo>
                  <a:pt x="11342" y="9818"/>
                  <a:pt x="11782" y="10258"/>
                  <a:pt x="11782" y="10800"/>
                </a:cubicBezTo>
                <a:cubicBezTo>
                  <a:pt x="11782" y="11343"/>
                  <a:pt x="11342" y="11782"/>
                  <a:pt x="10800" y="11782"/>
                </a:cubicBezTo>
                <a:cubicBezTo>
                  <a:pt x="10258" y="11782"/>
                  <a:pt x="9818" y="11343"/>
                  <a:pt x="9818" y="10800"/>
                </a:cubicBezTo>
                <a:moveTo>
                  <a:pt x="10309" y="15685"/>
                </a:moveTo>
                <a:cubicBezTo>
                  <a:pt x="7829" y="15439"/>
                  <a:pt x="5891" y="13346"/>
                  <a:pt x="5891" y="10800"/>
                </a:cubicBezTo>
                <a:cubicBezTo>
                  <a:pt x="5891" y="10110"/>
                  <a:pt x="6035" y="9454"/>
                  <a:pt x="6292" y="8857"/>
                </a:cubicBezTo>
                <a:lnTo>
                  <a:pt x="8906" y="10310"/>
                </a:lnTo>
                <a:cubicBezTo>
                  <a:pt x="8865" y="10467"/>
                  <a:pt x="8836" y="10630"/>
                  <a:pt x="8836" y="10800"/>
                </a:cubicBezTo>
                <a:cubicBezTo>
                  <a:pt x="8836" y="11715"/>
                  <a:pt x="9463" y="12476"/>
                  <a:pt x="10309" y="12695"/>
                </a:cubicBezTo>
                <a:cubicBezTo>
                  <a:pt x="10309" y="12695"/>
                  <a:pt x="10309" y="15685"/>
                  <a:pt x="10309" y="15685"/>
                </a:cubicBezTo>
                <a:close/>
                <a:moveTo>
                  <a:pt x="10800" y="5891"/>
                </a:moveTo>
                <a:cubicBezTo>
                  <a:pt x="12470" y="5891"/>
                  <a:pt x="13942" y="6727"/>
                  <a:pt x="14829" y="8000"/>
                </a:cubicBezTo>
                <a:lnTo>
                  <a:pt x="12220" y="9450"/>
                </a:lnTo>
                <a:cubicBezTo>
                  <a:pt x="11862" y="9074"/>
                  <a:pt x="11360" y="8836"/>
                  <a:pt x="10800" y="8836"/>
                </a:cubicBezTo>
                <a:cubicBezTo>
                  <a:pt x="10240" y="8836"/>
                  <a:pt x="9738" y="9074"/>
                  <a:pt x="9380" y="9450"/>
                </a:cubicBezTo>
                <a:lnTo>
                  <a:pt x="6771" y="8000"/>
                </a:lnTo>
                <a:cubicBezTo>
                  <a:pt x="7658" y="6727"/>
                  <a:pt x="9130"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6" name="Shape 3666"/>
          <p:cNvSpPr/>
          <p:nvPr/>
        </p:nvSpPr>
        <p:spPr>
          <a:xfrm>
            <a:off x="3665696"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8095"/>
                </a:moveTo>
                <a:lnTo>
                  <a:pt x="20091" y="8641"/>
                </a:lnTo>
                <a:cubicBezTo>
                  <a:pt x="19294" y="8426"/>
                  <a:pt x="18482" y="8322"/>
                  <a:pt x="17675" y="8322"/>
                </a:cubicBezTo>
                <a:lnTo>
                  <a:pt x="17150" y="7378"/>
                </a:lnTo>
                <a:cubicBezTo>
                  <a:pt x="17052" y="7203"/>
                  <a:pt x="16911" y="7036"/>
                  <a:pt x="16741" y="6937"/>
                </a:cubicBezTo>
                <a:cubicBezTo>
                  <a:pt x="16601" y="6856"/>
                  <a:pt x="16442" y="6822"/>
                  <a:pt x="16268" y="6868"/>
                </a:cubicBezTo>
                <a:lnTo>
                  <a:pt x="13487" y="7614"/>
                </a:lnTo>
                <a:cubicBezTo>
                  <a:pt x="13102" y="7716"/>
                  <a:pt x="12995" y="8126"/>
                  <a:pt x="12977" y="8496"/>
                </a:cubicBezTo>
                <a:lnTo>
                  <a:pt x="12996" y="9571"/>
                </a:lnTo>
                <a:cubicBezTo>
                  <a:pt x="12293" y="9974"/>
                  <a:pt x="11639" y="10471"/>
                  <a:pt x="11053" y="11057"/>
                </a:cubicBezTo>
                <a:lnTo>
                  <a:pt x="10023" y="10763"/>
                </a:lnTo>
                <a:cubicBezTo>
                  <a:pt x="9673" y="10664"/>
                  <a:pt x="9239" y="10682"/>
                  <a:pt x="9040" y="11026"/>
                </a:cubicBezTo>
                <a:lnTo>
                  <a:pt x="7600" y="13520"/>
                </a:lnTo>
                <a:cubicBezTo>
                  <a:pt x="7401" y="13864"/>
                  <a:pt x="7614" y="14230"/>
                  <a:pt x="7863" y="14504"/>
                </a:cubicBezTo>
                <a:lnTo>
                  <a:pt x="8633" y="15249"/>
                </a:lnTo>
                <a:cubicBezTo>
                  <a:pt x="8419" y="16049"/>
                  <a:pt x="8315" y="16864"/>
                  <a:pt x="8317" y="17674"/>
                </a:cubicBezTo>
                <a:lnTo>
                  <a:pt x="7377" y="18196"/>
                </a:lnTo>
                <a:cubicBezTo>
                  <a:pt x="7060" y="18374"/>
                  <a:pt x="6765" y="18693"/>
                  <a:pt x="6868" y="19077"/>
                </a:cubicBezTo>
                <a:lnTo>
                  <a:pt x="7281" y="20619"/>
                </a:lnTo>
                <a:lnTo>
                  <a:pt x="1964" y="20619"/>
                </a:lnTo>
                <a:cubicBezTo>
                  <a:pt x="1422" y="20619"/>
                  <a:pt x="982" y="20179"/>
                  <a:pt x="982" y="19636"/>
                </a:cubicBezTo>
                <a:lnTo>
                  <a:pt x="982" y="11291"/>
                </a:lnTo>
                <a:lnTo>
                  <a:pt x="1931" y="11291"/>
                </a:lnTo>
                <a:cubicBezTo>
                  <a:pt x="2328" y="11291"/>
                  <a:pt x="2538" y="10924"/>
                  <a:pt x="2651" y="10571"/>
                </a:cubicBezTo>
                <a:lnTo>
                  <a:pt x="2913" y="9523"/>
                </a:lnTo>
                <a:cubicBezTo>
                  <a:pt x="3711" y="9310"/>
                  <a:pt x="4466" y="8994"/>
                  <a:pt x="5164" y="8591"/>
                </a:cubicBezTo>
                <a:lnTo>
                  <a:pt x="6091" y="9146"/>
                </a:lnTo>
                <a:cubicBezTo>
                  <a:pt x="6275" y="9241"/>
                  <a:pt x="6484" y="9318"/>
                  <a:pt x="6681" y="9318"/>
                </a:cubicBezTo>
                <a:cubicBezTo>
                  <a:pt x="6837" y="9318"/>
                  <a:pt x="6985" y="9270"/>
                  <a:pt x="7110" y="9146"/>
                </a:cubicBezTo>
                <a:lnTo>
                  <a:pt x="9146" y="7110"/>
                </a:lnTo>
                <a:cubicBezTo>
                  <a:pt x="9427" y="6829"/>
                  <a:pt x="9332" y="6405"/>
                  <a:pt x="9146" y="6091"/>
                </a:cubicBezTo>
                <a:lnTo>
                  <a:pt x="8593" y="5170"/>
                </a:lnTo>
                <a:cubicBezTo>
                  <a:pt x="8999" y="4469"/>
                  <a:pt x="9317" y="3712"/>
                  <a:pt x="9531" y="2911"/>
                </a:cubicBezTo>
                <a:lnTo>
                  <a:pt x="10571" y="2651"/>
                </a:lnTo>
                <a:cubicBezTo>
                  <a:pt x="10924" y="2539"/>
                  <a:pt x="11291" y="2329"/>
                  <a:pt x="11291" y="1931"/>
                </a:cubicBezTo>
                <a:lnTo>
                  <a:pt x="11291" y="982"/>
                </a:lnTo>
                <a:lnTo>
                  <a:pt x="19636" y="982"/>
                </a:lnTo>
                <a:cubicBezTo>
                  <a:pt x="20178" y="982"/>
                  <a:pt x="20618" y="1422"/>
                  <a:pt x="20618" y="1964"/>
                </a:cubicBezTo>
                <a:cubicBezTo>
                  <a:pt x="20618" y="1964"/>
                  <a:pt x="20618" y="8095"/>
                  <a:pt x="20618" y="8095"/>
                </a:cubicBezTo>
                <a:close/>
                <a:moveTo>
                  <a:pt x="20618" y="12594"/>
                </a:moveTo>
                <a:cubicBezTo>
                  <a:pt x="19750" y="12088"/>
                  <a:pt x="18750" y="11783"/>
                  <a:pt x="17673" y="11783"/>
                </a:cubicBezTo>
                <a:cubicBezTo>
                  <a:pt x="14419" y="11783"/>
                  <a:pt x="11782" y="14419"/>
                  <a:pt x="11782" y="17673"/>
                </a:cubicBezTo>
                <a:cubicBezTo>
                  <a:pt x="11782" y="18751"/>
                  <a:pt x="12088" y="19750"/>
                  <a:pt x="12594" y="20619"/>
                </a:cubicBezTo>
                <a:lnTo>
                  <a:pt x="8298" y="20619"/>
                </a:lnTo>
                <a:lnTo>
                  <a:pt x="7875" y="19042"/>
                </a:lnTo>
                <a:lnTo>
                  <a:pt x="8794" y="18532"/>
                </a:lnTo>
                <a:cubicBezTo>
                  <a:pt x="9106" y="18358"/>
                  <a:pt x="9299" y="18028"/>
                  <a:pt x="9299" y="17672"/>
                </a:cubicBezTo>
                <a:cubicBezTo>
                  <a:pt x="9298" y="16938"/>
                  <a:pt x="9392" y="16209"/>
                  <a:pt x="9582" y="15503"/>
                </a:cubicBezTo>
                <a:cubicBezTo>
                  <a:pt x="9674" y="15159"/>
                  <a:pt x="9572" y="14791"/>
                  <a:pt x="9316" y="14543"/>
                </a:cubicBezTo>
                <a:lnTo>
                  <a:pt x="8572" y="13823"/>
                </a:lnTo>
                <a:cubicBezTo>
                  <a:pt x="8569" y="13820"/>
                  <a:pt x="8566" y="13817"/>
                  <a:pt x="8564" y="13814"/>
                </a:cubicBezTo>
                <a:lnTo>
                  <a:pt x="9776" y="11713"/>
                </a:lnTo>
                <a:lnTo>
                  <a:pt x="10783" y="12001"/>
                </a:lnTo>
                <a:cubicBezTo>
                  <a:pt x="11126" y="12099"/>
                  <a:pt x="11495" y="12003"/>
                  <a:pt x="11748" y="11751"/>
                </a:cubicBezTo>
                <a:cubicBezTo>
                  <a:pt x="12264" y="11234"/>
                  <a:pt x="12848" y="10788"/>
                  <a:pt x="13485" y="10421"/>
                </a:cubicBezTo>
                <a:cubicBezTo>
                  <a:pt x="13794" y="10244"/>
                  <a:pt x="13983" y="9911"/>
                  <a:pt x="13977" y="9554"/>
                </a:cubicBezTo>
                <a:lnTo>
                  <a:pt x="13960" y="8514"/>
                </a:lnTo>
                <a:lnTo>
                  <a:pt x="13960" y="8504"/>
                </a:lnTo>
                <a:lnTo>
                  <a:pt x="16304" y="7876"/>
                </a:lnTo>
                <a:lnTo>
                  <a:pt x="16817" y="8799"/>
                </a:lnTo>
                <a:cubicBezTo>
                  <a:pt x="16905" y="8958"/>
                  <a:pt x="17032" y="9086"/>
                  <a:pt x="17184" y="9173"/>
                </a:cubicBezTo>
                <a:cubicBezTo>
                  <a:pt x="17330" y="9257"/>
                  <a:pt x="17499" y="9304"/>
                  <a:pt x="17675" y="9304"/>
                </a:cubicBezTo>
                <a:cubicBezTo>
                  <a:pt x="18407" y="9304"/>
                  <a:pt x="19135" y="9400"/>
                  <a:pt x="19837" y="9589"/>
                </a:cubicBezTo>
                <a:cubicBezTo>
                  <a:pt x="20106" y="9661"/>
                  <a:pt x="20389" y="9611"/>
                  <a:pt x="20618" y="9464"/>
                </a:cubicBezTo>
                <a:cubicBezTo>
                  <a:pt x="20618" y="9464"/>
                  <a:pt x="20618" y="12594"/>
                  <a:pt x="20618" y="12594"/>
                </a:cubicBezTo>
                <a:close/>
                <a:moveTo>
                  <a:pt x="20618" y="15475"/>
                </a:moveTo>
                <a:lnTo>
                  <a:pt x="19093" y="16323"/>
                </a:lnTo>
                <a:cubicBezTo>
                  <a:pt x="18735" y="15947"/>
                  <a:pt x="18233" y="15709"/>
                  <a:pt x="17673" y="15709"/>
                </a:cubicBezTo>
                <a:cubicBezTo>
                  <a:pt x="17113" y="15709"/>
                  <a:pt x="16610" y="15947"/>
                  <a:pt x="16253" y="16323"/>
                </a:cubicBezTo>
                <a:lnTo>
                  <a:pt x="13643" y="14873"/>
                </a:lnTo>
                <a:cubicBezTo>
                  <a:pt x="14530" y="13600"/>
                  <a:pt x="16003" y="12764"/>
                  <a:pt x="17673" y="12764"/>
                </a:cubicBezTo>
                <a:cubicBezTo>
                  <a:pt x="18783" y="12764"/>
                  <a:pt x="19798" y="13141"/>
                  <a:pt x="20618" y="13764"/>
                </a:cubicBezTo>
                <a:cubicBezTo>
                  <a:pt x="20618" y="13764"/>
                  <a:pt x="20618" y="15475"/>
                  <a:pt x="20618" y="15475"/>
                </a:cubicBezTo>
                <a:close/>
                <a:moveTo>
                  <a:pt x="20618" y="19636"/>
                </a:moveTo>
                <a:cubicBezTo>
                  <a:pt x="20618" y="20179"/>
                  <a:pt x="20178" y="20619"/>
                  <a:pt x="19636" y="20619"/>
                </a:cubicBezTo>
                <a:lnTo>
                  <a:pt x="18164" y="20619"/>
                </a:lnTo>
                <a:lnTo>
                  <a:pt x="18164" y="19567"/>
                </a:lnTo>
                <a:cubicBezTo>
                  <a:pt x="19009" y="19349"/>
                  <a:pt x="19636" y="18587"/>
                  <a:pt x="19636" y="17673"/>
                </a:cubicBezTo>
                <a:cubicBezTo>
                  <a:pt x="19636" y="17503"/>
                  <a:pt x="19608" y="17340"/>
                  <a:pt x="19567" y="17182"/>
                </a:cubicBezTo>
                <a:lnTo>
                  <a:pt x="20618" y="16598"/>
                </a:lnTo>
                <a:cubicBezTo>
                  <a:pt x="20618" y="16598"/>
                  <a:pt x="20618" y="19636"/>
                  <a:pt x="20618" y="19636"/>
                </a:cubicBezTo>
                <a:close/>
                <a:moveTo>
                  <a:pt x="16691" y="17673"/>
                </a:moveTo>
                <a:cubicBezTo>
                  <a:pt x="16691" y="17131"/>
                  <a:pt x="17131" y="16691"/>
                  <a:pt x="17673" y="16691"/>
                </a:cubicBezTo>
                <a:cubicBezTo>
                  <a:pt x="18214" y="16691"/>
                  <a:pt x="18655" y="17131"/>
                  <a:pt x="18655" y="17673"/>
                </a:cubicBezTo>
                <a:cubicBezTo>
                  <a:pt x="18655" y="18215"/>
                  <a:pt x="18214" y="18655"/>
                  <a:pt x="17673" y="18655"/>
                </a:cubicBezTo>
                <a:cubicBezTo>
                  <a:pt x="17131" y="18655"/>
                  <a:pt x="16691" y="18215"/>
                  <a:pt x="16691" y="17673"/>
                </a:cubicBezTo>
                <a:moveTo>
                  <a:pt x="17182" y="20619"/>
                </a:moveTo>
                <a:lnTo>
                  <a:pt x="13757" y="20619"/>
                </a:lnTo>
                <a:cubicBezTo>
                  <a:pt x="13138" y="19797"/>
                  <a:pt x="12764" y="18781"/>
                  <a:pt x="12764" y="17673"/>
                </a:cubicBezTo>
                <a:cubicBezTo>
                  <a:pt x="12764" y="16982"/>
                  <a:pt x="12907" y="16327"/>
                  <a:pt x="13165" y="15730"/>
                </a:cubicBezTo>
                <a:lnTo>
                  <a:pt x="15779" y="17182"/>
                </a:lnTo>
                <a:cubicBezTo>
                  <a:pt x="15738" y="17340"/>
                  <a:pt x="15709" y="17503"/>
                  <a:pt x="15709" y="17673"/>
                </a:cubicBezTo>
                <a:cubicBezTo>
                  <a:pt x="15709" y="18587"/>
                  <a:pt x="16336" y="19349"/>
                  <a:pt x="17182" y="19567"/>
                </a:cubicBezTo>
                <a:cubicBezTo>
                  <a:pt x="17182" y="19567"/>
                  <a:pt x="17182" y="20619"/>
                  <a:pt x="17182" y="20619"/>
                </a:cubicBezTo>
                <a:close/>
                <a:moveTo>
                  <a:pt x="982" y="5376"/>
                </a:moveTo>
                <a:cubicBezTo>
                  <a:pt x="3301" y="5145"/>
                  <a:pt x="5145" y="3301"/>
                  <a:pt x="5375" y="982"/>
                </a:cubicBezTo>
                <a:lnTo>
                  <a:pt x="10309" y="982"/>
                </a:lnTo>
                <a:lnTo>
                  <a:pt x="10309" y="1703"/>
                </a:lnTo>
                <a:cubicBezTo>
                  <a:pt x="10305" y="1705"/>
                  <a:pt x="10302" y="1707"/>
                  <a:pt x="10298" y="1708"/>
                </a:cubicBezTo>
                <a:lnTo>
                  <a:pt x="9293" y="1959"/>
                </a:lnTo>
                <a:cubicBezTo>
                  <a:pt x="8947" y="2045"/>
                  <a:pt x="8675" y="2313"/>
                  <a:pt x="8583" y="2657"/>
                </a:cubicBezTo>
                <a:cubicBezTo>
                  <a:pt x="8394" y="3363"/>
                  <a:pt x="8112" y="4042"/>
                  <a:pt x="7744" y="4677"/>
                </a:cubicBezTo>
                <a:cubicBezTo>
                  <a:pt x="7564" y="4986"/>
                  <a:pt x="7567" y="5368"/>
                  <a:pt x="7751" y="5675"/>
                </a:cubicBezTo>
                <a:lnTo>
                  <a:pt x="8292" y="6575"/>
                </a:lnTo>
                <a:lnTo>
                  <a:pt x="6576" y="8291"/>
                </a:lnTo>
                <a:cubicBezTo>
                  <a:pt x="6573" y="8290"/>
                  <a:pt x="6569" y="8288"/>
                  <a:pt x="6566" y="8286"/>
                </a:cubicBezTo>
                <a:lnTo>
                  <a:pt x="5669" y="7748"/>
                </a:lnTo>
                <a:cubicBezTo>
                  <a:pt x="5513" y="7655"/>
                  <a:pt x="5339" y="7608"/>
                  <a:pt x="5164" y="7608"/>
                </a:cubicBezTo>
                <a:cubicBezTo>
                  <a:pt x="4995" y="7608"/>
                  <a:pt x="4825" y="7652"/>
                  <a:pt x="4673" y="7739"/>
                </a:cubicBezTo>
                <a:cubicBezTo>
                  <a:pt x="4039" y="8106"/>
                  <a:pt x="3362" y="8387"/>
                  <a:pt x="2659" y="8575"/>
                </a:cubicBezTo>
                <a:cubicBezTo>
                  <a:pt x="2315" y="8667"/>
                  <a:pt x="2047" y="8939"/>
                  <a:pt x="1960" y="9285"/>
                </a:cubicBezTo>
                <a:lnTo>
                  <a:pt x="1707" y="10299"/>
                </a:lnTo>
                <a:cubicBezTo>
                  <a:pt x="1706" y="10302"/>
                  <a:pt x="1705" y="10305"/>
                  <a:pt x="1703" y="10310"/>
                </a:cubicBezTo>
                <a:lnTo>
                  <a:pt x="982" y="10310"/>
                </a:lnTo>
                <a:cubicBezTo>
                  <a:pt x="982" y="10310"/>
                  <a:pt x="982" y="5376"/>
                  <a:pt x="982" y="5376"/>
                </a:cubicBezTo>
                <a:close/>
                <a:moveTo>
                  <a:pt x="982" y="1964"/>
                </a:moveTo>
                <a:cubicBezTo>
                  <a:pt x="982" y="1422"/>
                  <a:pt x="1422" y="982"/>
                  <a:pt x="1964" y="982"/>
                </a:cubicBezTo>
                <a:lnTo>
                  <a:pt x="4384" y="982"/>
                </a:lnTo>
                <a:cubicBezTo>
                  <a:pt x="4162" y="2758"/>
                  <a:pt x="2758" y="4163"/>
                  <a:pt x="982" y="4385"/>
                </a:cubicBezTo>
                <a:cubicBezTo>
                  <a:pt x="982" y="4385"/>
                  <a:pt x="982" y="1964"/>
                  <a:pt x="982" y="1964"/>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7" name="Shape 3667"/>
          <p:cNvSpPr/>
          <p:nvPr/>
        </p:nvSpPr>
        <p:spPr>
          <a:xfrm>
            <a:off x="4067435" y="377936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3436" y="8400"/>
                </a:moveTo>
                <a:lnTo>
                  <a:pt x="18164" y="8400"/>
                </a:lnTo>
                <a:cubicBezTo>
                  <a:pt x="18435" y="8400"/>
                  <a:pt x="18655" y="8132"/>
                  <a:pt x="18655" y="7800"/>
                </a:cubicBezTo>
                <a:cubicBezTo>
                  <a:pt x="18655" y="7468"/>
                  <a:pt x="18435" y="7200"/>
                  <a:pt x="18164" y="7200"/>
                </a:cubicBezTo>
                <a:lnTo>
                  <a:pt x="3436" y="7200"/>
                </a:lnTo>
                <a:cubicBezTo>
                  <a:pt x="3165" y="7200"/>
                  <a:pt x="2945" y="7468"/>
                  <a:pt x="2945" y="7800"/>
                </a:cubicBezTo>
                <a:cubicBezTo>
                  <a:pt x="2945" y="8132"/>
                  <a:pt x="3165" y="8400"/>
                  <a:pt x="3436" y="8400"/>
                </a:cubicBezTo>
                <a:moveTo>
                  <a:pt x="3436" y="10800"/>
                </a:moveTo>
                <a:lnTo>
                  <a:pt x="18164" y="10800"/>
                </a:lnTo>
                <a:cubicBezTo>
                  <a:pt x="18435" y="10800"/>
                  <a:pt x="18655" y="10532"/>
                  <a:pt x="18655" y="10200"/>
                </a:cubicBezTo>
                <a:cubicBezTo>
                  <a:pt x="18655" y="9868"/>
                  <a:pt x="18435" y="9600"/>
                  <a:pt x="18164" y="9600"/>
                </a:cubicBezTo>
                <a:lnTo>
                  <a:pt x="3436" y="9600"/>
                </a:lnTo>
                <a:cubicBezTo>
                  <a:pt x="3165" y="9600"/>
                  <a:pt x="2945" y="9868"/>
                  <a:pt x="2945" y="10200"/>
                </a:cubicBezTo>
                <a:cubicBezTo>
                  <a:pt x="2945" y="10532"/>
                  <a:pt x="3165" y="10800"/>
                  <a:pt x="3436" y="10800"/>
                </a:cubicBezTo>
                <a:moveTo>
                  <a:pt x="3436" y="13200"/>
                </a:moveTo>
                <a:lnTo>
                  <a:pt x="13255" y="13200"/>
                </a:lnTo>
                <a:cubicBezTo>
                  <a:pt x="13526" y="13200"/>
                  <a:pt x="13745" y="12932"/>
                  <a:pt x="13745" y="12601"/>
                </a:cubicBezTo>
                <a:cubicBezTo>
                  <a:pt x="13745" y="12268"/>
                  <a:pt x="13526" y="12000"/>
                  <a:pt x="13255" y="12000"/>
                </a:cubicBezTo>
                <a:lnTo>
                  <a:pt x="3436" y="12000"/>
                </a:lnTo>
                <a:cubicBezTo>
                  <a:pt x="3165" y="12000"/>
                  <a:pt x="2945" y="12268"/>
                  <a:pt x="2945" y="12601"/>
                </a:cubicBezTo>
                <a:cubicBezTo>
                  <a:pt x="2945" y="12932"/>
                  <a:pt x="3165" y="13200"/>
                  <a:pt x="3436" y="13200"/>
                </a:cubicBezTo>
                <a:moveTo>
                  <a:pt x="20618" y="19200"/>
                </a:moveTo>
                <a:lnTo>
                  <a:pt x="18114" y="19200"/>
                </a:lnTo>
                <a:cubicBezTo>
                  <a:pt x="17887" y="17831"/>
                  <a:pt x="16897" y="16800"/>
                  <a:pt x="15709" y="16800"/>
                </a:cubicBezTo>
                <a:cubicBezTo>
                  <a:pt x="14522" y="16800"/>
                  <a:pt x="13532" y="17831"/>
                  <a:pt x="13304" y="19200"/>
                </a:cubicBezTo>
                <a:lnTo>
                  <a:pt x="8296" y="19200"/>
                </a:lnTo>
                <a:cubicBezTo>
                  <a:pt x="8068" y="17831"/>
                  <a:pt x="7078" y="16800"/>
                  <a:pt x="5891" y="16800"/>
                </a:cubicBezTo>
                <a:cubicBezTo>
                  <a:pt x="4703" y="16800"/>
                  <a:pt x="3713" y="17831"/>
                  <a:pt x="3486" y="19200"/>
                </a:cubicBezTo>
                <a:lnTo>
                  <a:pt x="982" y="19200"/>
                </a:lnTo>
                <a:lnTo>
                  <a:pt x="982" y="1200"/>
                </a:lnTo>
                <a:lnTo>
                  <a:pt x="20618" y="1200"/>
                </a:lnTo>
                <a:cubicBezTo>
                  <a:pt x="20618" y="1200"/>
                  <a:pt x="20618" y="19200"/>
                  <a:pt x="20618" y="19200"/>
                </a:cubicBezTo>
                <a:close/>
                <a:moveTo>
                  <a:pt x="20618" y="0"/>
                </a:moveTo>
                <a:lnTo>
                  <a:pt x="982" y="0"/>
                </a:lnTo>
                <a:cubicBezTo>
                  <a:pt x="440" y="0"/>
                  <a:pt x="0" y="538"/>
                  <a:pt x="0" y="1200"/>
                </a:cubicBezTo>
                <a:lnTo>
                  <a:pt x="0" y="19200"/>
                </a:lnTo>
                <a:cubicBezTo>
                  <a:pt x="0" y="19862"/>
                  <a:pt x="440" y="20400"/>
                  <a:pt x="982" y="20400"/>
                </a:cubicBezTo>
                <a:lnTo>
                  <a:pt x="3927" y="20400"/>
                </a:lnTo>
                <a:cubicBezTo>
                  <a:pt x="4199" y="20400"/>
                  <a:pt x="4418" y="20132"/>
                  <a:pt x="4418" y="19800"/>
                </a:cubicBezTo>
                <a:cubicBezTo>
                  <a:pt x="4418" y="18806"/>
                  <a:pt x="5078" y="18000"/>
                  <a:pt x="5891" y="18000"/>
                </a:cubicBezTo>
                <a:cubicBezTo>
                  <a:pt x="6704" y="18000"/>
                  <a:pt x="7364" y="18806"/>
                  <a:pt x="7364" y="19800"/>
                </a:cubicBezTo>
                <a:cubicBezTo>
                  <a:pt x="7364" y="20132"/>
                  <a:pt x="7583" y="20400"/>
                  <a:pt x="7855" y="20400"/>
                </a:cubicBezTo>
                <a:lnTo>
                  <a:pt x="13745" y="20400"/>
                </a:lnTo>
                <a:cubicBezTo>
                  <a:pt x="14017" y="20400"/>
                  <a:pt x="14236" y="20132"/>
                  <a:pt x="14236" y="19800"/>
                </a:cubicBezTo>
                <a:cubicBezTo>
                  <a:pt x="14236" y="18806"/>
                  <a:pt x="14896" y="18000"/>
                  <a:pt x="15709" y="18000"/>
                </a:cubicBezTo>
                <a:cubicBezTo>
                  <a:pt x="16523" y="18000"/>
                  <a:pt x="17182" y="18806"/>
                  <a:pt x="17182" y="19800"/>
                </a:cubicBezTo>
                <a:cubicBezTo>
                  <a:pt x="17182" y="20132"/>
                  <a:pt x="17401" y="20400"/>
                  <a:pt x="17673" y="20400"/>
                </a:cubicBezTo>
                <a:lnTo>
                  <a:pt x="20618" y="20400"/>
                </a:lnTo>
                <a:cubicBezTo>
                  <a:pt x="21160" y="20400"/>
                  <a:pt x="21600" y="19862"/>
                  <a:pt x="21600" y="19200"/>
                </a:cubicBezTo>
                <a:lnTo>
                  <a:pt x="21600" y="1200"/>
                </a:lnTo>
                <a:cubicBezTo>
                  <a:pt x="21600" y="538"/>
                  <a:pt x="21160" y="0"/>
                  <a:pt x="20618" y="0"/>
                </a:cubicBezTo>
                <a:moveTo>
                  <a:pt x="5891" y="19200"/>
                </a:moveTo>
                <a:cubicBezTo>
                  <a:pt x="5620" y="19200"/>
                  <a:pt x="5400" y="19468"/>
                  <a:pt x="5400" y="19800"/>
                </a:cubicBezTo>
                <a:lnTo>
                  <a:pt x="5400" y="21000"/>
                </a:lnTo>
                <a:cubicBezTo>
                  <a:pt x="5400" y="21332"/>
                  <a:pt x="5620" y="21600"/>
                  <a:pt x="5891" y="21600"/>
                </a:cubicBezTo>
                <a:cubicBezTo>
                  <a:pt x="6162" y="21600"/>
                  <a:pt x="6382" y="21332"/>
                  <a:pt x="6382" y="21000"/>
                </a:cubicBezTo>
                <a:lnTo>
                  <a:pt x="6382" y="19800"/>
                </a:lnTo>
                <a:cubicBezTo>
                  <a:pt x="6382" y="19468"/>
                  <a:pt x="6162" y="19200"/>
                  <a:pt x="5891" y="19200"/>
                </a:cubicBezTo>
                <a:moveTo>
                  <a:pt x="3436" y="6000"/>
                </a:moveTo>
                <a:lnTo>
                  <a:pt x="18164" y="6000"/>
                </a:lnTo>
                <a:cubicBezTo>
                  <a:pt x="18435" y="6000"/>
                  <a:pt x="18655" y="5732"/>
                  <a:pt x="18655" y="5400"/>
                </a:cubicBezTo>
                <a:cubicBezTo>
                  <a:pt x="18655" y="5070"/>
                  <a:pt x="18435" y="4800"/>
                  <a:pt x="18164" y="4800"/>
                </a:cubicBezTo>
                <a:lnTo>
                  <a:pt x="3436" y="4800"/>
                </a:lnTo>
                <a:cubicBezTo>
                  <a:pt x="3165" y="4800"/>
                  <a:pt x="2945" y="5070"/>
                  <a:pt x="2945" y="5400"/>
                </a:cubicBezTo>
                <a:cubicBezTo>
                  <a:pt x="2945" y="5732"/>
                  <a:pt x="3165" y="6000"/>
                  <a:pt x="3436" y="6000"/>
                </a:cubicBezTo>
                <a:moveTo>
                  <a:pt x="15709" y="19200"/>
                </a:moveTo>
                <a:cubicBezTo>
                  <a:pt x="15438" y="19200"/>
                  <a:pt x="15218" y="19468"/>
                  <a:pt x="15218" y="19800"/>
                </a:cubicBezTo>
                <a:lnTo>
                  <a:pt x="15218" y="21000"/>
                </a:lnTo>
                <a:cubicBezTo>
                  <a:pt x="15218" y="21332"/>
                  <a:pt x="15438" y="21600"/>
                  <a:pt x="15709" y="21600"/>
                </a:cubicBezTo>
                <a:cubicBezTo>
                  <a:pt x="15980" y="21600"/>
                  <a:pt x="16200" y="21332"/>
                  <a:pt x="16200" y="21000"/>
                </a:cubicBezTo>
                <a:lnTo>
                  <a:pt x="16200" y="19800"/>
                </a:lnTo>
                <a:cubicBezTo>
                  <a:pt x="16200" y="19468"/>
                  <a:pt x="15980" y="19200"/>
                  <a:pt x="15709" y="19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8" name="Shape 3668"/>
          <p:cNvSpPr/>
          <p:nvPr/>
        </p:nvSpPr>
        <p:spPr>
          <a:xfrm>
            <a:off x="451782" y="4171543"/>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7364" y="14040"/>
                </a:moveTo>
                <a:lnTo>
                  <a:pt x="14236" y="14040"/>
                </a:lnTo>
                <a:cubicBezTo>
                  <a:pt x="14507" y="14040"/>
                  <a:pt x="14727" y="13798"/>
                  <a:pt x="14727" y="13500"/>
                </a:cubicBezTo>
                <a:cubicBezTo>
                  <a:pt x="14727" y="13203"/>
                  <a:pt x="14507" y="12960"/>
                  <a:pt x="14236" y="12960"/>
                </a:cubicBezTo>
                <a:lnTo>
                  <a:pt x="7364" y="12960"/>
                </a:lnTo>
                <a:cubicBezTo>
                  <a:pt x="7093" y="12960"/>
                  <a:pt x="6873" y="13203"/>
                  <a:pt x="6873" y="13500"/>
                </a:cubicBezTo>
                <a:cubicBezTo>
                  <a:pt x="6873" y="13798"/>
                  <a:pt x="7093" y="14040"/>
                  <a:pt x="7364" y="14040"/>
                </a:cubicBezTo>
                <a:moveTo>
                  <a:pt x="7364" y="11880"/>
                </a:moveTo>
                <a:lnTo>
                  <a:pt x="18164" y="11880"/>
                </a:lnTo>
                <a:cubicBezTo>
                  <a:pt x="18434" y="11880"/>
                  <a:pt x="18655" y="11638"/>
                  <a:pt x="18655" y="11340"/>
                </a:cubicBezTo>
                <a:cubicBezTo>
                  <a:pt x="18655" y="11043"/>
                  <a:pt x="18434" y="10800"/>
                  <a:pt x="18164" y="10800"/>
                </a:cubicBezTo>
                <a:lnTo>
                  <a:pt x="7364" y="10800"/>
                </a:lnTo>
                <a:cubicBezTo>
                  <a:pt x="7093" y="10800"/>
                  <a:pt x="6873" y="11043"/>
                  <a:pt x="6873" y="11340"/>
                </a:cubicBezTo>
                <a:cubicBezTo>
                  <a:pt x="6873" y="11638"/>
                  <a:pt x="7093" y="11880"/>
                  <a:pt x="7364" y="11880"/>
                </a:cubicBezTo>
                <a:moveTo>
                  <a:pt x="20618" y="19440"/>
                </a:moveTo>
                <a:lnTo>
                  <a:pt x="18605" y="19440"/>
                </a:lnTo>
                <a:cubicBezTo>
                  <a:pt x="18378" y="18208"/>
                  <a:pt x="17387" y="17280"/>
                  <a:pt x="16200" y="17280"/>
                </a:cubicBezTo>
                <a:cubicBezTo>
                  <a:pt x="15013" y="17280"/>
                  <a:pt x="14022" y="18208"/>
                  <a:pt x="13795" y="19440"/>
                </a:cubicBezTo>
                <a:lnTo>
                  <a:pt x="11732" y="19440"/>
                </a:lnTo>
                <a:cubicBezTo>
                  <a:pt x="11505" y="18208"/>
                  <a:pt x="10515" y="17280"/>
                  <a:pt x="9327" y="17280"/>
                </a:cubicBezTo>
                <a:cubicBezTo>
                  <a:pt x="8140" y="17280"/>
                  <a:pt x="7150" y="18208"/>
                  <a:pt x="6922" y="19440"/>
                </a:cubicBezTo>
                <a:lnTo>
                  <a:pt x="4909" y="19440"/>
                </a:lnTo>
                <a:lnTo>
                  <a:pt x="4909" y="5400"/>
                </a:lnTo>
                <a:lnTo>
                  <a:pt x="20618" y="5400"/>
                </a:lnTo>
                <a:cubicBezTo>
                  <a:pt x="20618" y="5400"/>
                  <a:pt x="20618" y="19440"/>
                  <a:pt x="20618" y="19440"/>
                </a:cubicBezTo>
                <a:close/>
                <a:moveTo>
                  <a:pt x="20618" y="4320"/>
                </a:moveTo>
                <a:lnTo>
                  <a:pt x="4909" y="4320"/>
                </a:lnTo>
                <a:cubicBezTo>
                  <a:pt x="4367" y="4320"/>
                  <a:pt x="3927" y="4804"/>
                  <a:pt x="3927" y="5400"/>
                </a:cubicBezTo>
                <a:lnTo>
                  <a:pt x="3927" y="19440"/>
                </a:lnTo>
                <a:cubicBezTo>
                  <a:pt x="3927" y="20036"/>
                  <a:pt x="4367" y="20520"/>
                  <a:pt x="4909" y="20520"/>
                </a:cubicBezTo>
                <a:lnTo>
                  <a:pt x="7364" y="20520"/>
                </a:lnTo>
                <a:cubicBezTo>
                  <a:pt x="7634" y="20520"/>
                  <a:pt x="7855" y="20278"/>
                  <a:pt x="7855" y="19980"/>
                </a:cubicBezTo>
                <a:cubicBezTo>
                  <a:pt x="7855" y="19086"/>
                  <a:pt x="8514" y="18360"/>
                  <a:pt x="9327" y="18360"/>
                </a:cubicBezTo>
                <a:cubicBezTo>
                  <a:pt x="10141" y="18360"/>
                  <a:pt x="10800" y="19086"/>
                  <a:pt x="10800" y="19980"/>
                </a:cubicBezTo>
                <a:cubicBezTo>
                  <a:pt x="10800" y="20278"/>
                  <a:pt x="11020" y="20520"/>
                  <a:pt x="11291" y="20520"/>
                </a:cubicBezTo>
                <a:lnTo>
                  <a:pt x="14236" y="20520"/>
                </a:lnTo>
                <a:cubicBezTo>
                  <a:pt x="14507" y="20520"/>
                  <a:pt x="14727" y="20278"/>
                  <a:pt x="14727" y="19980"/>
                </a:cubicBezTo>
                <a:cubicBezTo>
                  <a:pt x="14727" y="19086"/>
                  <a:pt x="15386" y="18360"/>
                  <a:pt x="16200" y="18360"/>
                </a:cubicBezTo>
                <a:cubicBezTo>
                  <a:pt x="17014" y="18360"/>
                  <a:pt x="17673" y="19086"/>
                  <a:pt x="17673" y="19980"/>
                </a:cubicBezTo>
                <a:cubicBezTo>
                  <a:pt x="17673" y="20278"/>
                  <a:pt x="17893" y="20520"/>
                  <a:pt x="18164" y="20520"/>
                </a:cubicBezTo>
                <a:lnTo>
                  <a:pt x="20618" y="20520"/>
                </a:lnTo>
                <a:cubicBezTo>
                  <a:pt x="21160" y="20520"/>
                  <a:pt x="21600" y="20036"/>
                  <a:pt x="21600" y="19440"/>
                </a:cubicBezTo>
                <a:lnTo>
                  <a:pt x="21600" y="5400"/>
                </a:lnTo>
                <a:cubicBezTo>
                  <a:pt x="21600" y="4804"/>
                  <a:pt x="21160" y="4320"/>
                  <a:pt x="20618" y="4320"/>
                </a:cubicBezTo>
                <a:moveTo>
                  <a:pt x="7364" y="9720"/>
                </a:moveTo>
                <a:lnTo>
                  <a:pt x="18164" y="9720"/>
                </a:lnTo>
                <a:cubicBezTo>
                  <a:pt x="18434" y="9720"/>
                  <a:pt x="18655" y="9478"/>
                  <a:pt x="18655" y="9180"/>
                </a:cubicBezTo>
                <a:cubicBezTo>
                  <a:pt x="18655" y="8883"/>
                  <a:pt x="18434" y="8640"/>
                  <a:pt x="18164" y="8640"/>
                </a:cubicBezTo>
                <a:lnTo>
                  <a:pt x="7364" y="8640"/>
                </a:lnTo>
                <a:cubicBezTo>
                  <a:pt x="7093" y="8640"/>
                  <a:pt x="6873" y="8883"/>
                  <a:pt x="6873" y="9180"/>
                </a:cubicBezTo>
                <a:cubicBezTo>
                  <a:pt x="6873" y="9478"/>
                  <a:pt x="7093" y="9720"/>
                  <a:pt x="7364" y="9720"/>
                </a:cubicBezTo>
                <a:moveTo>
                  <a:pt x="9327" y="19440"/>
                </a:moveTo>
                <a:cubicBezTo>
                  <a:pt x="9056" y="19440"/>
                  <a:pt x="8836" y="19683"/>
                  <a:pt x="8836" y="19980"/>
                </a:cubicBezTo>
                <a:lnTo>
                  <a:pt x="8836" y="21060"/>
                </a:lnTo>
                <a:cubicBezTo>
                  <a:pt x="8836" y="21358"/>
                  <a:pt x="9056" y="21600"/>
                  <a:pt x="9327" y="21600"/>
                </a:cubicBezTo>
                <a:cubicBezTo>
                  <a:pt x="9598" y="21600"/>
                  <a:pt x="9818" y="21358"/>
                  <a:pt x="9818" y="21060"/>
                </a:cubicBezTo>
                <a:lnTo>
                  <a:pt x="9818" y="19980"/>
                </a:lnTo>
                <a:cubicBezTo>
                  <a:pt x="9818" y="19683"/>
                  <a:pt x="9598" y="19440"/>
                  <a:pt x="9327" y="19440"/>
                </a:cubicBezTo>
                <a:moveTo>
                  <a:pt x="2455" y="15120"/>
                </a:moveTo>
                <a:lnTo>
                  <a:pt x="982" y="15120"/>
                </a:lnTo>
                <a:lnTo>
                  <a:pt x="982" y="1080"/>
                </a:lnTo>
                <a:lnTo>
                  <a:pt x="16691" y="1080"/>
                </a:lnTo>
                <a:lnTo>
                  <a:pt x="16691" y="2700"/>
                </a:lnTo>
                <a:cubicBezTo>
                  <a:pt x="16691" y="2998"/>
                  <a:pt x="16911" y="3240"/>
                  <a:pt x="17182" y="3240"/>
                </a:cubicBezTo>
                <a:cubicBezTo>
                  <a:pt x="17453" y="3240"/>
                  <a:pt x="17673" y="2998"/>
                  <a:pt x="17673" y="2700"/>
                </a:cubicBezTo>
                <a:lnTo>
                  <a:pt x="17673" y="1080"/>
                </a:lnTo>
                <a:cubicBezTo>
                  <a:pt x="17673" y="484"/>
                  <a:pt x="17233" y="0"/>
                  <a:pt x="16691" y="0"/>
                </a:cubicBezTo>
                <a:lnTo>
                  <a:pt x="982" y="0"/>
                </a:lnTo>
                <a:cubicBezTo>
                  <a:pt x="440" y="0"/>
                  <a:pt x="0" y="484"/>
                  <a:pt x="0" y="1080"/>
                </a:cubicBezTo>
                <a:lnTo>
                  <a:pt x="0" y="15120"/>
                </a:lnTo>
                <a:cubicBezTo>
                  <a:pt x="0" y="15716"/>
                  <a:pt x="440" y="16201"/>
                  <a:pt x="982" y="16201"/>
                </a:cubicBezTo>
                <a:lnTo>
                  <a:pt x="2455" y="16201"/>
                </a:lnTo>
                <a:cubicBezTo>
                  <a:pt x="2725" y="16201"/>
                  <a:pt x="2945" y="15958"/>
                  <a:pt x="2945" y="15660"/>
                </a:cubicBezTo>
                <a:cubicBezTo>
                  <a:pt x="2945" y="15363"/>
                  <a:pt x="2725" y="15120"/>
                  <a:pt x="2455" y="15120"/>
                </a:cubicBezTo>
                <a:moveTo>
                  <a:pt x="16200" y="19440"/>
                </a:moveTo>
                <a:cubicBezTo>
                  <a:pt x="15929" y="19440"/>
                  <a:pt x="15709" y="19683"/>
                  <a:pt x="15709" y="19980"/>
                </a:cubicBezTo>
                <a:lnTo>
                  <a:pt x="15709" y="21060"/>
                </a:lnTo>
                <a:cubicBezTo>
                  <a:pt x="15709" y="21358"/>
                  <a:pt x="15929" y="21600"/>
                  <a:pt x="16200" y="21600"/>
                </a:cubicBezTo>
                <a:cubicBezTo>
                  <a:pt x="16471" y="21600"/>
                  <a:pt x="16691" y="21358"/>
                  <a:pt x="16691" y="21060"/>
                </a:cubicBezTo>
                <a:lnTo>
                  <a:pt x="16691" y="19980"/>
                </a:lnTo>
                <a:cubicBezTo>
                  <a:pt x="16691" y="19683"/>
                  <a:pt x="16471" y="19440"/>
                  <a:pt x="16200" y="194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9" name="Shape 3669"/>
          <p:cNvSpPr/>
          <p:nvPr/>
        </p:nvSpPr>
        <p:spPr>
          <a:xfrm>
            <a:off x="853521" y="4190673"/>
            <a:ext cx="210435" cy="153044"/>
          </a:xfrm>
          <a:custGeom>
            <a:avLst/>
            <a:gdLst/>
            <a:ahLst/>
            <a:cxnLst>
              <a:cxn ang="0">
                <a:pos x="wd2" y="hd2"/>
              </a:cxn>
              <a:cxn ang="5400000">
                <a:pos x="wd2" y="hd2"/>
              </a:cxn>
              <a:cxn ang="10800000">
                <a:pos x="wd2" y="hd2"/>
              </a:cxn>
              <a:cxn ang="16200000">
                <a:pos x="wd2" y="hd2"/>
              </a:cxn>
            </a:cxnLst>
            <a:rect l="0" t="0" r="r" b="b"/>
            <a:pathLst>
              <a:path w="21600" h="21600" extrusionOk="0">
                <a:moveTo>
                  <a:pt x="3436" y="5400"/>
                </a:moveTo>
                <a:lnTo>
                  <a:pt x="9327" y="5400"/>
                </a:lnTo>
                <a:cubicBezTo>
                  <a:pt x="9598" y="5400"/>
                  <a:pt x="9818" y="5098"/>
                  <a:pt x="9818" y="4725"/>
                </a:cubicBezTo>
                <a:cubicBezTo>
                  <a:pt x="9818" y="4353"/>
                  <a:pt x="9598" y="4050"/>
                  <a:pt x="9327" y="4050"/>
                </a:cubicBezTo>
                <a:lnTo>
                  <a:pt x="3436" y="4050"/>
                </a:lnTo>
                <a:cubicBezTo>
                  <a:pt x="3166" y="4050"/>
                  <a:pt x="2945" y="4353"/>
                  <a:pt x="2945" y="4725"/>
                </a:cubicBezTo>
                <a:cubicBezTo>
                  <a:pt x="2945" y="5098"/>
                  <a:pt x="3166" y="5400"/>
                  <a:pt x="3436" y="5400"/>
                </a:cubicBezTo>
                <a:moveTo>
                  <a:pt x="3436" y="8100"/>
                </a:moveTo>
                <a:lnTo>
                  <a:pt x="7364" y="8100"/>
                </a:lnTo>
                <a:cubicBezTo>
                  <a:pt x="7634" y="8100"/>
                  <a:pt x="7855" y="7798"/>
                  <a:pt x="7855" y="7425"/>
                </a:cubicBezTo>
                <a:cubicBezTo>
                  <a:pt x="7855" y="7053"/>
                  <a:pt x="7634" y="6750"/>
                  <a:pt x="7364" y="6750"/>
                </a:cubicBezTo>
                <a:lnTo>
                  <a:pt x="3436" y="6750"/>
                </a:lnTo>
                <a:cubicBezTo>
                  <a:pt x="3166" y="6750"/>
                  <a:pt x="2945" y="7053"/>
                  <a:pt x="2945" y="7425"/>
                </a:cubicBezTo>
                <a:cubicBezTo>
                  <a:pt x="2945" y="7798"/>
                  <a:pt x="3166" y="8100"/>
                  <a:pt x="3436" y="8100"/>
                </a:cubicBezTo>
                <a:moveTo>
                  <a:pt x="3436" y="10800"/>
                </a:moveTo>
                <a:lnTo>
                  <a:pt x="9327" y="10800"/>
                </a:lnTo>
                <a:cubicBezTo>
                  <a:pt x="9598" y="10800"/>
                  <a:pt x="9818" y="10498"/>
                  <a:pt x="9818" y="10125"/>
                </a:cubicBezTo>
                <a:cubicBezTo>
                  <a:pt x="9818" y="9753"/>
                  <a:pt x="9598" y="9450"/>
                  <a:pt x="9327" y="9450"/>
                </a:cubicBezTo>
                <a:lnTo>
                  <a:pt x="3436" y="9450"/>
                </a:lnTo>
                <a:cubicBezTo>
                  <a:pt x="3166" y="9450"/>
                  <a:pt x="2945" y="9753"/>
                  <a:pt x="2945" y="10125"/>
                </a:cubicBezTo>
                <a:cubicBezTo>
                  <a:pt x="2945" y="10498"/>
                  <a:pt x="3166" y="10800"/>
                  <a:pt x="3436" y="10800"/>
                </a:cubicBezTo>
                <a:moveTo>
                  <a:pt x="20618" y="20250"/>
                </a:moveTo>
                <a:lnTo>
                  <a:pt x="15709" y="20250"/>
                </a:lnTo>
                <a:lnTo>
                  <a:pt x="15709" y="17551"/>
                </a:lnTo>
                <a:lnTo>
                  <a:pt x="16691" y="17551"/>
                </a:lnTo>
                <a:cubicBezTo>
                  <a:pt x="16962" y="17551"/>
                  <a:pt x="17182" y="17248"/>
                  <a:pt x="17182" y="16875"/>
                </a:cubicBezTo>
                <a:cubicBezTo>
                  <a:pt x="17182" y="16503"/>
                  <a:pt x="16962" y="16200"/>
                  <a:pt x="16691" y="16200"/>
                </a:cubicBezTo>
                <a:lnTo>
                  <a:pt x="13745" y="16200"/>
                </a:lnTo>
                <a:cubicBezTo>
                  <a:pt x="13475" y="16200"/>
                  <a:pt x="13255" y="16503"/>
                  <a:pt x="13255" y="16875"/>
                </a:cubicBezTo>
                <a:cubicBezTo>
                  <a:pt x="13255" y="17248"/>
                  <a:pt x="13475" y="17551"/>
                  <a:pt x="13745" y="17551"/>
                </a:cubicBezTo>
                <a:lnTo>
                  <a:pt x="14727" y="17551"/>
                </a:lnTo>
                <a:lnTo>
                  <a:pt x="14727" y="20250"/>
                </a:lnTo>
                <a:lnTo>
                  <a:pt x="6873" y="20250"/>
                </a:lnTo>
                <a:lnTo>
                  <a:pt x="6873" y="17551"/>
                </a:lnTo>
                <a:lnTo>
                  <a:pt x="7855" y="17551"/>
                </a:lnTo>
                <a:cubicBezTo>
                  <a:pt x="8125" y="17551"/>
                  <a:pt x="8345" y="17248"/>
                  <a:pt x="8345" y="16875"/>
                </a:cubicBezTo>
                <a:cubicBezTo>
                  <a:pt x="8345" y="16503"/>
                  <a:pt x="8125" y="16200"/>
                  <a:pt x="7855" y="16200"/>
                </a:cubicBezTo>
                <a:lnTo>
                  <a:pt x="4909" y="16200"/>
                </a:lnTo>
                <a:cubicBezTo>
                  <a:pt x="4638" y="16200"/>
                  <a:pt x="4418" y="16503"/>
                  <a:pt x="4418" y="16875"/>
                </a:cubicBezTo>
                <a:cubicBezTo>
                  <a:pt x="4418" y="17248"/>
                  <a:pt x="4638" y="17551"/>
                  <a:pt x="4909" y="17551"/>
                </a:cubicBezTo>
                <a:lnTo>
                  <a:pt x="5891" y="17551"/>
                </a:lnTo>
                <a:lnTo>
                  <a:pt x="5891" y="20250"/>
                </a:lnTo>
                <a:lnTo>
                  <a:pt x="982" y="20250"/>
                </a:lnTo>
                <a:lnTo>
                  <a:pt x="982" y="1350"/>
                </a:lnTo>
                <a:lnTo>
                  <a:pt x="20618" y="1350"/>
                </a:lnTo>
                <a:cubicBezTo>
                  <a:pt x="20618" y="13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3436" y="13500"/>
                </a:moveTo>
                <a:lnTo>
                  <a:pt x="7364" y="13500"/>
                </a:lnTo>
                <a:cubicBezTo>
                  <a:pt x="7634" y="13500"/>
                  <a:pt x="7855" y="13198"/>
                  <a:pt x="7855" y="12825"/>
                </a:cubicBezTo>
                <a:cubicBezTo>
                  <a:pt x="7855" y="12452"/>
                  <a:pt x="7634" y="12150"/>
                  <a:pt x="7364" y="12150"/>
                </a:cubicBezTo>
                <a:lnTo>
                  <a:pt x="3436" y="12150"/>
                </a:lnTo>
                <a:cubicBezTo>
                  <a:pt x="3166" y="12150"/>
                  <a:pt x="2945" y="12452"/>
                  <a:pt x="2945" y="12825"/>
                </a:cubicBezTo>
                <a:cubicBezTo>
                  <a:pt x="2945" y="13198"/>
                  <a:pt x="3166" y="13500"/>
                  <a:pt x="3436" y="13500"/>
                </a:cubicBezTo>
                <a:moveTo>
                  <a:pt x="12273" y="5400"/>
                </a:moveTo>
                <a:lnTo>
                  <a:pt x="16200" y="5400"/>
                </a:lnTo>
                <a:cubicBezTo>
                  <a:pt x="16471" y="5400"/>
                  <a:pt x="16691" y="5098"/>
                  <a:pt x="16691" y="4725"/>
                </a:cubicBezTo>
                <a:cubicBezTo>
                  <a:pt x="16691" y="4353"/>
                  <a:pt x="16471" y="4050"/>
                  <a:pt x="16200" y="4050"/>
                </a:cubicBezTo>
                <a:lnTo>
                  <a:pt x="12273" y="4050"/>
                </a:lnTo>
                <a:cubicBezTo>
                  <a:pt x="12002" y="4050"/>
                  <a:pt x="11782" y="4353"/>
                  <a:pt x="11782" y="4725"/>
                </a:cubicBezTo>
                <a:cubicBezTo>
                  <a:pt x="11782" y="5098"/>
                  <a:pt x="12002" y="5400"/>
                  <a:pt x="12273" y="5400"/>
                </a:cubicBezTo>
                <a:moveTo>
                  <a:pt x="12273" y="10800"/>
                </a:moveTo>
                <a:lnTo>
                  <a:pt x="16200" y="10800"/>
                </a:lnTo>
                <a:cubicBezTo>
                  <a:pt x="16471" y="10800"/>
                  <a:pt x="16691" y="10498"/>
                  <a:pt x="16691" y="10125"/>
                </a:cubicBezTo>
                <a:cubicBezTo>
                  <a:pt x="16691" y="9753"/>
                  <a:pt x="16471" y="9450"/>
                  <a:pt x="16200" y="9450"/>
                </a:cubicBezTo>
                <a:lnTo>
                  <a:pt x="12273" y="9450"/>
                </a:lnTo>
                <a:cubicBezTo>
                  <a:pt x="12002" y="9450"/>
                  <a:pt x="11782" y="9753"/>
                  <a:pt x="11782" y="10125"/>
                </a:cubicBezTo>
                <a:cubicBezTo>
                  <a:pt x="11782" y="10498"/>
                  <a:pt x="12002" y="10800"/>
                  <a:pt x="12273" y="10800"/>
                </a:cubicBezTo>
                <a:moveTo>
                  <a:pt x="12273" y="13500"/>
                </a:moveTo>
                <a:lnTo>
                  <a:pt x="18164" y="13500"/>
                </a:lnTo>
                <a:cubicBezTo>
                  <a:pt x="18434" y="13500"/>
                  <a:pt x="18655" y="13198"/>
                  <a:pt x="18655" y="12825"/>
                </a:cubicBezTo>
                <a:cubicBezTo>
                  <a:pt x="18655" y="12452"/>
                  <a:pt x="18434" y="12150"/>
                  <a:pt x="18164" y="12150"/>
                </a:cubicBezTo>
                <a:lnTo>
                  <a:pt x="12273" y="12150"/>
                </a:lnTo>
                <a:cubicBezTo>
                  <a:pt x="12002" y="12150"/>
                  <a:pt x="11782" y="12452"/>
                  <a:pt x="11782" y="12825"/>
                </a:cubicBezTo>
                <a:cubicBezTo>
                  <a:pt x="11782" y="13198"/>
                  <a:pt x="12002" y="13500"/>
                  <a:pt x="12273" y="13500"/>
                </a:cubicBezTo>
                <a:moveTo>
                  <a:pt x="12273" y="8100"/>
                </a:moveTo>
                <a:lnTo>
                  <a:pt x="18164" y="8100"/>
                </a:lnTo>
                <a:cubicBezTo>
                  <a:pt x="18434" y="8100"/>
                  <a:pt x="18655" y="7798"/>
                  <a:pt x="18655" y="7425"/>
                </a:cubicBezTo>
                <a:cubicBezTo>
                  <a:pt x="18655" y="7053"/>
                  <a:pt x="18434" y="6750"/>
                  <a:pt x="18164" y="6750"/>
                </a:cubicBezTo>
                <a:lnTo>
                  <a:pt x="12273" y="6750"/>
                </a:lnTo>
                <a:cubicBezTo>
                  <a:pt x="12002" y="6750"/>
                  <a:pt x="11782" y="7053"/>
                  <a:pt x="11782" y="7425"/>
                </a:cubicBezTo>
                <a:cubicBezTo>
                  <a:pt x="11782" y="7798"/>
                  <a:pt x="12002" y="8100"/>
                  <a:pt x="12273" y="81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0" name="Shape 3670"/>
          <p:cNvSpPr/>
          <p:nvPr/>
        </p:nvSpPr>
        <p:spPr>
          <a:xfrm>
            <a:off x="1255261" y="418110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7364" y="9600"/>
                </a:moveTo>
                <a:lnTo>
                  <a:pt x="11291" y="9600"/>
                </a:lnTo>
                <a:cubicBezTo>
                  <a:pt x="11562" y="9600"/>
                  <a:pt x="11782" y="9332"/>
                  <a:pt x="11782" y="9000"/>
                </a:cubicBezTo>
                <a:cubicBezTo>
                  <a:pt x="11782" y="8670"/>
                  <a:pt x="11562" y="8400"/>
                  <a:pt x="11291" y="8400"/>
                </a:cubicBezTo>
                <a:lnTo>
                  <a:pt x="7364" y="8400"/>
                </a:lnTo>
                <a:cubicBezTo>
                  <a:pt x="7093" y="8400"/>
                  <a:pt x="6873" y="8670"/>
                  <a:pt x="6873" y="9000"/>
                </a:cubicBezTo>
                <a:cubicBezTo>
                  <a:pt x="6873" y="9332"/>
                  <a:pt x="7093" y="9600"/>
                  <a:pt x="7364" y="9600"/>
                </a:cubicBezTo>
                <a:moveTo>
                  <a:pt x="7364" y="12000"/>
                </a:moveTo>
                <a:lnTo>
                  <a:pt x="9327" y="12000"/>
                </a:lnTo>
                <a:cubicBezTo>
                  <a:pt x="9598" y="12000"/>
                  <a:pt x="9818" y="11732"/>
                  <a:pt x="9818" y="11400"/>
                </a:cubicBezTo>
                <a:cubicBezTo>
                  <a:pt x="9818" y="11070"/>
                  <a:pt x="9598" y="10800"/>
                  <a:pt x="9327" y="10800"/>
                </a:cubicBezTo>
                <a:lnTo>
                  <a:pt x="7364" y="10800"/>
                </a:lnTo>
                <a:cubicBezTo>
                  <a:pt x="7093" y="10800"/>
                  <a:pt x="6873" y="11070"/>
                  <a:pt x="6873" y="11400"/>
                </a:cubicBezTo>
                <a:cubicBezTo>
                  <a:pt x="6873" y="11732"/>
                  <a:pt x="7093" y="12000"/>
                  <a:pt x="7364" y="12000"/>
                </a:cubicBezTo>
                <a:moveTo>
                  <a:pt x="20618" y="20400"/>
                </a:moveTo>
                <a:lnTo>
                  <a:pt x="16691" y="20400"/>
                </a:lnTo>
                <a:lnTo>
                  <a:pt x="16691" y="19200"/>
                </a:lnTo>
                <a:lnTo>
                  <a:pt x="17182" y="19200"/>
                </a:lnTo>
                <a:cubicBezTo>
                  <a:pt x="17453" y="19200"/>
                  <a:pt x="17673" y="18932"/>
                  <a:pt x="17673" y="18600"/>
                </a:cubicBezTo>
                <a:cubicBezTo>
                  <a:pt x="17673" y="18270"/>
                  <a:pt x="17453" y="18000"/>
                  <a:pt x="17182" y="18000"/>
                </a:cubicBezTo>
                <a:lnTo>
                  <a:pt x="15218" y="18000"/>
                </a:lnTo>
                <a:cubicBezTo>
                  <a:pt x="14947" y="18000"/>
                  <a:pt x="14727" y="18270"/>
                  <a:pt x="14727" y="18600"/>
                </a:cubicBezTo>
                <a:cubicBezTo>
                  <a:pt x="14727" y="18932"/>
                  <a:pt x="14947" y="19200"/>
                  <a:pt x="15218" y="19200"/>
                </a:cubicBezTo>
                <a:lnTo>
                  <a:pt x="15709" y="19200"/>
                </a:lnTo>
                <a:lnTo>
                  <a:pt x="15709" y="20400"/>
                </a:lnTo>
                <a:lnTo>
                  <a:pt x="9818" y="20400"/>
                </a:lnTo>
                <a:lnTo>
                  <a:pt x="9818" y="19200"/>
                </a:lnTo>
                <a:lnTo>
                  <a:pt x="10309" y="19200"/>
                </a:lnTo>
                <a:cubicBezTo>
                  <a:pt x="10580" y="19200"/>
                  <a:pt x="10800" y="18932"/>
                  <a:pt x="10800" y="18600"/>
                </a:cubicBezTo>
                <a:cubicBezTo>
                  <a:pt x="10800" y="18270"/>
                  <a:pt x="10580" y="18000"/>
                  <a:pt x="10309" y="18000"/>
                </a:cubicBezTo>
                <a:lnTo>
                  <a:pt x="8345" y="18000"/>
                </a:lnTo>
                <a:cubicBezTo>
                  <a:pt x="8075" y="18000"/>
                  <a:pt x="7855" y="18270"/>
                  <a:pt x="7855" y="18600"/>
                </a:cubicBezTo>
                <a:cubicBezTo>
                  <a:pt x="7855" y="18932"/>
                  <a:pt x="8075" y="19200"/>
                  <a:pt x="8345" y="19200"/>
                </a:cubicBezTo>
                <a:lnTo>
                  <a:pt x="8836" y="19200"/>
                </a:lnTo>
                <a:lnTo>
                  <a:pt x="8836" y="20400"/>
                </a:lnTo>
                <a:lnTo>
                  <a:pt x="4909" y="20400"/>
                </a:lnTo>
                <a:lnTo>
                  <a:pt x="4909" y="6000"/>
                </a:lnTo>
                <a:lnTo>
                  <a:pt x="20618" y="6000"/>
                </a:lnTo>
                <a:cubicBezTo>
                  <a:pt x="20618" y="6000"/>
                  <a:pt x="20618" y="20400"/>
                  <a:pt x="20618" y="20400"/>
                </a:cubicBezTo>
                <a:close/>
                <a:moveTo>
                  <a:pt x="20618" y="4800"/>
                </a:moveTo>
                <a:lnTo>
                  <a:pt x="4909" y="4800"/>
                </a:lnTo>
                <a:cubicBezTo>
                  <a:pt x="4367" y="4800"/>
                  <a:pt x="3927" y="5338"/>
                  <a:pt x="3927" y="6000"/>
                </a:cubicBezTo>
                <a:lnTo>
                  <a:pt x="3927" y="20400"/>
                </a:lnTo>
                <a:cubicBezTo>
                  <a:pt x="3927" y="21062"/>
                  <a:pt x="4367" y="21600"/>
                  <a:pt x="4909" y="21600"/>
                </a:cubicBezTo>
                <a:lnTo>
                  <a:pt x="20618" y="21600"/>
                </a:lnTo>
                <a:cubicBezTo>
                  <a:pt x="21160" y="21600"/>
                  <a:pt x="21600" y="21062"/>
                  <a:pt x="21600" y="20400"/>
                </a:cubicBezTo>
                <a:lnTo>
                  <a:pt x="21600" y="6000"/>
                </a:lnTo>
                <a:cubicBezTo>
                  <a:pt x="21600" y="5338"/>
                  <a:pt x="21160" y="4800"/>
                  <a:pt x="20618" y="4800"/>
                </a:cubicBezTo>
                <a:moveTo>
                  <a:pt x="7364" y="14400"/>
                </a:moveTo>
                <a:lnTo>
                  <a:pt x="11291" y="14400"/>
                </a:lnTo>
                <a:cubicBezTo>
                  <a:pt x="11562" y="14400"/>
                  <a:pt x="11782" y="14132"/>
                  <a:pt x="11782" y="13800"/>
                </a:cubicBezTo>
                <a:cubicBezTo>
                  <a:pt x="11782" y="13470"/>
                  <a:pt x="11562" y="13200"/>
                  <a:pt x="11291" y="13200"/>
                </a:cubicBezTo>
                <a:lnTo>
                  <a:pt x="7364" y="13200"/>
                </a:lnTo>
                <a:cubicBezTo>
                  <a:pt x="7093" y="13200"/>
                  <a:pt x="6873" y="13470"/>
                  <a:pt x="6873" y="13800"/>
                </a:cubicBezTo>
                <a:cubicBezTo>
                  <a:pt x="6873" y="14132"/>
                  <a:pt x="7093" y="14400"/>
                  <a:pt x="7364" y="14400"/>
                </a:cubicBezTo>
                <a:moveTo>
                  <a:pt x="2455" y="15600"/>
                </a:moveTo>
                <a:lnTo>
                  <a:pt x="982" y="15600"/>
                </a:lnTo>
                <a:lnTo>
                  <a:pt x="982" y="1200"/>
                </a:lnTo>
                <a:lnTo>
                  <a:pt x="16691" y="1200"/>
                </a:lnTo>
                <a:lnTo>
                  <a:pt x="16691" y="3000"/>
                </a:lnTo>
                <a:cubicBezTo>
                  <a:pt x="16691" y="3332"/>
                  <a:pt x="16911" y="3600"/>
                  <a:pt x="17182" y="3600"/>
                </a:cubicBezTo>
                <a:cubicBezTo>
                  <a:pt x="17453" y="3600"/>
                  <a:pt x="17673" y="3332"/>
                  <a:pt x="17673" y="3000"/>
                </a:cubicBezTo>
                <a:lnTo>
                  <a:pt x="17673" y="1200"/>
                </a:lnTo>
                <a:cubicBezTo>
                  <a:pt x="17673" y="538"/>
                  <a:pt x="17233" y="0"/>
                  <a:pt x="16691" y="0"/>
                </a:cubicBezTo>
                <a:lnTo>
                  <a:pt x="982" y="0"/>
                </a:lnTo>
                <a:cubicBezTo>
                  <a:pt x="440" y="0"/>
                  <a:pt x="0" y="538"/>
                  <a:pt x="0" y="1200"/>
                </a:cubicBezTo>
                <a:lnTo>
                  <a:pt x="0" y="15600"/>
                </a:lnTo>
                <a:cubicBezTo>
                  <a:pt x="0" y="16262"/>
                  <a:pt x="440" y="16801"/>
                  <a:pt x="982" y="16801"/>
                </a:cubicBezTo>
                <a:lnTo>
                  <a:pt x="2455" y="16801"/>
                </a:lnTo>
                <a:cubicBezTo>
                  <a:pt x="2725" y="16801"/>
                  <a:pt x="2945" y="16532"/>
                  <a:pt x="2945" y="16200"/>
                </a:cubicBezTo>
                <a:cubicBezTo>
                  <a:pt x="2945" y="15870"/>
                  <a:pt x="2725" y="15600"/>
                  <a:pt x="2455" y="15600"/>
                </a:cubicBezTo>
                <a:moveTo>
                  <a:pt x="14236" y="14400"/>
                </a:moveTo>
                <a:lnTo>
                  <a:pt x="16200" y="14400"/>
                </a:lnTo>
                <a:cubicBezTo>
                  <a:pt x="16471" y="14400"/>
                  <a:pt x="16691" y="14132"/>
                  <a:pt x="16691" y="13800"/>
                </a:cubicBezTo>
                <a:cubicBezTo>
                  <a:pt x="16691" y="13470"/>
                  <a:pt x="16471" y="13200"/>
                  <a:pt x="16200" y="13200"/>
                </a:cubicBezTo>
                <a:lnTo>
                  <a:pt x="14236" y="13200"/>
                </a:lnTo>
                <a:cubicBezTo>
                  <a:pt x="13966" y="13200"/>
                  <a:pt x="13745" y="13470"/>
                  <a:pt x="13745" y="13800"/>
                </a:cubicBezTo>
                <a:cubicBezTo>
                  <a:pt x="13745" y="14132"/>
                  <a:pt x="13966" y="14400"/>
                  <a:pt x="14236" y="14400"/>
                </a:cubicBezTo>
                <a:moveTo>
                  <a:pt x="14236" y="9600"/>
                </a:moveTo>
                <a:lnTo>
                  <a:pt x="16200" y="9600"/>
                </a:lnTo>
                <a:cubicBezTo>
                  <a:pt x="16471" y="9600"/>
                  <a:pt x="16691" y="9332"/>
                  <a:pt x="16691" y="9000"/>
                </a:cubicBezTo>
                <a:cubicBezTo>
                  <a:pt x="16691" y="8670"/>
                  <a:pt x="16471" y="8400"/>
                  <a:pt x="16200" y="8400"/>
                </a:cubicBezTo>
                <a:lnTo>
                  <a:pt x="14236" y="8400"/>
                </a:lnTo>
                <a:cubicBezTo>
                  <a:pt x="13966" y="8400"/>
                  <a:pt x="13745" y="8670"/>
                  <a:pt x="13745" y="9000"/>
                </a:cubicBezTo>
                <a:cubicBezTo>
                  <a:pt x="13745" y="9332"/>
                  <a:pt x="13966" y="9600"/>
                  <a:pt x="14236" y="9600"/>
                </a:cubicBezTo>
                <a:moveTo>
                  <a:pt x="14236" y="12000"/>
                </a:moveTo>
                <a:lnTo>
                  <a:pt x="18164" y="12000"/>
                </a:lnTo>
                <a:cubicBezTo>
                  <a:pt x="18434" y="12000"/>
                  <a:pt x="18655" y="11732"/>
                  <a:pt x="18655" y="11400"/>
                </a:cubicBezTo>
                <a:cubicBezTo>
                  <a:pt x="18655" y="11070"/>
                  <a:pt x="18434" y="10800"/>
                  <a:pt x="18164" y="10800"/>
                </a:cubicBezTo>
                <a:lnTo>
                  <a:pt x="14236" y="10800"/>
                </a:lnTo>
                <a:cubicBezTo>
                  <a:pt x="13966" y="10800"/>
                  <a:pt x="13745" y="11070"/>
                  <a:pt x="13745" y="11400"/>
                </a:cubicBezTo>
                <a:cubicBezTo>
                  <a:pt x="13745" y="11732"/>
                  <a:pt x="13966" y="12000"/>
                  <a:pt x="14236" y="120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1" name="Shape 3671"/>
          <p:cNvSpPr/>
          <p:nvPr/>
        </p:nvSpPr>
        <p:spPr>
          <a:xfrm>
            <a:off x="1657000" y="418110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6873" y="8400"/>
                </a:moveTo>
                <a:lnTo>
                  <a:pt x="10800" y="8400"/>
                </a:lnTo>
                <a:lnTo>
                  <a:pt x="10800" y="12001"/>
                </a:lnTo>
                <a:lnTo>
                  <a:pt x="6873" y="12001"/>
                </a:lnTo>
                <a:cubicBezTo>
                  <a:pt x="6873" y="12001"/>
                  <a:pt x="6873" y="8400"/>
                  <a:pt x="6873" y="8400"/>
                </a:cubicBezTo>
                <a:close/>
                <a:moveTo>
                  <a:pt x="6382" y="13200"/>
                </a:moveTo>
                <a:lnTo>
                  <a:pt x="11291" y="13200"/>
                </a:lnTo>
                <a:cubicBezTo>
                  <a:pt x="11562" y="13200"/>
                  <a:pt x="11782" y="12932"/>
                  <a:pt x="11782" y="12600"/>
                </a:cubicBezTo>
                <a:lnTo>
                  <a:pt x="11782" y="7800"/>
                </a:lnTo>
                <a:cubicBezTo>
                  <a:pt x="11782" y="7470"/>
                  <a:pt x="11562" y="7200"/>
                  <a:pt x="11291" y="7200"/>
                </a:cubicBezTo>
                <a:lnTo>
                  <a:pt x="6382" y="7200"/>
                </a:lnTo>
                <a:cubicBezTo>
                  <a:pt x="6111" y="7200"/>
                  <a:pt x="5891" y="7470"/>
                  <a:pt x="5891" y="7800"/>
                </a:cubicBezTo>
                <a:lnTo>
                  <a:pt x="5891" y="12600"/>
                </a:lnTo>
                <a:cubicBezTo>
                  <a:pt x="5891" y="12932"/>
                  <a:pt x="6111" y="13200"/>
                  <a:pt x="6382" y="13200"/>
                </a:cubicBezTo>
                <a:moveTo>
                  <a:pt x="6382" y="4800"/>
                </a:moveTo>
                <a:cubicBezTo>
                  <a:pt x="6653" y="4800"/>
                  <a:pt x="6873" y="4532"/>
                  <a:pt x="6873" y="4200"/>
                </a:cubicBezTo>
                <a:cubicBezTo>
                  <a:pt x="6873" y="3868"/>
                  <a:pt x="6653" y="3600"/>
                  <a:pt x="6382" y="3600"/>
                </a:cubicBezTo>
                <a:cubicBezTo>
                  <a:pt x="6111" y="3600"/>
                  <a:pt x="5891" y="3868"/>
                  <a:pt x="5891" y="4200"/>
                </a:cubicBezTo>
                <a:cubicBezTo>
                  <a:pt x="5891" y="4532"/>
                  <a:pt x="6111" y="4800"/>
                  <a:pt x="6382" y="4800"/>
                </a:cubicBezTo>
                <a:moveTo>
                  <a:pt x="20618" y="20400"/>
                </a:moveTo>
                <a:lnTo>
                  <a:pt x="2945" y="20400"/>
                </a:lnTo>
                <a:cubicBezTo>
                  <a:pt x="1861" y="20400"/>
                  <a:pt x="982" y="19325"/>
                  <a:pt x="982" y="18000"/>
                </a:cubicBezTo>
                <a:lnTo>
                  <a:pt x="982" y="4800"/>
                </a:lnTo>
                <a:lnTo>
                  <a:pt x="2945" y="4800"/>
                </a:lnTo>
                <a:lnTo>
                  <a:pt x="2945" y="17400"/>
                </a:lnTo>
                <a:cubicBezTo>
                  <a:pt x="2945" y="17732"/>
                  <a:pt x="3166" y="18000"/>
                  <a:pt x="3436" y="18000"/>
                </a:cubicBezTo>
                <a:cubicBezTo>
                  <a:pt x="3707" y="18000"/>
                  <a:pt x="3927" y="17732"/>
                  <a:pt x="3927" y="17400"/>
                </a:cubicBezTo>
                <a:lnTo>
                  <a:pt x="3927" y="1200"/>
                </a:lnTo>
                <a:lnTo>
                  <a:pt x="20618" y="1200"/>
                </a:lnTo>
                <a:cubicBezTo>
                  <a:pt x="20618" y="1200"/>
                  <a:pt x="20618" y="20400"/>
                  <a:pt x="20618" y="20400"/>
                </a:cubicBezTo>
                <a:close/>
                <a:moveTo>
                  <a:pt x="20618" y="0"/>
                </a:moveTo>
                <a:lnTo>
                  <a:pt x="3927" y="0"/>
                </a:lnTo>
                <a:cubicBezTo>
                  <a:pt x="3385" y="0"/>
                  <a:pt x="2945" y="538"/>
                  <a:pt x="2945" y="1200"/>
                </a:cubicBezTo>
                <a:lnTo>
                  <a:pt x="2945" y="3600"/>
                </a:lnTo>
                <a:lnTo>
                  <a:pt x="982" y="3600"/>
                </a:lnTo>
                <a:cubicBezTo>
                  <a:pt x="440" y="3600"/>
                  <a:pt x="0" y="4138"/>
                  <a:pt x="0" y="4800"/>
                </a:cubicBezTo>
                <a:lnTo>
                  <a:pt x="0" y="18000"/>
                </a:lnTo>
                <a:cubicBezTo>
                  <a:pt x="0" y="19988"/>
                  <a:pt x="1319" y="21600"/>
                  <a:pt x="2945" y="21600"/>
                </a:cubicBezTo>
                <a:lnTo>
                  <a:pt x="20618" y="21600"/>
                </a:lnTo>
                <a:cubicBezTo>
                  <a:pt x="21160" y="21600"/>
                  <a:pt x="21600" y="21062"/>
                  <a:pt x="21600" y="20400"/>
                </a:cubicBezTo>
                <a:lnTo>
                  <a:pt x="21600" y="1200"/>
                </a:lnTo>
                <a:cubicBezTo>
                  <a:pt x="21600" y="538"/>
                  <a:pt x="21160" y="0"/>
                  <a:pt x="20618" y="0"/>
                </a:cubicBezTo>
                <a:moveTo>
                  <a:pt x="6382" y="18000"/>
                </a:moveTo>
                <a:lnTo>
                  <a:pt x="18164" y="18000"/>
                </a:lnTo>
                <a:cubicBezTo>
                  <a:pt x="18434" y="18000"/>
                  <a:pt x="18655" y="17732"/>
                  <a:pt x="18655" y="17400"/>
                </a:cubicBezTo>
                <a:cubicBezTo>
                  <a:pt x="18655" y="17068"/>
                  <a:pt x="18434" y="16801"/>
                  <a:pt x="18164" y="16801"/>
                </a:cubicBezTo>
                <a:lnTo>
                  <a:pt x="6382" y="16801"/>
                </a:lnTo>
                <a:cubicBezTo>
                  <a:pt x="6111" y="16801"/>
                  <a:pt x="5891" y="17068"/>
                  <a:pt x="5891" y="17400"/>
                </a:cubicBezTo>
                <a:cubicBezTo>
                  <a:pt x="5891" y="17732"/>
                  <a:pt x="6111" y="18000"/>
                  <a:pt x="6382" y="18000"/>
                </a:cubicBezTo>
                <a:moveTo>
                  <a:pt x="6382" y="15600"/>
                </a:moveTo>
                <a:lnTo>
                  <a:pt x="18164" y="15600"/>
                </a:lnTo>
                <a:cubicBezTo>
                  <a:pt x="18434" y="15600"/>
                  <a:pt x="18655" y="15332"/>
                  <a:pt x="18655" y="15000"/>
                </a:cubicBezTo>
                <a:cubicBezTo>
                  <a:pt x="18655" y="14668"/>
                  <a:pt x="18434" y="14401"/>
                  <a:pt x="18164" y="14401"/>
                </a:cubicBezTo>
                <a:lnTo>
                  <a:pt x="6382" y="14401"/>
                </a:lnTo>
                <a:cubicBezTo>
                  <a:pt x="6111" y="14401"/>
                  <a:pt x="5891" y="14668"/>
                  <a:pt x="5891" y="15000"/>
                </a:cubicBezTo>
                <a:cubicBezTo>
                  <a:pt x="5891" y="15332"/>
                  <a:pt x="6111" y="15600"/>
                  <a:pt x="6382" y="15600"/>
                </a:cubicBezTo>
                <a:moveTo>
                  <a:pt x="8345" y="4800"/>
                </a:moveTo>
                <a:cubicBezTo>
                  <a:pt x="8616" y="4800"/>
                  <a:pt x="8836" y="4532"/>
                  <a:pt x="8836" y="4200"/>
                </a:cubicBezTo>
                <a:cubicBezTo>
                  <a:pt x="8836" y="3868"/>
                  <a:pt x="8616" y="3600"/>
                  <a:pt x="8345" y="3600"/>
                </a:cubicBezTo>
                <a:cubicBezTo>
                  <a:pt x="8075" y="3600"/>
                  <a:pt x="7855" y="3868"/>
                  <a:pt x="7855" y="4200"/>
                </a:cubicBezTo>
                <a:cubicBezTo>
                  <a:pt x="7855" y="4532"/>
                  <a:pt x="8075" y="4800"/>
                  <a:pt x="8345" y="4800"/>
                </a:cubicBezTo>
                <a:moveTo>
                  <a:pt x="18164" y="7200"/>
                </a:moveTo>
                <a:lnTo>
                  <a:pt x="14236" y="7200"/>
                </a:lnTo>
                <a:cubicBezTo>
                  <a:pt x="13966" y="7200"/>
                  <a:pt x="13745" y="7470"/>
                  <a:pt x="13745" y="7800"/>
                </a:cubicBezTo>
                <a:cubicBezTo>
                  <a:pt x="13745" y="8132"/>
                  <a:pt x="13966" y="8400"/>
                  <a:pt x="14236" y="8400"/>
                </a:cubicBezTo>
                <a:lnTo>
                  <a:pt x="18164" y="8400"/>
                </a:lnTo>
                <a:cubicBezTo>
                  <a:pt x="18434" y="8400"/>
                  <a:pt x="18655" y="8132"/>
                  <a:pt x="18655" y="7800"/>
                </a:cubicBezTo>
                <a:cubicBezTo>
                  <a:pt x="18655" y="7470"/>
                  <a:pt x="18434" y="7200"/>
                  <a:pt x="18164" y="7200"/>
                </a:cubicBezTo>
                <a:moveTo>
                  <a:pt x="18164" y="12001"/>
                </a:moveTo>
                <a:lnTo>
                  <a:pt x="14236" y="12001"/>
                </a:lnTo>
                <a:cubicBezTo>
                  <a:pt x="13966" y="12001"/>
                  <a:pt x="13745" y="12268"/>
                  <a:pt x="13745" y="12600"/>
                </a:cubicBezTo>
                <a:cubicBezTo>
                  <a:pt x="13745" y="12932"/>
                  <a:pt x="13966" y="13200"/>
                  <a:pt x="14236" y="13200"/>
                </a:cubicBezTo>
                <a:lnTo>
                  <a:pt x="18164" y="13200"/>
                </a:lnTo>
                <a:cubicBezTo>
                  <a:pt x="18434" y="13200"/>
                  <a:pt x="18655" y="12932"/>
                  <a:pt x="18655" y="12600"/>
                </a:cubicBezTo>
                <a:cubicBezTo>
                  <a:pt x="18655" y="12268"/>
                  <a:pt x="18434" y="12001"/>
                  <a:pt x="18164" y="12001"/>
                </a:cubicBezTo>
                <a:moveTo>
                  <a:pt x="18164" y="9600"/>
                </a:moveTo>
                <a:lnTo>
                  <a:pt x="14236" y="9600"/>
                </a:lnTo>
                <a:cubicBezTo>
                  <a:pt x="13966" y="9600"/>
                  <a:pt x="13745" y="9870"/>
                  <a:pt x="13745" y="10200"/>
                </a:cubicBezTo>
                <a:cubicBezTo>
                  <a:pt x="13745" y="10532"/>
                  <a:pt x="13966" y="10800"/>
                  <a:pt x="14236" y="10800"/>
                </a:cubicBezTo>
                <a:lnTo>
                  <a:pt x="18164" y="10800"/>
                </a:lnTo>
                <a:cubicBezTo>
                  <a:pt x="18434" y="10800"/>
                  <a:pt x="18655" y="10532"/>
                  <a:pt x="18655" y="10200"/>
                </a:cubicBezTo>
                <a:cubicBezTo>
                  <a:pt x="18655" y="9870"/>
                  <a:pt x="18434" y="9600"/>
                  <a:pt x="18164" y="9600"/>
                </a:cubicBezTo>
                <a:moveTo>
                  <a:pt x="18164" y="4800"/>
                </a:moveTo>
                <a:cubicBezTo>
                  <a:pt x="18434" y="4800"/>
                  <a:pt x="18655" y="4532"/>
                  <a:pt x="18655" y="4200"/>
                </a:cubicBezTo>
                <a:cubicBezTo>
                  <a:pt x="18655" y="3868"/>
                  <a:pt x="18434" y="3600"/>
                  <a:pt x="18164" y="3600"/>
                </a:cubicBezTo>
                <a:cubicBezTo>
                  <a:pt x="17893" y="3600"/>
                  <a:pt x="17673" y="3868"/>
                  <a:pt x="17673" y="4200"/>
                </a:cubicBezTo>
                <a:cubicBezTo>
                  <a:pt x="17673" y="4532"/>
                  <a:pt x="17893" y="4800"/>
                  <a:pt x="18164" y="4800"/>
                </a:cubicBezTo>
                <a:moveTo>
                  <a:pt x="16200" y="4800"/>
                </a:moveTo>
                <a:cubicBezTo>
                  <a:pt x="16471" y="4800"/>
                  <a:pt x="16691" y="4532"/>
                  <a:pt x="16691" y="4200"/>
                </a:cubicBezTo>
                <a:cubicBezTo>
                  <a:pt x="16691" y="3868"/>
                  <a:pt x="16471" y="3600"/>
                  <a:pt x="16200" y="3600"/>
                </a:cubicBezTo>
                <a:cubicBezTo>
                  <a:pt x="15929" y="3600"/>
                  <a:pt x="15709" y="3868"/>
                  <a:pt x="15709" y="4200"/>
                </a:cubicBezTo>
                <a:cubicBezTo>
                  <a:pt x="15709" y="4532"/>
                  <a:pt x="15929" y="4800"/>
                  <a:pt x="16200" y="4800"/>
                </a:cubicBezTo>
                <a:moveTo>
                  <a:pt x="10309" y="4800"/>
                </a:moveTo>
                <a:lnTo>
                  <a:pt x="14236" y="4800"/>
                </a:lnTo>
                <a:cubicBezTo>
                  <a:pt x="14507" y="4800"/>
                  <a:pt x="14727" y="4532"/>
                  <a:pt x="14727" y="4200"/>
                </a:cubicBezTo>
                <a:cubicBezTo>
                  <a:pt x="14727" y="3868"/>
                  <a:pt x="14507" y="3600"/>
                  <a:pt x="14236" y="3600"/>
                </a:cubicBezTo>
                <a:lnTo>
                  <a:pt x="10309" y="3600"/>
                </a:lnTo>
                <a:cubicBezTo>
                  <a:pt x="10038" y="3600"/>
                  <a:pt x="9818" y="3868"/>
                  <a:pt x="9818" y="4200"/>
                </a:cubicBezTo>
                <a:cubicBezTo>
                  <a:pt x="9818" y="4532"/>
                  <a:pt x="10038" y="4800"/>
                  <a:pt x="10309" y="4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2" name="Shape 3672"/>
          <p:cNvSpPr/>
          <p:nvPr/>
        </p:nvSpPr>
        <p:spPr>
          <a:xfrm>
            <a:off x="2058739" y="416197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6382" y="7855"/>
                </a:moveTo>
                <a:cubicBezTo>
                  <a:pt x="6653" y="7855"/>
                  <a:pt x="6873" y="7635"/>
                  <a:pt x="6873" y="7364"/>
                </a:cubicBezTo>
                <a:cubicBezTo>
                  <a:pt x="6873" y="7092"/>
                  <a:pt x="6653" y="6873"/>
                  <a:pt x="6382" y="6873"/>
                </a:cubicBezTo>
                <a:cubicBezTo>
                  <a:pt x="6111" y="6873"/>
                  <a:pt x="5891" y="7092"/>
                  <a:pt x="5891" y="7364"/>
                </a:cubicBezTo>
                <a:cubicBezTo>
                  <a:pt x="5891" y="7635"/>
                  <a:pt x="6111" y="7855"/>
                  <a:pt x="6382" y="7855"/>
                </a:cubicBezTo>
                <a:moveTo>
                  <a:pt x="6873" y="10800"/>
                </a:moveTo>
                <a:lnTo>
                  <a:pt x="10800" y="10800"/>
                </a:lnTo>
                <a:lnTo>
                  <a:pt x="10800" y="13746"/>
                </a:lnTo>
                <a:lnTo>
                  <a:pt x="6873" y="13746"/>
                </a:lnTo>
                <a:cubicBezTo>
                  <a:pt x="6873" y="13746"/>
                  <a:pt x="6873" y="10800"/>
                  <a:pt x="6873" y="10800"/>
                </a:cubicBezTo>
                <a:close/>
                <a:moveTo>
                  <a:pt x="6382" y="14727"/>
                </a:moveTo>
                <a:lnTo>
                  <a:pt x="11291" y="14727"/>
                </a:lnTo>
                <a:cubicBezTo>
                  <a:pt x="11562" y="14727"/>
                  <a:pt x="11782" y="14508"/>
                  <a:pt x="11782" y="14236"/>
                </a:cubicBezTo>
                <a:lnTo>
                  <a:pt x="11782" y="10309"/>
                </a:lnTo>
                <a:cubicBezTo>
                  <a:pt x="11782" y="10039"/>
                  <a:pt x="11562" y="9818"/>
                  <a:pt x="11291" y="9818"/>
                </a:cubicBezTo>
                <a:lnTo>
                  <a:pt x="6382" y="9818"/>
                </a:lnTo>
                <a:cubicBezTo>
                  <a:pt x="6111" y="9818"/>
                  <a:pt x="5891" y="10039"/>
                  <a:pt x="5891" y="10309"/>
                </a:cubicBezTo>
                <a:lnTo>
                  <a:pt x="5891" y="14236"/>
                </a:lnTo>
                <a:cubicBezTo>
                  <a:pt x="5891" y="14508"/>
                  <a:pt x="6111" y="14727"/>
                  <a:pt x="6382" y="14727"/>
                </a:cubicBezTo>
                <a:moveTo>
                  <a:pt x="8345" y="7855"/>
                </a:moveTo>
                <a:cubicBezTo>
                  <a:pt x="8616" y="7855"/>
                  <a:pt x="8836" y="7635"/>
                  <a:pt x="8836" y="7364"/>
                </a:cubicBezTo>
                <a:cubicBezTo>
                  <a:pt x="8836" y="7092"/>
                  <a:pt x="8616" y="6873"/>
                  <a:pt x="8345" y="6873"/>
                </a:cubicBezTo>
                <a:cubicBezTo>
                  <a:pt x="8075" y="6873"/>
                  <a:pt x="7855" y="7092"/>
                  <a:pt x="7855" y="7364"/>
                </a:cubicBezTo>
                <a:cubicBezTo>
                  <a:pt x="7855" y="7635"/>
                  <a:pt x="8075" y="7855"/>
                  <a:pt x="8345" y="7855"/>
                </a:cubicBezTo>
                <a:moveTo>
                  <a:pt x="20618" y="20618"/>
                </a:moveTo>
                <a:lnTo>
                  <a:pt x="2945" y="20618"/>
                </a:lnTo>
                <a:cubicBezTo>
                  <a:pt x="1861" y="20618"/>
                  <a:pt x="982" y="19739"/>
                  <a:pt x="982" y="18655"/>
                </a:cubicBezTo>
                <a:lnTo>
                  <a:pt x="982" y="7855"/>
                </a:lnTo>
                <a:lnTo>
                  <a:pt x="2945" y="7855"/>
                </a:lnTo>
                <a:lnTo>
                  <a:pt x="2945" y="18164"/>
                </a:lnTo>
                <a:cubicBezTo>
                  <a:pt x="2945" y="18435"/>
                  <a:pt x="3166" y="18655"/>
                  <a:pt x="3436" y="18655"/>
                </a:cubicBezTo>
                <a:cubicBezTo>
                  <a:pt x="3707" y="18655"/>
                  <a:pt x="3927" y="18435"/>
                  <a:pt x="3927" y="18164"/>
                </a:cubicBezTo>
                <a:lnTo>
                  <a:pt x="3927" y="4909"/>
                </a:lnTo>
                <a:lnTo>
                  <a:pt x="20618" y="4909"/>
                </a:lnTo>
                <a:cubicBezTo>
                  <a:pt x="20618" y="4909"/>
                  <a:pt x="20618" y="20618"/>
                  <a:pt x="20618" y="20618"/>
                </a:cubicBezTo>
                <a:close/>
                <a:moveTo>
                  <a:pt x="20618" y="3927"/>
                </a:moveTo>
                <a:lnTo>
                  <a:pt x="3927" y="3927"/>
                </a:lnTo>
                <a:cubicBezTo>
                  <a:pt x="3385" y="3927"/>
                  <a:pt x="2945" y="4367"/>
                  <a:pt x="2945" y="4909"/>
                </a:cubicBezTo>
                <a:lnTo>
                  <a:pt x="2945" y="6873"/>
                </a:lnTo>
                <a:lnTo>
                  <a:pt x="982" y="6873"/>
                </a:lnTo>
                <a:cubicBezTo>
                  <a:pt x="440" y="6873"/>
                  <a:pt x="0" y="7313"/>
                  <a:pt x="0" y="7855"/>
                </a:cubicBezTo>
                <a:lnTo>
                  <a:pt x="0" y="18655"/>
                </a:lnTo>
                <a:cubicBezTo>
                  <a:pt x="0" y="20282"/>
                  <a:pt x="1319" y="21600"/>
                  <a:pt x="2945" y="21600"/>
                </a:cubicBezTo>
                <a:lnTo>
                  <a:pt x="20618" y="21600"/>
                </a:lnTo>
                <a:cubicBezTo>
                  <a:pt x="21160" y="21600"/>
                  <a:pt x="21600" y="21160"/>
                  <a:pt x="21600" y="20618"/>
                </a:cubicBezTo>
                <a:lnTo>
                  <a:pt x="21600" y="4909"/>
                </a:lnTo>
                <a:cubicBezTo>
                  <a:pt x="21600" y="4367"/>
                  <a:pt x="21160" y="3927"/>
                  <a:pt x="20618" y="3927"/>
                </a:cubicBezTo>
                <a:moveTo>
                  <a:pt x="6382" y="16691"/>
                </a:moveTo>
                <a:lnTo>
                  <a:pt x="18164" y="16691"/>
                </a:lnTo>
                <a:cubicBezTo>
                  <a:pt x="18434" y="16691"/>
                  <a:pt x="18655" y="16471"/>
                  <a:pt x="18655" y="16200"/>
                </a:cubicBezTo>
                <a:cubicBezTo>
                  <a:pt x="18655" y="15929"/>
                  <a:pt x="18434" y="15710"/>
                  <a:pt x="18164" y="15710"/>
                </a:cubicBezTo>
                <a:lnTo>
                  <a:pt x="6382" y="15710"/>
                </a:lnTo>
                <a:cubicBezTo>
                  <a:pt x="6111" y="15710"/>
                  <a:pt x="5891" y="15929"/>
                  <a:pt x="5891" y="16200"/>
                </a:cubicBezTo>
                <a:cubicBezTo>
                  <a:pt x="5891" y="16471"/>
                  <a:pt x="6111" y="16691"/>
                  <a:pt x="6382" y="16691"/>
                </a:cubicBezTo>
                <a:moveTo>
                  <a:pt x="10309" y="7855"/>
                </a:moveTo>
                <a:lnTo>
                  <a:pt x="14236" y="7855"/>
                </a:lnTo>
                <a:cubicBezTo>
                  <a:pt x="14507" y="7855"/>
                  <a:pt x="14727" y="7635"/>
                  <a:pt x="14727" y="7364"/>
                </a:cubicBezTo>
                <a:cubicBezTo>
                  <a:pt x="14727" y="7092"/>
                  <a:pt x="14507" y="6873"/>
                  <a:pt x="14236" y="6873"/>
                </a:cubicBezTo>
                <a:lnTo>
                  <a:pt x="10309" y="6873"/>
                </a:lnTo>
                <a:cubicBezTo>
                  <a:pt x="10038" y="6873"/>
                  <a:pt x="9818" y="7092"/>
                  <a:pt x="9818" y="7364"/>
                </a:cubicBezTo>
                <a:cubicBezTo>
                  <a:pt x="9818" y="7635"/>
                  <a:pt x="10038" y="7855"/>
                  <a:pt x="10309" y="7855"/>
                </a:cubicBezTo>
                <a:moveTo>
                  <a:pt x="6382" y="18655"/>
                </a:moveTo>
                <a:lnTo>
                  <a:pt x="18164" y="18655"/>
                </a:lnTo>
                <a:cubicBezTo>
                  <a:pt x="18434" y="18655"/>
                  <a:pt x="18655" y="18435"/>
                  <a:pt x="18655" y="18164"/>
                </a:cubicBezTo>
                <a:cubicBezTo>
                  <a:pt x="18655" y="17893"/>
                  <a:pt x="18434" y="17673"/>
                  <a:pt x="18164" y="17673"/>
                </a:cubicBezTo>
                <a:lnTo>
                  <a:pt x="6382" y="17673"/>
                </a:lnTo>
                <a:cubicBezTo>
                  <a:pt x="6111" y="17673"/>
                  <a:pt x="5891" y="17893"/>
                  <a:pt x="5891" y="18164"/>
                </a:cubicBezTo>
                <a:cubicBezTo>
                  <a:pt x="5891" y="18435"/>
                  <a:pt x="6111" y="18655"/>
                  <a:pt x="6382" y="18655"/>
                </a:cubicBezTo>
                <a:moveTo>
                  <a:pt x="4909" y="2945"/>
                </a:moveTo>
                <a:lnTo>
                  <a:pt x="20127" y="2945"/>
                </a:lnTo>
                <a:cubicBezTo>
                  <a:pt x="20398" y="2945"/>
                  <a:pt x="20618" y="2726"/>
                  <a:pt x="20618" y="2455"/>
                </a:cubicBezTo>
                <a:cubicBezTo>
                  <a:pt x="20618" y="2184"/>
                  <a:pt x="20398" y="1964"/>
                  <a:pt x="20127" y="1964"/>
                </a:cubicBezTo>
                <a:lnTo>
                  <a:pt x="4909" y="1964"/>
                </a:lnTo>
                <a:cubicBezTo>
                  <a:pt x="4638" y="1964"/>
                  <a:pt x="4418" y="2184"/>
                  <a:pt x="4418" y="2455"/>
                </a:cubicBezTo>
                <a:cubicBezTo>
                  <a:pt x="4418" y="2726"/>
                  <a:pt x="4638" y="2945"/>
                  <a:pt x="4909" y="2945"/>
                </a:cubicBezTo>
                <a:moveTo>
                  <a:pt x="18164" y="11783"/>
                </a:moveTo>
                <a:lnTo>
                  <a:pt x="14236" y="11783"/>
                </a:lnTo>
                <a:cubicBezTo>
                  <a:pt x="13966" y="11783"/>
                  <a:pt x="13745" y="12001"/>
                  <a:pt x="13745" y="12273"/>
                </a:cubicBezTo>
                <a:cubicBezTo>
                  <a:pt x="13745" y="12544"/>
                  <a:pt x="13966" y="12764"/>
                  <a:pt x="14236" y="12764"/>
                </a:cubicBezTo>
                <a:lnTo>
                  <a:pt x="18164" y="12764"/>
                </a:lnTo>
                <a:cubicBezTo>
                  <a:pt x="18434" y="12764"/>
                  <a:pt x="18655" y="12544"/>
                  <a:pt x="18655" y="12273"/>
                </a:cubicBezTo>
                <a:cubicBezTo>
                  <a:pt x="18655" y="12001"/>
                  <a:pt x="18434" y="11783"/>
                  <a:pt x="18164" y="11783"/>
                </a:cubicBezTo>
                <a:moveTo>
                  <a:pt x="6382" y="982"/>
                </a:moveTo>
                <a:lnTo>
                  <a:pt x="19145" y="982"/>
                </a:lnTo>
                <a:cubicBezTo>
                  <a:pt x="19416" y="982"/>
                  <a:pt x="19636" y="762"/>
                  <a:pt x="19636" y="491"/>
                </a:cubicBezTo>
                <a:cubicBezTo>
                  <a:pt x="19636" y="221"/>
                  <a:pt x="19416" y="0"/>
                  <a:pt x="19145" y="0"/>
                </a:cubicBezTo>
                <a:lnTo>
                  <a:pt x="6382" y="0"/>
                </a:lnTo>
                <a:cubicBezTo>
                  <a:pt x="6111" y="0"/>
                  <a:pt x="5891" y="221"/>
                  <a:pt x="5891" y="491"/>
                </a:cubicBezTo>
                <a:cubicBezTo>
                  <a:pt x="5891" y="762"/>
                  <a:pt x="6111" y="982"/>
                  <a:pt x="6382" y="982"/>
                </a:cubicBezTo>
                <a:moveTo>
                  <a:pt x="18164" y="13746"/>
                </a:moveTo>
                <a:lnTo>
                  <a:pt x="14236" y="13746"/>
                </a:lnTo>
                <a:cubicBezTo>
                  <a:pt x="13966" y="13746"/>
                  <a:pt x="13745" y="13965"/>
                  <a:pt x="13745" y="14236"/>
                </a:cubicBezTo>
                <a:cubicBezTo>
                  <a:pt x="13745" y="14508"/>
                  <a:pt x="13966" y="14727"/>
                  <a:pt x="14236" y="14727"/>
                </a:cubicBezTo>
                <a:lnTo>
                  <a:pt x="18164" y="14727"/>
                </a:lnTo>
                <a:cubicBezTo>
                  <a:pt x="18434" y="14727"/>
                  <a:pt x="18655" y="14508"/>
                  <a:pt x="18655" y="14236"/>
                </a:cubicBezTo>
                <a:cubicBezTo>
                  <a:pt x="18655" y="13965"/>
                  <a:pt x="18434" y="13746"/>
                  <a:pt x="18164" y="13746"/>
                </a:cubicBezTo>
                <a:moveTo>
                  <a:pt x="16200" y="7855"/>
                </a:moveTo>
                <a:cubicBezTo>
                  <a:pt x="16471" y="7855"/>
                  <a:pt x="16691" y="7635"/>
                  <a:pt x="16691" y="7364"/>
                </a:cubicBezTo>
                <a:cubicBezTo>
                  <a:pt x="16691" y="7092"/>
                  <a:pt x="16471" y="6873"/>
                  <a:pt x="16200" y="6873"/>
                </a:cubicBezTo>
                <a:cubicBezTo>
                  <a:pt x="15929" y="6873"/>
                  <a:pt x="15709" y="7092"/>
                  <a:pt x="15709" y="7364"/>
                </a:cubicBezTo>
                <a:cubicBezTo>
                  <a:pt x="15709" y="7635"/>
                  <a:pt x="15929" y="7855"/>
                  <a:pt x="16200" y="7855"/>
                </a:cubicBezTo>
                <a:moveTo>
                  <a:pt x="18164" y="7855"/>
                </a:moveTo>
                <a:cubicBezTo>
                  <a:pt x="18434" y="7855"/>
                  <a:pt x="18655" y="7635"/>
                  <a:pt x="18655" y="7364"/>
                </a:cubicBezTo>
                <a:cubicBezTo>
                  <a:pt x="18655" y="7092"/>
                  <a:pt x="18434" y="6873"/>
                  <a:pt x="18164" y="6873"/>
                </a:cubicBezTo>
                <a:cubicBezTo>
                  <a:pt x="17893" y="6873"/>
                  <a:pt x="17673" y="7092"/>
                  <a:pt x="17673" y="7364"/>
                </a:cubicBezTo>
                <a:cubicBezTo>
                  <a:pt x="17673" y="7635"/>
                  <a:pt x="17893" y="7855"/>
                  <a:pt x="18164" y="7855"/>
                </a:cubicBezTo>
                <a:moveTo>
                  <a:pt x="18164" y="9818"/>
                </a:moveTo>
                <a:lnTo>
                  <a:pt x="14236" y="9818"/>
                </a:lnTo>
                <a:cubicBezTo>
                  <a:pt x="13966" y="9818"/>
                  <a:pt x="13745" y="10039"/>
                  <a:pt x="13745" y="10309"/>
                </a:cubicBezTo>
                <a:cubicBezTo>
                  <a:pt x="13745" y="10580"/>
                  <a:pt x="13966" y="10800"/>
                  <a:pt x="14236" y="10800"/>
                </a:cubicBezTo>
                <a:lnTo>
                  <a:pt x="18164" y="10800"/>
                </a:lnTo>
                <a:cubicBezTo>
                  <a:pt x="18434" y="10800"/>
                  <a:pt x="18655" y="10580"/>
                  <a:pt x="18655" y="10309"/>
                </a:cubicBezTo>
                <a:cubicBezTo>
                  <a:pt x="18655" y="10039"/>
                  <a:pt x="18434" y="9818"/>
                  <a:pt x="18164" y="98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3" name="Shape 3673"/>
          <p:cNvSpPr/>
          <p:nvPr/>
        </p:nvSpPr>
        <p:spPr>
          <a:xfrm>
            <a:off x="2460478" y="416197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10309"/>
                </a:moveTo>
                <a:lnTo>
                  <a:pt x="11291" y="10309"/>
                </a:lnTo>
                <a:lnTo>
                  <a:pt x="11291" y="5401"/>
                </a:lnTo>
                <a:cubicBezTo>
                  <a:pt x="11291" y="5129"/>
                  <a:pt x="11071" y="4909"/>
                  <a:pt x="10800" y="4909"/>
                </a:cubicBezTo>
                <a:cubicBezTo>
                  <a:pt x="10529" y="4909"/>
                  <a:pt x="10309" y="5129"/>
                  <a:pt x="10309" y="5401"/>
                </a:cubicBezTo>
                <a:lnTo>
                  <a:pt x="10309" y="10309"/>
                </a:lnTo>
                <a:lnTo>
                  <a:pt x="5400" y="10309"/>
                </a:lnTo>
                <a:cubicBezTo>
                  <a:pt x="5129" y="10309"/>
                  <a:pt x="4909" y="10530"/>
                  <a:pt x="4909" y="10800"/>
                </a:cubicBezTo>
                <a:cubicBezTo>
                  <a:pt x="4909" y="11071"/>
                  <a:pt x="5129" y="11292"/>
                  <a:pt x="5400" y="11292"/>
                </a:cubicBezTo>
                <a:lnTo>
                  <a:pt x="10309" y="11292"/>
                </a:lnTo>
                <a:lnTo>
                  <a:pt x="10309" y="16200"/>
                </a:lnTo>
                <a:cubicBezTo>
                  <a:pt x="10309" y="16471"/>
                  <a:pt x="10529" y="16691"/>
                  <a:pt x="10800" y="16691"/>
                </a:cubicBezTo>
                <a:cubicBezTo>
                  <a:pt x="11071" y="16691"/>
                  <a:pt x="11291" y="16471"/>
                  <a:pt x="11291" y="16200"/>
                </a:cubicBezTo>
                <a:lnTo>
                  <a:pt x="11291" y="11292"/>
                </a:lnTo>
                <a:lnTo>
                  <a:pt x="16200" y="11292"/>
                </a:lnTo>
                <a:cubicBezTo>
                  <a:pt x="16471" y="11292"/>
                  <a:pt x="16691" y="11071"/>
                  <a:pt x="16691" y="10800"/>
                </a:cubicBezTo>
                <a:cubicBezTo>
                  <a:pt x="16691" y="10530"/>
                  <a:pt x="16471" y="10309"/>
                  <a:pt x="16200"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4" name="Shape 3674"/>
          <p:cNvSpPr/>
          <p:nvPr/>
        </p:nvSpPr>
        <p:spPr>
          <a:xfrm>
            <a:off x="2862218" y="416197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8"/>
                  <a:pt x="5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10309"/>
                </a:moveTo>
                <a:lnTo>
                  <a:pt x="5400" y="10309"/>
                </a:lnTo>
                <a:cubicBezTo>
                  <a:pt x="5129" y="10309"/>
                  <a:pt x="4909" y="10530"/>
                  <a:pt x="4909" y="10800"/>
                </a:cubicBezTo>
                <a:cubicBezTo>
                  <a:pt x="4909" y="11071"/>
                  <a:pt x="5129" y="11292"/>
                  <a:pt x="5400" y="11292"/>
                </a:cubicBezTo>
                <a:lnTo>
                  <a:pt x="16200" y="11292"/>
                </a:lnTo>
                <a:cubicBezTo>
                  <a:pt x="16471" y="11292"/>
                  <a:pt x="16691" y="11071"/>
                  <a:pt x="16691" y="10800"/>
                </a:cubicBezTo>
                <a:cubicBezTo>
                  <a:pt x="16691" y="10530"/>
                  <a:pt x="16471" y="10309"/>
                  <a:pt x="16200"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5" name="Shape 3675"/>
          <p:cNvSpPr/>
          <p:nvPr/>
        </p:nvSpPr>
        <p:spPr>
          <a:xfrm>
            <a:off x="3263957" y="418110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70"/>
                  <a:pt x="8617" y="4800"/>
                  <a:pt x="8345" y="4800"/>
                </a:cubicBezTo>
                <a:lnTo>
                  <a:pt x="5400" y="4800"/>
                </a:lnTo>
                <a:cubicBezTo>
                  <a:pt x="5129" y="4800"/>
                  <a:pt x="4909" y="5070"/>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70"/>
                  <a:pt x="18926" y="16801"/>
                  <a:pt x="18655" y="16801"/>
                </a:cubicBezTo>
                <a:lnTo>
                  <a:pt x="18655" y="3601"/>
                </a:lnTo>
                <a:lnTo>
                  <a:pt x="20618" y="3601"/>
                </a:lnTo>
                <a:cubicBezTo>
                  <a:pt x="20618" y="3601"/>
                  <a:pt x="20618" y="20400"/>
                  <a:pt x="20618" y="20400"/>
                </a:cubicBezTo>
                <a:close/>
                <a:moveTo>
                  <a:pt x="17673" y="16801"/>
                </a:moveTo>
                <a:cubicBezTo>
                  <a:pt x="17401" y="16801"/>
                  <a:pt x="17182" y="17070"/>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70"/>
                  <a:pt x="4199" y="16801"/>
                  <a:pt x="3927" y="16801"/>
                </a:cubicBezTo>
                <a:lnTo>
                  <a:pt x="3927" y="3601"/>
                </a:lnTo>
                <a:lnTo>
                  <a:pt x="17673" y="3601"/>
                </a:lnTo>
                <a:cubicBezTo>
                  <a:pt x="17673" y="3601"/>
                  <a:pt x="17673" y="16801"/>
                  <a:pt x="17673" y="16801"/>
                </a:cubicBezTo>
                <a:close/>
                <a:moveTo>
                  <a:pt x="2945" y="16801"/>
                </a:moveTo>
                <a:cubicBezTo>
                  <a:pt x="2674" y="16801"/>
                  <a:pt x="2455" y="17070"/>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70"/>
                  <a:pt x="6653" y="7200"/>
                  <a:pt x="6382" y="7200"/>
                </a:cubicBezTo>
                <a:lnTo>
                  <a:pt x="5400" y="7200"/>
                </a:lnTo>
                <a:cubicBezTo>
                  <a:pt x="5129" y="7200"/>
                  <a:pt x="4909" y="7470"/>
                  <a:pt x="4909" y="7800"/>
                </a:cubicBezTo>
                <a:cubicBezTo>
                  <a:pt x="4909" y="8132"/>
                  <a:pt x="5129" y="8400"/>
                  <a:pt x="5400" y="8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6" name="Shape 3676"/>
          <p:cNvSpPr/>
          <p:nvPr/>
        </p:nvSpPr>
        <p:spPr>
          <a:xfrm>
            <a:off x="3665696" y="4171543"/>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16691" y="20520"/>
                </a:moveTo>
                <a:lnTo>
                  <a:pt x="14727" y="20520"/>
                </a:lnTo>
                <a:lnTo>
                  <a:pt x="14727" y="18360"/>
                </a:lnTo>
                <a:cubicBezTo>
                  <a:pt x="14999" y="18360"/>
                  <a:pt x="15218" y="18118"/>
                  <a:pt x="15218" y="17820"/>
                </a:cubicBezTo>
                <a:cubicBezTo>
                  <a:pt x="15218" y="17523"/>
                  <a:pt x="14999" y="17280"/>
                  <a:pt x="14727" y="17280"/>
                </a:cubicBezTo>
                <a:lnTo>
                  <a:pt x="14727" y="7560"/>
                </a:lnTo>
                <a:lnTo>
                  <a:pt x="16691" y="7560"/>
                </a:lnTo>
                <a:cubicBezTo>
                  <a:pt x="16691" y="7560"/>
                  <a:pt x="16691" y="20520"/>
                  <a:pt x="16691" y="20520"/>
                </a:cubicBezTo>
                <a:close/>
                <a:moveTo>
                  <a:pt x="13745" y="17280"/>
                </a:moveTo>
                <a:cubicBezTo>
                  <a:pt x="13474" y="17280"/>
                  <a:pt x="13255" y="17523"/>
                  <a:pt x="13255" y="17820"/>
                </a:cubicBezTo>
                <a:cubicBezTo>
                  <a:pt x="13255" y="18118"/>
                  <a:pt x="13474" y="18360"/>
                  <a:pt x="13745" y="18360"/>
                </a:cubicBezTo>
                <a:lnTo>
                  <a:pt x="13745" y="20520"/>
                </a:lnTo>
                <a:lnTo>
                  <a:pt x="3927" y="20520"/>
                </a:lnTo>
                <a:lnTo>
                  <a:pt x="3927" y="18360"/>
                </a:lnTo>
                <a:cubicBezTo>
                  <a:pt x="4199" y="18360"/>
                  <a:pt x="4418" y="18118"/>
                  <a:pt x="4418" y="17820"/>
                </a:cubicBezTo>
                <a:cubicBezTo>
                  <a:pt x="4418" y="17523"/>
                  <a:pt x="4199" y="17280"/>
                  <a:pt x="3927" y="17280"/>
                </a:cubicBezTo>
                <a:lnTo>
                  <a:pt x="3927" y="7560"/>
                </a:lnTo>
                <a:lnTo>
                  <a:pt x="13745" y="7560"/>
                </a:lnTo>
                <a:cubicBezTo>
                  <a:pt x="13745" y="7560"/>
                  <a:pt x="13745" y="17280"/>
                  <a:pt x="13745" y="17280"/>
                </a:cubicBezTo>
                <a:close/>
                <a:moveTo>
                  <a:pt x="2945" y="17280"/>
                </a:moveTo>
                <a:cubicBezTo>
                  <a:pt x="2674" y="17280"/>
                  <a:pt x="2455" y="17523"/>
                  <a:pt x="2455" y="17820"/>
                </a:cubicBezTo>
                <a:cubicBezTo>
                  <a:pt x="2455" y="18118"/>
                  <a:pt x="2674" y="18360"/>
                  <a:pt x="2945" y="18360"/>
                </a:cubicBezTo>
                <a:lnTo>
                  <a:pt x="2945" y="20520"/>
                </a:lnTo>
                <a:lnTo>
                  <a:pt x="982" y="20520"/>
                </a:lnTo>
                <a:lnTo>
                  <a:pt x="982" y="7560"/>
                </a:lnTo>
                <a:lnTo>
                  <a:pt x="2945" y="7560"/>
                </a:lnTo>
                <a:cubicBezTo>
                  <a:pt x="2945" y="7560"/>
                  <a:pt x="2945" y="17280"/>
                  <a:pt x="2945" y="17280"/>
                </a:cubicBezTo>
                <a:close/>
                <a:moveTo>
                  <a:pt x="7855" y="5400"/>
                </a:moveTo>
                <a:lnTo>
                  <a:pt x="9818" y="5400"/>
                </a:lnTo>
                <a:cubicBezTo>
                  <a:pt x="10360" y="5400"/>
                  <a:pt x="10800" y="5884"/>
                  <a:pt x="10800" y="6481"/>
                </a:cubicBezTo>
                <a:lnTo>
                  <a:pt x="6873" y="6481"/>
                </a:lnTo>
                <a:cubicBezTo>
                  <a:pt x="6873" y="5884"/>
                  <a:pt x="7313" y="5400"/>
                  <a:pt x="7855" y="5400"/>
                </a:cubicBezTo>
                <a:moveTo>
                  <a:pt x="16691" y="6481"/>
                </a:moveTo>
                <a:lnTo>
                  <a:pt x="11782" y="6481"/>
                </a:lnTo>
                <a:cubicBezTo>
                  <a:pt x="11782" y="5287"/>
                  <a:pt x="10903" y="4321"/>
                  <a:pt x="9818" y="4321"/>
                </a:cubicBezTo>
                <a:lnTo>
                  <a:pt x="7855" y="4321"/>
                </a:lnTo>
                <a:cubicBezTo>
                  <a:pt x="6770" y="4321"/>
                  <a:pt x="5891" y="5287"/>
                  <a:pt x="5891" y="6481"/>
                </a:cubicBezTo>
                <a:lnTo>
                  <a:pt x="982" y="6481"/>
                </a:lnTo>
                <a:cubicBezTo>
                  <a:pt x="440" y="6481"/>
                  <a:pt x="0" y="6964"/>
                  <a:pt x="0" y="7560"/>
                </a:cubicBezTo>
                <a:lnTo>
                  <a:pt x="0" y="20520"/>
                </a:lnTo>
                <a:cubicBezTo>
                  <a:pt x="0" y="21116"/>
                  <a:pt x="440" y="21600"/>
                  <a:pt x="982" y="21600"/>
                </a:cubicBezTo>
                <a:lnTo>
                  <a:pt x="16691" y="21600"/>
                </a:lnTo>
                <a:cubicBezTo>
                  <a:pt x="17233" y="21600"/>
                  <a:pt x="17673" y="21116"/>
                  <a:pt x="17673" y="20520"/>
                </a:cubicBezTo>
                <a:lnTo>
                  <a:pt x="17673" y="7560"/>
                </a:lnTo>
                <a:cubicBezTo>
                  <a:pt x="17673" y="6964"/>
                  <a:pt x="17233" y="6481"/>
                  <a:pt x="16691" y="6481"/>
                </a:cubicBezTo>
                <a:moveTo>
                  <a:pt x="10800" y="2161"/>
                </a:moveTo>
                <a:cubicBezTo>
                  <a:pt x="10800" y="1564"/>
                  <a:pt x="11240" y="1080"/>
                  <a:pt x="11782" y="1080"/>
                </a:cubicBezTo>
                <a:lnTo>
                  <a:pt x="13745" y="1080"/>
                </a:lnTo>
                <a:cubicBezTo>
                  <a:pt x="14287" y="1080"/>
                  <a:pt x="14727" y="1564"/>
                  <a:pt x="14727" y="2161"/>
                </a:cubicBezTo>
                <a:cubicBezTo>
                  <a:pt x="14727" y="2161"/>
                  <a:pt x="10800" y="2161"/>
                  <a:pt x="10800" y="2161"/>
                </a:cubicBezTo>
                <a:close/>
                <a:moveTo>
                  <a:pt x="20618" y="2161"/>
                </a:moveTo>
                <a:lnTo>
                  <a:pt x="15709" y="2161"/>
                </a:lnTo>
                <a:cubicBezTo>
                  <a:pt x="15709" y="967"/>
                  <a:pt x="14830" y="0"/>
                  <a:pt x="13745" y="0"/>
                </a:cubicBezTo>
                <a:lnTo>
                  <a:pt x="11782" y="0"/>
                </a:lnTo>
                <a:cubicBezTo>
                  <a:pt x="10697" y="0"/>
                  <a:pt x="9818" y="967"/>
                  <a:pt x="9818" y="2161"/>
                </a:cubicBezTo>
                <a:lnTo>
                  <a:pt x="4909" y="2161"/>
                </a:lnTo>
                <a:cubicBezTo>
                  <a:pt x="4367" y="2161"/>
                  <a:pt x="3927" y="2644"/>
                  <a:pt x="3927" y="3240"/>
                </a:cubicBezTo>
                <a:lnTo>
                  <a:pt x="3927" y="4860"/>
                </a:lnTo>
                <a:cubicBezTo>
                  <a:pt x="3927" y="5158"/>
                  <a:pt x="4147" y="5400"/>
                  <a:pt x="4418" y="5400"/>
                </a:cubicBezTo>
                <a:cubicBezTo>
                  <a:pt x="4690" y="5400"/>
                  <a:pt x="4909" y="5158"/>
                  <a:pt x="4909" y="4860"/>
                </a:cubicBezTo>
                <a:lnTo>
                  <a:pt x="4909" y="3240"/>
                </a:lnTo>
                <a:lnTo>
                  <a:pt x="20618" y="3240"/>
                </a:lnTo>
                <a:lnTo>
                  <a:pt x="20618" y="16201"/>
                </a:lnTo>
                <a:lnTo>
                  <a:pt x="19145" y="16201"/>
                </a:lnTo>
                <a:cubicBezTo>
                  <a:pt x="18874" y="16201"/>
                  <a:pt x="18655" y="16443"/>
                  <a:pt x="18655" y="16740"/>
                </a:cubicBezTo>
                <a:cubicBezTo>
                  <a:pt x="18655" y="17038"/>
                  <a:pt x="18874" y="17280"/>
                  <a:pt x="19145" y="17280"/>
                </a:cubicBezTo>
                <a:lnTo>
                  <a:pt x="20618" y="17280"/>
                </a:lnTo>
                <a:cubicBezTo>
                  <a:pt x="21160" y="17280"/>
                  <a:pt x="21600" y="16796"/>
                  <a:pt x="21600" y="16201"/>
                </a:cubicBezTo>
                <a:lnTo>
                  <a:pt x="21600" y="3240"/>
                </a:lnTo>
                <a:cubicBezTo>
                  <a:pt x="21600" y="2644"/>
                  <a:pt x="21160" y="2161"/>
                  <a:pt x="20618" y="2161"/>
                </a:cubicBezTo>
                <a:moveTo>
                  <a:pt x="5400" y="11881"/>
                </a:moveTo>
                <a:lnTo>
                  <a:pt x="6382" y="11881"/>
                </a:lnTo>
                <a:cubicBezTo>
                  <a:pt x="6653" y="11881"/>
                  <a:pt x="6873" y="11638"/>
                  <a:pt x="6873" y="11341"/>
                </a:cubicBezTo>
                <a:cubicBezTo>
                  <a:pt x="6873" y="11043"/>
                  <a:pt x="6653" y="10800"/>
                  <a:pt x="6382" y="10800"/>
                </a:cubicBezTo>
                <a:lnTo>
                  <a:pt x="5400" y="10800"/>
                </a:lnTo>
                <a:cubicBezTo>
                  <a:pt x="5129" y="10800"/>
                  <a:pt x="4909" y="11043"/>
                  <a:pt x="4909" y="11341"/>
                </a:cubicBezTo>
                <a:cubicBezTo>
                  <a:pt x="4909" y="11638"/>
                  <a:pt x="5129" y="11881"/>
                  <a:pt x="5400" y="11881"/>
                </a:cubicBezTo>
                <a:moveTo>
                  <a:pt x="5400" y="9720"/>
                </a:moveTo>
                <a:lnTo>
                  <a:pt x="8345" y="9720"/>
                </a:lnTo>
                <a:cubicBezTo>
                  <a:pt x="8617" y="9720"/>
                  <a:pt x="8836" y="9478"/>
                  <a:pt x="8836" y="9181"/>
                </a:cubicBezTo>
                <a:cubicBezTo>
                  <a:pt x="8836" y="8883"/>
                  <a:pt x="8617" y="8640"/>
                  <a:pt x="8345" y="8640"/>
                </a:cubicBezTo>
                <a:lnTo>
                  <a:pt x="5400" y="8640"/>
                </a:lnTo>
                <a:cubicBezTo>
                  <a:pt x="5129" y="8640"/>
                  <a:pt x="4909" y="8883"/>
                  <a:pt x="4909" y="9181"/>
                </a:cubicBezTo>
                <a:cubicBezTo>
                  <a:pt x="4909" y="9478"/>
                  <a:pt x="5129" y="9720"/>
                  <a:pt x="5400" y="972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7" name="Shape 3677"/>
          <p:cNvSpPr/>
          <p:nvPr/>
        </p:nvSpPr>
        <p:spPr>
          <a:xfrm>
            <a:off x="4067435" y="418110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17673" y="9600"/>
                </a:lnTo>
                <a:lnTo>
                  <a:pt x="17673" y="8400"/>
                </a:lnTo>
                <a:cubicBezTo>
                  <a:pt x="17673" y="7738"/>
                  <a:pt x="17233" y="7200"/>
                  <a:pt x="16691" y="7200"/>
                </a:cubicBezTo>
                <a:lnTo>
                  <a:pt x="14727" y="7200"/>
                </a:lnTo>
                <a:cubicBezTo>
                  <a:pt x="14186" y="7200"/>
                  <a:pt x="13745" y="7738"/>
                  <a:pt x="13745" y="8400"/>
                </a:cubicBezTo>
                <a:lnTo>
                  <a:pt x="13745" y="9600"/>
                </a:lnTo>
                <a:lnTo>
                  <a:pt x="7855" y="9600"/>
                </a:lnTo>
                <a:lnTo>
                  <a:pt x="7855" y="8400"/>
                </a:lnTo>
                <a:cubicBezTo>
                  <a:pt x="7855" y="7738"/>
                  <a:pt x="7414" y="7200"/>
                  <a:pt x="6873" y="7200"/>
                </a:cubicBezTo>
                <a:lnTo>
                  <a:pt x="4909" y="7200"/>
                </a:lnTo>
                <a:cubicBezTo>
                  <a:pt x="4367" y="7200"/>
                  <a:pt x="3927" y="7738"/>
                  <a:pt x="3927" y="8400"/>
                </a:cubicBezTo>
                <a:lnTo>
                  <a:pt x="3927" y="9600"/>
                </a:lnTo>
                <a:lnTo>
                  <a:pt x="982" y="9600"/>
                </a:lnTo>
                <a:lnTo>
                  <a:pt x="982" y="3601"/>
                </a:lnTo>
                <a:lnTo>
                  <a:pt x="20618" y="3601"/>
                </a:lnTo>
                <a:cubicBezTo>
                  <a:pt x="20618" y="3601"/>
                  <a:pt x="20618" y="9600"/>
                  <a:pt x="20618" y="9600"/>
                </a:cubicBezTo>
                <a:close/>
                <a:moveTo>
                  <a:pt x="14727" y="8400"/>
                </a:moveTo>
                <a:lnTo>
                  <a:pt x="16691" y="8400"/>
                </a:lnTo>
                <a:lnTo>
                  <a:pt x="16691" y="12001"/>
                </a:lnTo>
                <a:lnTo>
                  <a:pt x="14727" y="12001"/>
                </a:lnTo>
                <a:cubicBezTo>
                  <a:pt x="14727" y="12001"/>
                  <a:pt x="14727" y="8400"/>
                  <a:pt x="14727" y="8400"/>
                </a:cubicBezTo>
                <a:close/>
                <a:moveTo>
                  <a:pt x="4909" y="8400"/>
                </a:moveTo>
                <a:lnTo>
                  <a:pt x="6873" y="8400"/>
                </a:lnTo>
                <a:lnTo>
                  <a:pt x="6873" y="12001"/>
                </a:lnTo>
                <a:lnTo>
                  <a:pt x="4909" y="12001"/>
                </a:lnTo>
                <a:cubicBezTo>
                  <a:pt x="4909" y="12001"/>
                  <a:pt x="4909" y="8400"/>
                  <a:pt x="4909" y="8400"/>
                </a:cubicBezTo>
                <a:close/>
                <a:moveTo>
                  <a:pt x="19636" y="20400"/>
                </a:moveTo>
                <a:lnTo>
                  <a:pt x="1964" y="20400"/>
                </a:lnTo>
                <a:lnTo>
                  <a:pt x="1964" y="10800"/>
                </a:lnTo>
                <a:lnTo>
                  <a:pt x="3927" y="10800"/>
                </a:lnTo>
                <a:lnTo>
                  <a:pt x="3927" y="12001"/>
                </a:lnTo>
                <a:cubicBezTo>
                  <a:pt x="3927" y="12662"/>
                  <a:pt x="4367" y="13200"/>
                  <a:pt x="4909" y="13200"/>
                </a:cubicBezTo>
                <a:lnTo>
                  <a:pt x="6873" y="13200"/>
                </a:lnTo>
                <a:cubicBezTo>
                  <a:pt x="7414" y="13200"/>
                  <a:pt x="7855" y="12662"/>
                  <a:pt x="7855" y="12001"/>
                </a:cubicBezTo>
                <a:lnTo>
                  <a:pt x="7855" y="10800"/>
                </a:lnTo>
                <a:lnTo>
                  <a:pt x="13745" y="10800"/>
                </a:lnTo>
                <a:lnTo>
                  <a:pt x="13745" y="12001"/>
                </a:lnTo>
                <a:cubicBezTo>
                  <a:pt x="13745" y="12662"/>
                  <a:pt x="14186" y="13200"/>
                  <a:pt x="14727" y="13200"/>
                </a:cubicBezTo>
                <a:lnTo>
                  <a:pt x="16691" y="13200"/>
                </a:lnTo>
                <a:cubicBezTo>
                  <a:pt x="17233" y="13200"/>
                  <a:pt x="17673" y="12662"/>
                  <a:pt x="17673" y="12001"/>
                </a:cubicBezTo>
                <a:lnTo>
                  <a:pt x="17673" y="10800"/>
                </a:lnTo>
                <a:lnTo>
                  <a:pt x="19636" y="10800"/>
                </a:lnTo>
                <a:cubicBezTo>
                  <a:pt x="19636" y="10800"/>
                  <a:pt x="19636" y="20400"/>
                  <a:pt x="19636" y="20400"/>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40" y="2400"/>
                  <a:pt x="0" y="2938"/>
                  <a:pt x="0" y="3601"/>
                </a:cubicBezTo>
                <a:lnTo>
                  <a:pt x="0" y="9600"/>
                </a:lnTo>
                <a:cubicBezTo>
                  <a:pt x="0" y="10262"/>
                  <a:pt x="440" y="10800"/>
                  <a:pt x="982" y="10800"/>
                </a:cubicBezTo>
                <a:lnTo>
                  <a:pt x="982" y="20400"/>
                </a:lnTo>
                <a:cubicBezTo>
                  <a:pt x="982" y="21062"/>
                  <a:pt x="1422" y="21600"/>
                  <a:pt x="1964" y="21600"/>
                </a:cubicBezTo>
                <a:lnTo>
                  <a:pt x="19636" y="21600"/>
                </a:lnTo>
                <a:cubicBezTo>
                  <a:pt x="20178" y="21600"/>
                  <a:pt x="20618" y="21062"/>
                  <a:pt x="20618" y="20400"/>
                </a:cubicBezTo>
                <a:lnTo>
                  <a:pt x="20618" y="10800"/>
                </a:lnTo>
                <a:cubicBezTo>
                  <a:pt x="21160" y="10800"/>
                  <a:pt x="21600" y="10262"/>
                  <a:pt x="21600" y="9600"/>
                </a:cubicBezTo>
                <a:lnTo>
                  <a:pt x="21600" y="3601"/>
                </a:lnTo>
                <a:cubicBezTo>
                  <a:pt x="21600" y="2938"/>
                  <a:pt x="21160" y="2400"/>
                  <a:pt x="20618" y="2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8" name="Shape 3678"/>
          <p:cNvSpPr/>
          <p:nvPr/>
        </p:nvSpPr>
        <p:spPr>
          <a:xfrm>
            <a:off x="451782" y="4563717"/>
            <a:ext cx="210535" cy="210531"/>
          </a:xfrm>
          <a:custGeom>
            <a:avLst/>
            <a:gdLst/>
            <a:ahLst/>
            <a:cxnLst>
              <a:cxn ang="0">
                <a:pos x="wd2" y="hd2"/>
              </a:cxn>
              <a:cxn ang="5400000">
                <a:pos x="wd2" y="hd2"/>
              </a:cxn>
              <a:cxn ang="10800000">
                <a:pos x="wd2" y="hd2"/>
              </a:cxn>
              <a:cxn ang="16200000">
                <a:pos x="wd2" y="hd2"/>
              </a:cxn>
            </a:cxnLst>
            <a:rect l="0" t="0" r="r" b="b"/>
            <a:pathLst>
              <a:path w="21410" h="21410" extrusionOk="0">
                <a:moveTo>
                  <a:pt x="20437" y="20437"/>
                </a:moveTo>
                <a:lnTo>
                  <a:pt x="17519" y="20437"/>
                </a:lnTo>
                <a:lnTo>
                  <a:pt x="17519" y="18978"/>
                </a:lnTo>
                <a:cubicBezTo>
                  <a:pt x="17519" y="18710"/>
                  <a:pt x="17301" y="18492"/>
                  <a:pt x="17033" y="18492"/>
                </a:cubicBezTo>
                <a:lnTo>
                  <a:pt x="15574" y="18492"/>
                </a:lnTo>
                <a:lnTo>
                  <a:pt x="15574" y="17033"/>
                </a:lnTo>
                <a:cubicBezTo>
                  <a:pt x="15574" y="16765"/>
                  <a:pt x="15356" y="16546"/>
                  <a:pt x="15087" y="16546"/>
                </a:cubicBezTo>
                <a:lnTo>
                  <a:pt x="13344" y="16546"/>
                </a:lnTo>
                <a:lnTo>
                  <a:pt x="10309" y="13498"/>
                </a:lnTo>
                <a:cubicBezTo>
                  <a:pt x="10221" y="13410"/>
                  <a:pt x="10100" y="13354"/>
                  <a:pt x="9965" y="13354"/>
                </a:cubicBezTo>
                <a:cubicBezTo>
                  <a:pt x="9819" y="13354"/>
                  <a:pt x="9693" y="13422"/>
                  <a:pt x="9604" y="13524"/>
                </a:cubicBezTo>
                <a:lnTo>
                  <a:pt x="8815" y="14312"/>
                </a:lnTo>
                <a:cubicBezTo>
                  <a:pt x="8435" y="14692"/>
                  <a:pt x="7820" y="14692"/>
                  <a:pt x="7441" y="14312"/>
                </a:cubicBezTo>
                <a:lnTo>
                  <a:pt x="1256" y="8128"/>
                </a:lnTo>
                <a:cubicBezTo>
                  <a:pt x="877" y="7749"/>
                  <a:pt x="877" y="7133"/>
                  <a:pt x="1256" y="6753"/>
                </a:cubicBezTo>
                <a:lnTo>
                  <a:pt x="6754" y="1256"/>
                </a:lnTo>
                <a:cubicBezTo>
                  <a:pt x="7133" y="877"/>
                  <a:pt x="7749" y="877"/>
                  <a:pt x="8128" y="1256"/>
                </a:cubicBezTo>
                <a:lnTo>
                  <a:pt x="14312" y="7441"/>
                </a:lnTo>
                <a:cubicBezTo>
                  <a:pt x="14691" y="7820"/>
                  <a:pt x="14691" y="8436"/>
                  <a:pt x="14312" y="8815"/>
                </a:cubicBezTo>
                <a:lnTo>
                  <a:pt x="13539" y="9588"/>
                </a:lnTo>
                <a:cubicBezTo>
                  <a:pt x="13437" y="9677"/>
                  <a:pt x="13370" y="9804"/>
                  <a:pt x="13370" y="9951"/>
                </a:cubicBezTo>
                <a:cubicBezTo>
                  <a:pt x="13370" y="10085"/>
                  <a:pt x="13424" y="10206"/>
                  <a:pt x="13513" y="10294"/>
                </a:cubicBezTo>
                <a:lnTo>
                  <a:pt x="20437" y="17234"/>
                </a:lnTo>
                <a:cubicBezTo>
                  <a:pt x="20437" y="17234"/>
                  <a:pt x="20437" y="20437"/>
                  <a:pt x="20437" y="20437"/>
                </a:cubicBezTo>
                <a:close/>
                <a:moveTo>
                  <a:pt x="21268" y="16689"/>
                </a:moveTo>
                <a:lnTo>
                  <a:pt x="14547" y="9955"/>
                </a:lnTo>
                <a:lnTo>
                  <a:pt x="14999" y="9502"/>
                </a:lnTo>
                <a:cubicBezTo>
                  <a:pt x="15758" y="8743"/>
                  <a:pt x="15758" y="7512"/>
                  <a:pt x="14999" y="6753"/>
                </a:cubicBezTo>
                <a:lnTo>
                  <a:pt x="8815" y="569"/>
                </a:lnTo>
                <a:cubicBezTo>
                  <a:pt x="8056" y="-190"/>
                  <a:pt x="6825" y="-190"/>
                  <a:pt x="6066" y="569"/>
                </a:cubicBezTo>
                <a:lnTo>
                  <a:pt x="569" y="6066"/>
                </a:lnTo>
                <a:cubicBezTo>
                  <a:pt x="-190" y="6825"/>
                  <a:pt x="-190" y="8056"/>
                  <a:pt x="569" y="8815"/>
                </a:cubicBezTo>
                <a:lnTo>
                  <a:pt x="6754" y="15000"/>
                </a:lnTo>
                <a:cubicBezTo>
                  <a:pt x="7513" y="15759"/>
                  <a:pt x="8743" y="15759"/>
                  <a:pt x="9502" y="15000"/>
                </a:cubicBezTo>
                <a:lnTo>
                  <a:pt x="9968" y="14533"/>
                </a:lnTo>
                <a:lnTo>
                  <a:pt x="12798" y="17377"/>
                </a:lnTo>
                <a:cubicBezTo>
                  <a:pt x="12886" y="17465"/>
                  <a:pt x="13008" y="17519"/>
                  <a:pt x="13142" y="17519"/>
                </a:cubicBezTo>
                <a:lnTo>
                  <a:pt x="14601" y="17519"/>
                </a:lnTo>
                <a:lnTo>
                  <a:pt x="14601" y="18978"/>
                </a:lnTo>
                <a:cubicBezTo>
                  <a:pt x="14601" y="19247"/>
                  <a:pt x="14819" y="19464"/>
                  <a:pt x="15087" y="19464"/>
                </a:cubicBezTo>
                <a:lnTo>
                  <a:pt x="16546" y="19464"/>
                </a:lnTo>
                <a:lnTo>
                  <a:pt x="16546" y="20924"/>
                </a:lnTo>
                <a:cubicBezTo>
                  <a:pt x="16546" y="21192"/>
                  <a:pt x="16764" y="21410"/>
                  <a:pt x="17033" y="21410"/>
                </a:cubicBezTo>
                <a:lnTo>
                  <a:pt x="20924" y="21410"/>
                </a:lnTo>
                <a:cubicBezTo>
                  <a:pt x="21192" y="21410"/>
                  <a:pt x="21410" y="21192"/>
                  <a:pt x="21410" y="20924"/>
                </a:cubicBezTo>
                <a:lnTo>
                  <a:pt x="21410" y="17033"/>
                </a:lnTo>
                <a:cubicBezTo>
                  <a:pt x="21410" y="16899"/>
                  <a:pt x="21356" y="16777"/>
                  <a:pt x="21268" y="16689"/>
                </a:cubicBezTo>
                <a:moveTo>
                  <a:pt x="6819" y="7791"/>
                </a:moveTo>
                <a:cubicBezTo>
                  <a:pt x="6282" y="7791"/>
                  <a:pt x="5846" y="7355"/>
                  <a:pt x="5846" y="6820"/>
                </a:cubicBezTo>
                <a:cubicBezTo>
                  <a:pt x="5846" y="6282"/>
                  <a:pt x="6282" y="5846"/>
                  <a:pt x="6819" y="5846"/>
                </a:cubicBezTo>
                <a:cubicBezTo>
                  <a:pt x="7356" y="5846"/>
                  <a:pt x="7792" y="6282"/>
                  <a:pt x="7792" y="6820"/>
                </a:cubicBezTo>
                <a:cubicBezTo>
                  <a:pt x="7792" y="7355"/>
                  <a:pt x="7356" y="7791"/>
                  <a:pt x="6819" y="7791"/>
                </a:cubicBezTo>
                <a:moveTo>
                  <a:pt x="6819" y="4873"/>
                </a:moveTo>
                <a:cubicBezTo>
                  <a:pt x="5745" y="4873"/>
                  <a:pt x="4874" y="5744"/>
                  <a:pt x="4874" y="6820"/>
                </a:cubicBezTo>
                <a:cubicBezTo>
                  <a:pt x="4874" y="7893"/>
                  <a:pt x="5745" y="8765"/>
                  <a:pt x="6819" y="8765"/>
                </a:cubicBezTo>
                <a:cubicBezTo>
                  <a:pt x="7893" y="8765"/>
                  <a:pt x="8765" y="7893"/>
                  <a:pt x="8765" y="6820"/>
                </a:cubicBezTo>
                <a:cubicBezTo>
                  <a:pt x="8765" y="5744"/>
                  <a:pt x="7893" y="4873"/>
                  <a:pt x="6819" y="4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9" name="Shape 3679"/>
          <p:cNvSpPr/>
          <p:nvPr/>
        </p:nvSpPr>
        <p:spPr>
          <a:xfrm>
            <a:off x="853521" y="456371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0309"/>
                </a:moveTo>
                <a:cubicBezTo>
                  <a:pt x="10800" y="10580"/>
                  <a:pt x="10580" y="10800"/>
                  <a:pt x="10309" y="10800"/>
                </a:cubicBezTo>
                <a:cubicBezTo>
                  <a:pt x="10038" y="10800"/>
                  <a:pt x="9818" y="10580"/>
                  <a:pt x="9818" y="10309"/>
                </a:cubicBezTo>
                <a:cubicBezTo>
                  <a:pt x="9818" y="10039"/>
                  <a:pt x="10038" y="9818"/>
                  <a:pt x="10309" y="9818"/>
                </a:cubicBezTo>
                <a:cubicBezTo>
                  <a:pt x="10580" y="9818"/>
                  <a:pt x="10800" y="10039"/>
                  <a:pt x="10800" y="10309"/>
                </a:cubicBezTo>
                <a:moveTo>
                  <a:pt x="20618" y="20618"/>
                </a:moveTo>
                <a:lnTo>
                  <a:pt x="18655" y="20618"/>
                </a:lnTo>
                <a:lnTo>
                  <a:pt x="18655" y="19145"/>
                </a:lnTo>
                <a:cubicBezTo>
                  <a:pt x="18655" y="18875"/>
                  <a:pt x="18434" y="18655"/>
                  <a:pt x="18164" y="18655"/>
                </a:cubicBezTo>
                <a:lnTo>
                  <a:pt x="16691" y="18655"/>
                </a:lnTo>
                <a:lnTo>
                  <a:pt x="16691" y="17182"/>
                </a:lnTo>
                <a:cubicBezTo>
                  <a:pt x="16691" y="16911"/>
                  <a:pt x="16471" y="16691"/>
                  <a:pt x="16200" y="16691"/>
                </a:cubicBezTo>
                <a:lnTo>
                  <a:pt x="14441" y="16691"/>
                </a:lnTo>
                <a:lnTo>
                  <a:pt x="12850" y="15087"/>
                </a:lnTo>
                <a:cubicBezTo>
                  <a:pt x="12761" y="14998"/>
                  <a:pt x="12639" y="14943"/>
                  <a:pt x="12503" y="14943"/>
                </a:cubicBezTo>
                <a:cubicBezTo>
                  <a:pt x="12356" y="14943"/>
                  <a:pt x="12228" y="15010"/>
                  <a:pt x="12138" y="15114"/>
                </a:cubicBezTo>
                <a:lnTo>
                  <a:pt x="11833" y="15418"/>
                </a:lnTo>
                <a:cubicBezTo>
                  <a:pt x="11450" y="15801"/>
                  <a:pt x="10829" y="15801"/>
                  <a:pt x="10445" y="15418"/>
                </a:cubicBezTo>
                <a:lnTo>
                  <a:pt x="6167" y="11139"/>
                </a:lnTo>
                <a:cubicBezTo>
                  <a:pt x="5784" y="10757"/>
                  <a:pt x="5784" y="10136"/>
                  <a:pt x="6167" y="9752"/>
                </a:cubicBezTo>
                <a:lnTo>
                  <a:pt x="9752" y="6167"/>
                </a:lnTo>
                <a:cubicBezTo>
                  <a:pt x="10135" y="5784"/>
                  <a:pt x="10756" y="5784"/>
                  <a:pt x="11139" y="6167"/>
                </a:cubicBezTo>
                <a:lnTo>
                  <a:pt x="11761" y="6789"/>
                </a:lnTo>
                <a:cubicBezTo>
                  <a:pt x="11699" y="7609"/>
                  <a:pt x="11457" y="8377"/>
                  <a:pt x="11069" y="9054"/>
                </a:cubicBezTo>
                <a:cubicBezTo>
                  <a:pt x="10847" y="8919"/>
                  <a:pt x="10588" y="8837"/>
                  <a:pt x="10309" y="8837"/>
                </a:cubicBezTo>
                <a:cubicBezTo>
                  <a:pt x="9496" y="8837"/>
                  <a:pt x="8836" y="9496"/>
                  <a:pt x="8836" y="10309"/>
                </a:cubicBezTo>
                <a:cubicBezTo>
                  <a:pt x="8836" y="11123"/>
                  <a:pt x="9496" y="11782"/>
                  <a:pt x="10309" y="11782"/>
                </a:cubicBezTo>
                <a:cubicBezTo>
                  <a:pt x="11123" y="11782"/>
                  <a:pt x="11782" y="11123"/>
                  <a:pt x="11782" y="10309"/>
                </a:cubicBezTo>
                <a:cubicBezTo>
                  <a:pt x="11782" y="10157"/>
                  <a:pt x="11752" y="10012"/>
                  <a:pt x="11709" y="9873"/>
                </a:cubicBezTo>
                <a:cubicBezTo>
                  <a:pt x="12146" y="9209"/>
                  <a:pt x="12466" y="8463"/>
                  <a:pt x="12631" y="7659"/>
                </a:cubicBezTo>
                <a:lnTo>
                  <a:pt x="15417" y="10446"/>
                </a:lnTo>
                <a:cubicBezTo>
                  <a:pt x="15800" y="10829"/>
                  <a:pt x="15800" y="11450"/>
                  <a:pt x="15417" y="11833"/>
                </a:cubicBezTo>
                <a:lnTo>
                  <a:pt x="15128" y="12122"/>
                </a:lnTo>
                <a:cubicBezTo>
                  <a:pt x="15025" y="12212"/>
                  <a:pt x="14957" y="12341"/>
                  <a:pt x="14957" y="12487"/>
                </a:cubicBezTo>
                <a:cubicBezTo>
                  <a:pt x="14957" y="12624"/>
                  <a:pt x="15013" y="12746"/>
                  <a:pt x="15101" y="12835"/>
                </a:cubicBezTo>
                <a:lnTo>
                  <a:pt x="20618" y="18367"/>
                </a:lnTo>
                <a:cubicBezTo>
                  <a:pt x="20618" y="18367"/>
                  <a:pt x="20618" y="20618"/>
                  <a:pt x="20618" y="20618"/>
                </a:cubicBezTo>
                <a:close/>
                <a:moveTo>
                  <a:pt x="5343" y="11673"/>
                </a:moveTo>
                <a:cubicBezTo>
                  <a:pt x="2859" y="11189"/>
                  <a:pt x="982" y="9008"/>
                  <a:pt x="982" y="6383"/>
                </a:cubicBezTo>
                <a:cubicBezTo>
                  <a:pt x="982" y="3400"/>
                  <a:pt x="3399" y="982"/>
                  <a:pt x="6382" y="982"/>
                </a:cubicBezTo>
                <a:cubicBezTo>
                  <a:pt x="9011" y="982"/>
                  <a:pt x="11198" y="2862"/>
                  <a:pt x="11681" y="5349"/>
                </a:cubicBezTo>
                <a:cubicBezTo>
                  <a:pt x="10910" y="4719"/>
                  <a:pt x="9777" y="4755"/>
                  <a:pt x="9058" y="5474"/>
                </a:cubicBezTo>
                <a:lnTo>
                  <a:pt x="5474" y="9059"/>
                </a:lnTo>
                <a:cubicBezTo>
                  <a:pt x="4757" y="9775"/>
                  <a:pt x="4719" y="10904"/>
                  <a:pt x="5343" y="11673"/>
                </a:cubicBezTo>
                <a:moveTo>
                  <a:pt x="21456" y="17817"/>
                </a:moveTo>
                <a:lnTo>
                  <a:pt x="16142" y="12488"/>
                </a:lnTo>
                <a:cubicBezTo>
                  <a:pt x="16874" y="11720"/>
                  <a:pt x="16865" y="10507"/>
                  <a:pt x="16111" y="9752"/>
                </a:cubicBezTo>
                <a:lnTo>
                  <a:pt x="12763" y="6404"/>
                </a:lnTo>
                <a:cubicBezTo>
                  <a:pt x="12763" y="6396"/>
                  <a:pt x="12764" y="6389"/>
                  <a:pt x="12764" y="6383"/>
                </a:cubicBezTo>
                <a:cubicBezTo>
                  <a:pt x="12764" y="2857"/>
                  <a:pt x="9907" y="0"/>
                  <a:pt x="6382" y="0"/>
                </a:cubicBezTo>
                <a:cubicBezTo>
                  <a:pt x="2857" y="0"/>
                  <a:pt x="0" y="2857"/>
                  <a:pt x="0" y="6383"/>
                </a:cubicBezTo>
                <a:cubicBezTo>
                  <a:pt x="0" y="9906"/>
                  <a:pt x="2857" y="12764"/>
                  <a:pt x="6382" y="12764"/>
                </a:cubicBezTo>
                <a:cubicBezTo>
                  <a:pt x="6389" y="12764"/>
                  <a:pt x="6396" y="12763"/>
                  <a:pt x="6403" y="12763"/>
                </a:cubicBezTo>
                <a:lnTo>
                  <a:pt x="9752" y="16112"/>
                </a:lnTo>
                <a:cubicBezTo>
                  <a:pt x="10511" y="16870"/>
                  <a:pt x="11735" y="16875"/>
                  <a:pt x="12503" y="16131"/>
                </a:cubicBezTo>
                <a:lnTo>
                  <a:pt x="13889" y="17529"/>
                </a:lnTo>
                <a:cubicBezTo>
                  <a:pt x="13978" y="17618"/>
                  <a:pt x="14101" y="17673"/>
                  <a:pt x="14236" y="17673"/>
                </a:cubicBezTo>
                <a:lnTo>
                  <a:pt x="15709" y="17673"/>
                </a:lnTo>
                <a:lnTo>
                  <a:pt x="15709" y="19145"/>
                </a:lnTo>
                <a:cubicBezTo>
                  <a:pt x="15709" y="19417"/>
                  <a:pt x="15929" y="19636"/>
                  <a:pt x="16200" y="19636"/>
                </a:cubicBezTo>
                <a:lnTo>
                  <a:pt x="17673" y="19636"/>
                </a:lnTo>
                <a:lnTo>
                  <a:pt x="17673" y="21109"/>
                </a:lnTo>
                <a:cubicBezTo>
                  <a:pt x="17673" y="21380"/>
                  <a:pt x="17893" y="21600"/>
                  <a:pt x="18164" y="21600"/>
                </a:cubicBezTo>
                <a:lnTo>
                  <a:pt x="21109" y="21600"/>
                </a:lnTo>
                <a:cubicBezTo>
                  <a:pt x="21380" y="21600"/>
                  <a:pt x="21600" y="21380"/>
                  <a:pt x="21600" y="21109"/>
                </a:cubicBezTo>
                <a:lnTo>
                  <a:pt x="21600" y="18164"/>
                </a:lnTo>
                <a:cubicBezTo>
                  <a:pt x="21600" y="18028"/>
                  <a:pt x="21545" y="17906"/>
                  <a:pt x="21456" y="1781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0" name="Shape 3680"/>
          <p:cNvSpPr/>
          <p:nvPr/>
        </p:nvSpPr>
        <p:spPr>
          <a:xfrm>
            <a:off x="1255261" y="4582848"/>
            <a:ext cx="210435" cy="172165"/>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538"/>
                  <a:pt x="1422" y="18000"/>
                  <a:pt x="1964" y="18000"/>
                </a:cubicBezTo>
                <a:lnTo>
                  <a:pt x="19636" y="18000"/>
                </a:lnTo>
                <a:cubicBezTo>
                  <a:pt x="20178" y="18000"/>
                  <a:pt x="20618" y="18538"/>
                  <a:pt x="20618" y="19200"/>
                </a:cubicBezTo>
                <a:cubicBezTo>
                  <a:pt x="20618" y="19862"/>
                  <a:pt x="20178" y="20400"/>
                  <a:pt x="19636" y="20400"/>
                </a:cubicBezTo>
                <a:moveTo>
                  <a:pt x="19636" y="16800"/>
                </a:moveTo>
                <a:lnTo>
                  <a:pt x="1964" y="16800"/>
                </a:lnTo>
                <a:cubicBezTo>
                  <a:pt x="879" y="16800"/>
                  <a:pt x="0" y="17874"/>
                  <a:pt x="0" y="19200"/>
                </a:cubicBezTo>
                <a:cubicBezTo>
                  <a:pt x="0" y="20525"/>
                  <a:pt x="879" y="21600"/>
                  <a:pt x="1964" y="21600"/>
                </a:cubicBezTo>
                <a:lnTo>
                  <a:pt x="19636" y="21600"/>
                </a:lnTo>
                <a:cubicBezTo>
                  <a:pt x="20721" y="21600"/>
                  <a:pt x="21600" y="20525"/>
                  <a:pt x="21600" y="19200"/>
                </a:cubicBezTo>
                <a:cubicBezTo>
                  <a:pt x="21600" y="17874"/>
                  <a:pt x="20721" y="16800"/>
                  <a:pt x="19636" y="16800"/>
                </a:cubicBezTo>
                <a:moveTo>
                  <a:pt x="1964" y="1200"/>
                </a:moveTo>
                <a:lnTo>
                  <a:pt x="19636" y="1200"/>
                </a:lnTo>
                <a:cubicBezTo>
                  <a:pt x="20178" y="1200"/>
                  <a:pt x="20618" y="1737"/>
                  <a:pt x="20618" y="2399"/>
                </a:cubicBezTo>
                <a:cubicBezTo>
                  <a:pt x="20618" y="3062"/>
                  <a:pt x="20178" y="3599"/>
                  <a:pt x="19636" y="3599"/>
                </a:cubicBezTo>
                <a:lnTo>
                  <a:pt x="1964" y="3599"/>
                </a:lnTo>
                <a:cubicBezTo>
                  <a:pt x="1422" y="3599"/>
                  <a:pt x="982" y="3062"/>
                  <a:pt x="982" y="2399"/>
                </a:cubicBezTo>
                <a:cubicBezTo>
                  <a:pt x="982" y="1737"/>
                  <a:pt x="1422" y="1200"/>
                  <a:pt x="1964" y="1200"/>
                </a:cubicBezTo>
                <a:moveTo>
                  <a:pt x="1964" y="4799"/>
                </a:moveTo>
                <a:lnTo>
                  <a:pt x="19636" y="4799"/>
                </a:lnTo>
                <a:cubicBezTo>
                  <a:pt x="20721" y="4799"/>
                  <a:pt x="21600" y="3724"/>
                  <a:pt x="21600" y="2399"/>
                </a:cubicBezTo>
                <a:cubicBezTo>
                  <a:pt x="21600" y="1073"/>
                  <a:pt x="20721" y="0"/>
                  <a:pt x="19636" y="0"/>
                </a:cubicBezTo>
                <a:lnTo>
                  <a:pt x="1964" y="0"/>
                </a:lnTo>
                <a:cubicBezTo>
                  <a:pt x="879" y="0"/>
                  <a:pt x="0" y="1073"/>
                  <a:pt x="0" y="2399"/>
                </a:cubicBezTo>
                <a:cubicBezTo>
                  <a:pt x="0" y="3724"/>
                  <a:pt x="879" y="4799"/>
                  <a:pt x="1964" y="4799"/>
                </a:cubicBezTo>
                <a:moveTo>
                  <a:pt x="19636" y="11999"/>
                </a:moveTo>
                <a:lnTo>
                  <a:pt x="1964" y="11999"/>
                </a:lnTo>
                <a:cubicBezTo>
                  <a:pt x="1422" y="11999"/>
                  <a:pt x="982" y="11463"/>
                  <a:pt x="982" y="10801"/>
                </a:cubicBezTo>
                <a:cubicBezTo>
                  <a:pt x="982" y="10137"/>
                  <a:pt x="1422" y="9599"/>
                  <a:pt x="1964" y="9599"/>
                </a:cubicBezTo>
                <a:lnTo>
                  <a:pt x="19636" y="9599"/>
                </a:lnTo>
                <a:cubicBezTo>
                  <a:pt x="20178" y="9599"/>
                  <a:pt x="20618" y="10137"/>
                  <a:pt x="20618" y="10801"/>
                </a:cubicBezTo>
                <a:cubicBezTo>
                  <a:pt x="20618" y="11463"/>
                  <a:pt x="20178" y="11999"/>
                  <a:pt x="19636" y="11999"/>
                </a:cubicBezTo>
                <a:moveTo>
                  <a:pt x="19636" y="8400"/>
                </a:moveTo>
                <a:lnTo>
                  <a:pt x="1964" y="8400"/>
                </a:lnTo>
                <a:cubicBezTo>
                  <a:pt x="879" y="8400"/>
                  <a:pt x="0" y="9474"/>
                  <a:pt x="0" y="10801"/>
                </a:cubicBezTo>
                <a:cubicBezTo>
                  <a:pt x="0" y="12125"/>
                  <a:pt x="879" y="13200"/>
                  <a:pt x="1964" y="13200"/>
                </a:cubicBezTo>
                <a:lnTo>
                  <a:pt x="19636" y="13200"/>
                </a:lnTo>
                <a:cubicBezTo>
                  <a:pt x="20721" y="13200"/>
                  <a:pt x="21600" y="12125"/>
                  <a:pt x="21600" y="10801"/>
                </a:cubicBezTo>
                <a:cubicBezTo>
                  <a:pt x="21600" y="9474"/>
                  <a:pt x="20721" y="8400"/>
                  <a:pt x="19636" y="8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1" name="Shape 3681"/>
          <p:cNvSpPr/>
          <p:nvPr/>
        </p:nvSpPr>
        <p:spPr>
          <a:xfrm>
            <a:off x="1657000" y="4582848"/>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1964" y="3600"/>
                </a:moveTo>
                <a:cubicBezTo>
                  <a:pt x="1422" y="3600"/>
                  <a:pt x="982" y="3063"/>
                  <a:pt x="982" y="2400"/>
                </a:cubicBezTo>
                <a:cubicBezTo>
                  <a:pt x="982" y="1738"/>
                  <a:pt x="1422" y="1200"/>
                  <a:pt x="1964" y="1200"/>
                </a:cubicBezTo>
                <a:cubicBezTo>
                  <a:pt x="2506" y="1200"/>
                  <a:pt x="2945" y="1738"/>
                  <a:pt x="2945" y="2400"/>
                </a:cubicBezTo>
                <a:cubicBezTo>
                  <a:pt x="2945" y="3063"/>
                  <a:pt x="2506" y="3600"/>
                  <a:pt x="1964" y="3600"/>
                </a:cubicBezTo>
                <a:moveTo>
                  <a:pt x="1964" y="0"/>
                </a:moveTo>
                <a:cubicBezTo>
                  <a:pt x="879" y="0"/>
                  <a:pt x="0" y="1075"/>
                  <a:pt x="0" y="2400"/>
                </a:cubicBezTo>
                <a:cubicBezTo>
                  <a:pt x="0" y="3725"/>
                  <a:pt x="879" y="4800"/>
                  <a:pt x="1964" y="4800"/>
                </a:cubicBezTo>
                <a:cubicBezTo>
                  <a:pt x="3048" y="4800"/>
                  <a:pt x="3927" y="3725"/>
                  <a:pt x="3927" y="2400"/>
                </a:cubicBezTo>
                <a:cubicBezTo>
                  <a:pt x="3927" y="1075"/>
                  <a:pt x="3048" y="0"/>
                  <a:pt x="1964" y="0"/>
                </a:cubicBezTo>
                <a:moveTo>
                  <a:pt x="1964" y="12000"/>
                </a:moveTo>
                <a:cubicBezTo>
                  <a:pt x="1422" y="12000"/>
                  <a:pt x="982" y="11463"/>
                  <a:pt x="982" y="10800"/>
                </a:cubicBezTo>
                <a:cubicBezTo>
                  <a:pt x="982" y="10138"/>
                  <a:pt x="1422" y="9600"/>
                  <a:pt x="1964" y="9600"/>
                </a:cubicBezTo>
                <a:cubicBezTo>
                  <a:pt x="2506" y="9600"/>
                  <a:pt x="2945" y="10138"/>
                  <a:pt x="2945" y="10800"/>
                </a:cubicBezTo>
                <a:cubicBezTo>
                  <a:pt x="2945" y="11463"/>
                  <a:pt x="2506" y="12000"/>
                  <a:pt x="1964" y="12000"/>
                </a:cubicBezTo>
                <a:moveTo>
                  <a:pt x="1964" y="8401"/>
                </a:moveTo>
                <a:cubicBezTo>
                  <a:pt x="879" y="8401"/>
                  <a:pt x="0" y="9475"/>
                  <a:pt x="0" y="10800"/>
                </a:cubicBezTo>
                <a:cubicBezTo>
                  <a:pt x="0" y="12125"/>
                  <a:pt x="879" y="13200"/>
                  <a:pt x="1964" y="13200"/>
                </a:cubicBezTo>
                <a:cubicBezTo>
                  <a:pt x="3048" y="13200"/>
                  <a:pt x="3927" y="12125"/>
                  <a:pt x="3927" y="10800"/>
                </a:cubicBezTo>
                <a:cubicBezTo>
                  <a:pt x="3927" y="9475"/>
                  <a:pt x="3048" y="8401"/>
                  <a:pt x="1964" y="8401"/>
                </a:cubicBezTo>
                <a:moveTo>
                  <a:pt x="19636" y="12000"/>
                </a:moveTo>
                <a:lnTo>
                  <a:pt x="7855" y="12000"/>
                </a:lnTo>
                <a:cubicBezTo>
                  <a:pt x="7313" y="12000"/>
                  <a:pt x="6873" y="11463"/>
                  <a:pt x="6873" y="10801"/>
                </a:cubicBezTo>
                <a:cubicBezTo>
                  <a:pt x="6873" y="10138"/>
                  <a:pt x="7313" y="9600"/>
                  <a:pt x="7855" y="9600"/>
                </a:cubicBezTo>
                <a:lnTo>
                  <a:pt x="19636" y="9600"/>
                </a:lnTo>
                <a:cubicBezTo>
                  <a:pt x="20178" y="9600"/>
                  <a:pt x="20618" y="10138"/>
                  <a:pt x="20618" y="10801"/>
                </a:cubicBezTo>
                <a:cubicBezTo>
                  <a:pt x="20618" y="11463"/>
                  <a:pt x="20178" y="12000"/>
                  <a:pt x="19636" y="12000"/>
                </a:cubicBezTo>
                <a:moveTo>
                  <a:pt x="19636" y="8401"/>
                </a:moveTo>
                <a:lnTo>
                  <a:pt x="7855" y="8401"/>
                </a:lnTo>
                <a:cubicBezTo>
                  <a:pt x="6770" y="8401"/>
                  <a:pt x="5891" y="9475"/>
                  <a:pt x="5891" y="10801"/>
                </a:cubicBezTo>
                <a:cubicBezTo>
                  <a:pt x="5891" y="12125"/>
                  <a:pt x="6770" y="13200"/>
                  <a:pt x="7855" y="13200"/>
                </a:cubicBezTo>
                <a:lnTo>
                  <a:pt x="19636" y="13200"/>
                </a:lnTo>
                <a:cubicBezTo>
                  <a:pt x="20721" y="13200"/>
                  <a:pt x="21600" y="12125"/>
                  <a:pt x="21600" y="10801"/>
                </a:cubicBezTo>
                <a:cubicBezTo>
                  <a:pt x="21600" y="9475"/>
                  <a:pt x="20721" y="8401"/>
                  <a:pt x="19636" y="8401"/>
                </a:cubicBezTo>
                <a:moveTo>
                  <a:pt x="19636" y="20400"/>
                </a:moveTo>
                <a:lnTo>
                  <a:pt x="7855" y="20400"/>
                </a:lnTo>
                <a:cubicBezTo>
                  <a:pt x="7313" y="20400"/>
                  <a:pt x="6873" y="19862"/>
                  <a:pt x="6873" y="19200"/>
                </a:cubicBezTo>
                <a:cubicBezTo>
                  <a:pt x="6873" y="18538"/>
                  <a:pt x="7313" y="18000"/>
                  <a:pt x="7855" y="18000"/>
                </a:cubicBezTo>
                <a:lnTo>
                  <a:pt x="19636" y="18000"/>
                </a:lnTo>
                <a:cubicBezTo>
                  <a:pt x="20178" y="18000"/>
                  <a:pt x="20618" y="18538"/>
                  <a:pt x="20618" y="19200"/>
                </a:cubicBezTo>
                <a:cubicBezTo>
                  <a:pt x="20618" y="19862"/>
                  <a:pt x="20178" y="20400"/>
                  <a:pt x="19636" y="20400"/>
                </a:cubicBezTo>
                <a:moveTo>
                  <a:pt x="19636" y="16800"/>
                </a:moveTo>
                <a:lnTo>
                  <a:pt x="7855" y="16800"/>
                </a:lnTo>
                <a:cubicBezTo>
                  <a:pt x="6770" y="16800"/>
                  <a:pt x="5891" y="17875"/>
                  <a:pt x="5891" y="19200"/>
                </a:cubicBezTo>
                <a:cubicBezTo>
                  <a:pt x="5891" y="20525"/>
                  <a:pt x="6770" y="21600"/>
                  <a:pt x="7855" y="21600"/>
                </a:cubicBezTo>
                <a:lnTo>
                  <a:pt x="19636" y="21600"/>
                </a:lnTo>
                <a:cubicBezTo>
                  <a:pt x="20721" y="21600"/>
                  <a:pt x="21600" y="20525"/>
                  <a:pt x="21600" y="19200"/>
                </a:cubicBezTo>
                <a:cubicBezTo>
                  <a:pt x="21600" y="17875"/>
                  <a:pt x="20721" y="16800"/>
                  <a:pt x="19636" y="16800"/>
                </a:cubicBezTo>
                <a:moveTo>
                  <a:pt x="7855" y="1201"/>
                </a:moveTo>
                <a:lnTo>
                  <a:pt x="19636" y="1201"/>
                </a:lnTo>
                <a:cubicBezTo>
                  <a:pt x="20178" y="1201"/>
                  <a:pt x="20618" y="1738"/>
                  <a:pt x="20618" y="2400"/>
                </a:cubicBezTo>
                <a:cubicBezTo>
                  <a:pt x="20618" y="3063"/>
                  <a:pt x="20178" y="3600"/>
                  <a:pt x="19636" y="3600"/>
                </a:cubicBezTo>
                <a:lnTo>
                  <a:pt x="7855" y="3600"/>
                </a:lnTo>
                <a:cubicBezTo>
                  <a:pt x="7313" y="3600"/>
                  <a:pt x="6873" y="3063"/>
                  <a:pt x="6873" y="2400"/>
                </a:cubicBezTo>
                <a:cubicBezTo>
                  <a:pt x="6873" y="1738"/>
                  <a:pt x="7313" y="1201"/>
                  <a:pt x="7855" y="1201"/>
                </a:cubicBezTo>
                <a:moveTo>
                  <a:pt x="7855" y="4800"/>
                </a:moveTo>
                <a:lnTo>
                  <a:pt x="19636" y="4800"/>
                </a:lnTo>
                <a:cubicBezTo>
                  <a:pt x="20721" y="4800"/>
                  <a:pt x="21600" y="3725"/>
                  <a:pt x="21600" y="2400"/>
                </a:cubicBezTo>
                <a:cubicBezTo>
                  <a:pt x="21600" y="1075"/>
                  <a:pt x="20721" y="1"/>
                  <a:pt x="19636" y="1"/>
                </a:cubicBezTo>
                <a:lnTo>
                  <a:pt x="7855" y="1"/>
                </a:lnTo>
                <a:cubicBezTo>
                  <a:pt x="6770" y="1"/>
                  <a:pt x="5891" y="1075"/>
                  <a:pt x="5891" y="2400"/>
                </a:cubicBezTo>
                <a:cubicBezTo>
                  <a:pt x="5891" y="3725"/>
                  <a:pt x="6770" y="4800"/>
                  <a:pt x="7855" y="4800"/>
                </a:cubicBezTo>
                <a:moveTo>
                  <a:pt x="1964" y="20400"/>
                </a:moveTo>
                <a:cubicBezTo>
                  <a:pt x="1422" y="20400"/>
                  <a:pt x="982" y="19862"/>
                  <a:pt x="982" y="19200"/>
                </a:cubicBezTo>
                <a:cubicBezTo>
                  <a:pt x="982" y="18538"/>
                  <a:pt x="1422" y="18000"/>
                  <a:pt x="1964" y="18000"/>
                </a:cubicBezTo>
                <a:cubicBezTo>
                  <a:pt x="2506" y="18000"/>
                  <a:pt x="2945" y="18538"/>
                  <a:pt x="2945" y="19200"/>
                </a:cubicBezTo>
                <a:cubicBezTo>
                  <a:pt x="2945" y="19862"/>
                  <a:pt x="2506" y="20400"/>
                  <a:pt x="1964" y="20400"/>
                </a:cubicBezTo>
                <a:moveTo>
                  <a:pt x="1964" y="16800"/>
                </a:moveTo>
                <a:cubicBezTo>
                  <a:pt x="879" y="16800"/>
                  <a:pt x="0" y="17875"/>
                  <a:pt x="0" y="19200"/>
                </a:cubicBezTo>
                <a:cubicBezTo>
                  <a:pt x="0" y="20525"/>
                  <a:pt x="879" y="21600"/>
                  <a:pt x="1964" y="21600"/>
                </a:cubicBezTo>
                <a:cubicBezTo>
                  <a:pt x="3048" y="21600"/>
                  <a:pt x="3927" y="20525"/>
                  <a:pt x="3927" y="19200"/>
                </a:cubicBezTo>
                <a:cubicBezTo>
                  <a:pt x="3927" y="17875"/>
                  <a:pt x="3048" y="16800"/>
                  <a:pt x="1964" y="16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2" name="Shape 3682"/>
          <p:cNvSpPr/>
          <p:nvPr/>
        </p:nvSpPr>
        <p:spPr>
          <a:xfrm>
            <a:off x="2058739" y="4582848"/>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1109" y="13200"/>
                </a:moveTo>
                <a:lnTo>
                  <a:pt x="5400" y="13200"/>
                </a:lnTo>
                <a:cubicBezTo>
                  <a:pt x="5129" y="13200"/>
                  <a:pt x="4909" y="13470"/>
                  <a:pt x="4909" y="13800"/>
                </a:cubicBezTo>
                <a:cubicBezTo>
                  <a:pt x="4909" y="14132"/>
                  <a:pt x="5129" y="14400"/>
                  <a:pt x="5400" y="14400"/>
                </a:cubicBezTo>
                <a:lnTo>
                  <a:pt x="21109" y="14400"/>
                </a:lnTo>
                <a:cubicBezTo>
                  <a:pt x="21380" y="14400"/>
                  <a:pt x="21600" y="14132"/>
                  <a:pt x="21600" y="13800"/>
                </a:cubicBezTo>
                <a:cubicBezTo>
                  <a:pt x="21600" y="13470"/>
                  <a:pt x="21380" y="13200"/>
                  <a:pt x="21109" y="13200"/>
                </a:cubicBezTo>
                <a:moveTo>
                  <a:pt x="21109" y="7200"/>
                </a:moveTo>
                <a:lnTo>
                  <a:pt x="5400" y="7200"/>
                </a:lnTo>
                <a:cubicBezTo>
                  <a:pt x="5129" y="7200"/>
                  <a:pt x="4909" y="7470"/>
                  <a:pt x="4909" y="7800"/>
                </a:cubicBezTo>
                <a:cubicBezTo>
                  <a:pt x="4909" y="8132"/>
                  <a:pt x="5129" y="8401"/>
                  <a:pt x="5400" y="8401"/>
                </a:cubicBezTo>
                <a:lnTo>
                  <a:pt x="21109" y="8401"/>
                </a:lnTo>
                <a:cubicBezTo>
                  <a:pt x="21380" y="8401"/>
                  <a:pt x="21600" y="8132"/>
                  <a:pt x="21600" y="7800"/>
                </a:cubicBezTo>
                <a:cubicBezTo>
                  <a:pt x="21600" y="7470"/>
                  <a:pt x="21380" y="7200"/>
                  <a:pt x="21109" y="7200"/>
                </a:cubicBezTo>
                <a:moveTo>
                  <a:pt x="1473" y="0"/>
                </a:moveTo>
                <a:cubicBezTo>
                  <a:pt x="659" y="0"/>
                  <a:pt x="0" y="806"/>
                  <a:pt x="0" y="1800"/>
                </a:cubicBezTo>
                <a:cubicBezTo>
                  <a:pt x="0" y="2795"/>
                  <a:pt x="659" y="3600"/>
                  <a:pt x="1473" y="3600"/>
                </a:cubicBezTo>
                <a:cubicBezTo>
                  <a:pt x="2286" y="3600"/>
                  <a:pt x="2945" y="2795"/>
                  <a:pt x="2945" y="1800"/>
                </a:cubicBezTo>
                <a:cubicBezTo>
                  <a:pt x="2945" y="806"/>
                  <a:pt x="2286" y="0"/>
                  <a:pt x="1473" y="0"/>
                </a:cubicBezTo>
                <a:moveTo>
                  <a:pt x="21109" y="19200"/>
                </a:moveTo>
                <a:lnTo>
                  <a:pt x="5400" y="19200"/>
                </a:lnTo>
                <a:cubicBezTo>
                  <a:pt x="5129" y="19200"/>
                  <a:pt x="4909" y="19470"/>
                  <a:pt x="4909" y="19800"/>
                </a:cubicBezTo>
                <a:cubicBezTo>
                  <a:pt x="4909" y="20132"/>
                  <a:pt x="5129" y="20400"/>
                  <a:pt x="5400" y="20400"/>
                </a:cubicBezTo>
                <a:lnTo>
                  <a:pt x="21109" y="20400"/>
                </a:lnTo>
                <a:cubicBezTo>
                  <a:pt x="21380" y="20400"/>
                  <a:pt x="21600" y="20132"/>
                  <a:pt x="21600" y="19800"/>
                </a:cubicBezTo>
                <a:cubicBezTo>
                  <a:pt x="21600" y="19470"/>
                  <a:pt x="21380" y="19200"/>
                  <a:pt x="21109" y="19200"/>
                </a:cubicBezTo>
                <a:moveTo>
                  <a:pt x="5400" y="2400"/>
                </a:moveTo>
                <a:lnTo>
                  <a:pt x="21109" y="2400"/>
                </a:lnTo>
                <a:cubicBezTo>
                  <a:pt x="21380" y="2400"/>
                  <a:pt x="21600" y="2132"/>
                  <a:pt x="21600" y="1800"/>
                </a:cubicBezTo>
                <a:cubicBezTo>
                  <a:pt x="21600" y="1470"/>
                  <a:pt x="21380" y="1200"/>
                  <a:pt x="21109" y="1200"/>
                </a:cubicBezTo>
                <a:lnTo>
                  <a:pt x="5400" y="1200"/>
                </a:lnTo>
                <a:cubicBezTo>
                  <a:pt x="5129" y="1200"/>
                  <a:pt x="4909" y="1470"/>
                  <a:pt x="4909" y="1800"/>
                </a:cubicBezTo>
                <a:cubicBezTo>
                  <a:pt x="4909" y="2132"/>
                  <a:pt x="5129" y="2400"/>
                  <a:pt x="5400" y="2400"/>
                </a:cubicBezTo>
                <a:moveTo>
                  <a:pt x="1473" y="18000"/>
                </a:moveTo>
                <a:cubicBezTo>
                  <a:pt x="659" y="18000"/>
                  <a:pt x="0" y="18806"/>
                  <a:pt x="0" y="19800"/>
                </a:cubicBezTo>
                <a:cubicBezTo>
                  <a:pt x="0" y="20795"/>
                  <a:pt x="659" y="21600"/>
                  <a:pt x="1473" y="21600"/>
                </a:cubicBezTo>
                <a:cubicBezTo>
                  <a:pt x="2286" y="21600"/>
                  <a:pt x="2945" y="20795"/>
                  <a:pt x="2945" y="19800"/>
                </a:cubicBezTo>
                <a:cubicBezTo>
                  <a:pt x="2945" y="18806"/>
                  <a:pt x="2286" y="18000"/>
                  <a:pt x="1473" y="18000"/>
                </a:cubicBezTo>
                <a:moveTo>
                  <a:pt x="1473" y="6000"/>
                </a:moveTo>
                <a:cubicBezTo>
                  <a:pt x="659" y="6000"/>
                  <a:pt x="0" y="6806"/>
                  <a:pt x="0" y="7800"/>
                </a:cubicBezTo>
                <a:cubicBezTo>
                  <a:pt x="0" y="8795"/>
                  <a:pt x="659" y="9600"/>
                  <a:pt x="1473" y="9600"/>
                </a:cubicBezTo>
                <a:cubicBezTo>
                  <a:pt x="2286" y="9600"/>
                  <a:pt x="2945" y="8795"/>
                  <a:pt x="2945" y="7800"/>
                </a:cubicBezTo>
                <a:cubicBezTo>
                  <a:pt x="2945" y="6806"/>
                  <a:pt x="2286" y="6000"/>
                  <a:pt x="1473" y="6000"/>
                </a:cubicBezTo>
                <a:moveTo>
                  <a:pt x="1473" y="12000"/>
                </a:moveTo>
                <a:cubicBezTo>
                  <a:pt x="659" y="12000"/>
                  <a:pt x="0" y="12806"/>
                  <a:pt x="0" y="13800"/>
                </a:cubicBezTo>
                <a:cubicBezTo>
                  <a:pt x="0" y="14795"/>
                  <a:pt x="659" y="15600"/>
                  <a:pt x="1473" y="15600"/>
                </a:cubicBezTo>
                <a:cubicBezTo>
                  <a:pt x="2286" y="15600"/>
                  <a:pt x="2945" y="14795"/>
                  <a:pt x="2945" y="13800"/>
                </a:cubicBezTo>
                <a:cubicBezTo>
                  <a:pt x="2945" y="12806"/>
                  <a:pt x="2286" y="12000"/>
                  <a:pt x="1473" y="120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3" name="Shape 3683"/>
          <p:cNvSpPr/>
          <p:nvPr/>
        </p:nvSpPr>
        <p:spPr>
          <a:xfrm>
            <a:off x="2460478" y="4582848"/>
            <a:ext cx="210435" cy="172165"/>
          </a:xfrm>
          <a:custGeom>
            <a:avLst/>
            <a:gdLst/>
            <a:ahLst/>
            <a:cxnLst>
              <a:cxn ang="0">
                <a:pos x="wd2" y="hd2"/>
              </a:cxn>
              <a:cxn ang="5400000">
                <a:pos x="wd2" y="hd2"/>
              </a:cxn>
              <a:cxn ang="10800000">
                <a:pos x="wd2" y="hd2"/>
              </a:cxn>
              <a:cxn ang="16200000">
                <a:pos x="wd2" y="hd2"/>
              </a:cxn>
            </a:cxnLst>
            <a:rect l="0" t="0" r="r" b="b"/>
            <a:pathLst>
              <a:path w="21600" h="21600" extrusionOk="0">
                <a:moveTo>
                  <a:pt x="20618" y="6000"/>
                </a:moveTo>
                <a:lnTo>
                  <a:pt x="982" y="6000"/>
                </a:lnTo>
                <a:lnTo>
                  <a:pt x="982" y="2399"/>
                </a:lnTo>
                <a:cubicBezTo>
                  <a:pt x="982" y="1737"/>
                  <a:pt x="1422"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3"/>
                  <a:pt x="20178" y="20400"/>
                  <a:pt x="19636" y="20400"/>
                </a:cubicBezTo>
                <a:lnTo>
                  <a:pt x="1964" y="20400"/>
                </a:lnTo>
                <a:cubicBezTo>
                  <a:pt x="1422" y="20400"/>
                  <a:pt x="982" y="19863"/>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3"/>
                  <a:pt x="0" y="2399"/>
                </a:cubicBezTo>
                <a:lnTo>
                  <a:pt x="0" y="19200"/>
                </a:lnTo>
                <a:cubicBezTo>
                  <a:pt x="0" y="20527"/>
                  <a:pt x="879" y="21600"/>
                  <a:pt x="1964" y="21600"/>
                </a:cubicBezTo>
                <a:lnTo>
                  <a:pt x="19636" y="21600"/>
                </a:lnTo>
                <a:cubicBezTo>
                  <a:pt x="20721" y="21600"/>
                  <a:pt x="21600" y="20527"/>
                  <a:pt x="21600" y="19200"/>
                </a:cubicBezTo>
                <a:lnTo>
                  <a:pt x="21600" y="4799"/>
                </a:lnTo>
                <a:cubicBezTo>
                  <a:pt x="21600" y="3474"/>
                  <a:pt x="20721" y="2399"/>
                  <a:pt x="19636" y="239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4" name="Shape 3684"/>
          <p:cNvSpPr/>
          <p:nvPr/>
        </p:nvSpPr>
        <p:spPr>
          <a:xfrm>
            <a:off x="2862218" y="4573282"/>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19636" y="2161"/>
                </a:moveTo>
                <a:lnTo>
                  <a:pt x="13745" y="2161"/>
                </a:lnTo>
                <a:cubicBezTo>
                  <a:pt x="11782" y="2160"/>
                  <a:pt x="11782" y="0"/>
                  <a:pt x="9818" y="0"/>
                </a:cubicBezTo>
                <a:lnTo>
                  <a:pt x="5891" y="0"/>
                </a:lnTo>
                <a:cubicBezTo>
                  <a:pt x="4806" y="0"/>
                  <a:pt x="3927" y="967"/>
                  <a:pt x="3927" y="2161"/>
                </a:cubicBezTo>
                <a:lnTo>
                  <a:pt x="3927" y="2700"/>
                </a:lnTo>
                <a:cubicBezTo>
                  <a:pt x="3927" y="2998"/>
                  <a:pt x="4147" y="3240"/>
                  <a:pt x="4418" y="3240"/>
                </a:cubicBezTo>
                <a:cubicBezTo>
                  <a:pt x="4690" y="3240"/>
                  <a:pt x="4909" y="2998"/>
                  <a:pt x="4909" y="2700"/>
                </a:cubicBezTo>
                <a:lnTo>
                  <a:pt x="4909" y="2161"/>
                </a:lnTo>
                <a:cubicBezTo>
                  <a:pt x="4909" y="1564"/>
                  <a:pt x="5348" y="1080"/>
                  <a:pt x="5891" y="1080"/>
                </a:cubicBezTo>
                <a:lnTo>
                  <a:pt x="9818" y="1080"/>
                </a:lnTo>
                <a:cubicBezTo>
                  <a:pt x="11291" y="1080"/>
                  <a:pt x="11291" y="3240"/>
                  <a:pt x="13744" y="3240"/>
                </a:cubicBezTo>
                <a:lnTo>
                  <a:pt x="19636" y="3240"/>
                </a:lnTo>
                <a:cubicBezTo>
                  <a:pt x="20178" y="3240"/>
                  <a:pt x="20618" y="3724"/>
                  <a:pt x="20618" y="4321"/>
                </a:cubicBezTo>
                <a:lnTo>
                  <a:pt x="20618" y="15120"/>
                </a:lnTo>
                <a:cubicBezTo>
                  <a:pt x="20618" y="15717"/>
                  <a:pt x="20178" y="16200"/>
                  <a:pt x="19636" y="16200"/>
                </a:cubicBezTo>
                <a:lnTo>
                  <a:pt x="19145" y="16200"/>
                </a:lnTo>
                <a:cubicBezTo>
                  <a:pt x="18874" y="16200"/>
                  <a:pt x="18655" y="16442"/>
                  <a:pt x="18655" y="16740"/>
                </a:cubicBezTo>
                <a:cubicBezTo>
                  <a:pt x="18655" y="17038"/>
                  <a:pt x="18874" y="17280"/>
                  <a:pt x="19145" y="17280"/>
                </a:cubicBezTo>
                <a:lnTo>
                  <a:pt x="19636" y="17280"/>
                </a:lnTo>
                <a:cubicBezTo>
                  <a:pt x="20721" y="17280"/>
                  <a:pt x="21600" y="16314"/>
                  <a:pt x="21600" y="15120"/>
                </a:cubicBezTo>
                <a:lnTo>
                  <a:pt x="21600" y="4321"/>
                </a:lnTo>
                <a:cubicBezTo>
                  <a:pt x="21600" y="3127"/>
                  <a:pt x="20721" y="2161"/>
                  <a:pt x="19636" y="2161"/>
                </a:cubicBezTo>
                <a:moveTo>
                  <a:pt x="16691" y="9720"/>
                </a:moveTo>
                <a:lnTo>
                  <a:pt x="982" y="9720"/>
                </a:lnTo>
                <a:lnTo>
                  <a:pt x="982" y="6481"/>
                </a:lnTo>
                <a:cubicBezTo>
                  <a:pt x="982" y="5884"/>
                  <a:pt x="1421" y="5400"/>
                  <a:pt x="1964" y="5400"/>
                </a:cubicBezTo>
                <a:lnTo>
                  <a:pt x="5891" y="5400"/>
                </a:lnTo>
                <a:cubicBezTo>
                  <a:pt x="7364" y="5400"/>
                  <a:pt x="7364" y="7560"/>
                  <a:pt x="9818" y="7560"/>
                </a:cubicBezTo>
                <a:lnTo>
                  <a:pt x="15709" y="7560"/>
                </a:lnTo>
                <a:cubicBezTo>
                  <a:pt x="16251" y="7560"/>
                  <a:pt x="16691" y="8044"/>
                  <a:pt x="16691" y="8641"/>
                </a:cubicBezTo>
                <a:cubicBezTo>
                  <a:pt x="16691" y="8641"/>
                  <a:pt x="16691" y="9720"/>
                  <a:pt x="16691" y="9720"/>
                </a:cubicBezTo>
                <a:close/>
                <a:moveTo>
                  <a:pt x="16691" y="19440"/>
                </a:moveTo>
                <a:cubicBezTo>
                  <a:pt x="16691" y="20037"/>
                  <a:pt x="16251" y="20520"/>
                  <a:pt x="15709" y="20520"/>
                </a:cubicBezTo>
                <a:lnTo>
                  <a:pt x="1964" y="20520"/>
                </a:lnTo>
                <a:cubicBezTo>
                  <a:pt x="1421" y="20520"/>
                  <a:pt x="982" y="20037"/>
                  <a:pt x="982" y="19440"/>
                </a:cubicBezTo>
                <a:lnTo>
                  <a:pt x="982" y="10801"/>
                </a:lnTo>
                <a:lnTo>
                  <a:pt x="16691" y="10801"/>
                </a:lnTo>
                <a:cubicBezTo>
                  <a:pt x="16691" y="10801"/>
                  <a:pt x="16691" y="19440"/>
                  <a:pt x="16691" y="19440"/>
                </a:cubicBezTo>
                <a:close/>
                <a:moveTo>
                  <a:pt x="15709" y="6481"/>
                </a:moveTo>
                <a:lnTo>
                  <a:pt x="9818" y="6481"/>
                </a:lnTo>
                <a:cubicBezTo>
                  <a:pt x="7855" y="6480"/>
                  <a:pt x="7855" y="4320"/>
                  <a:pt x="5891" y="4320"/>
                </a:cubicBezTo>
                <a:lnTo>
                  <a:pt x="1964" y="4320"/>
                </a:lnTo>
                <a:cubicBezTo>
                  <a:pt x="879" y="4320"/>
                  <a:pt x="0" y="5287"/>
                  <a:pt x="0" y="6481"/>
                </a:cubicBezTo>
                <a:lnTo>
                  <a:pt x="0" y="19440"/>
                </a:lnTo>
                <a:cubicBezTo>
                  <a:pt x="0" y="20634"/>
                  <a:pt x="879" y="21600"/>
                  <a:pt x="1964" y="21600"/>
                </a:cubicBezTo>
                <a:lnTo>
                  <a:pt x="15709" y="21600"/>
                </a:lnTo>
                <a:cubicBezTo>
                  <a:pt x="16794" y="21600"/>
                  <a:pt x="17673" y="20634"/>
                  <a:pt x="17673" y="19440"/>
                </a:cubicBezTo>
                <a:lnTo>
                  <a:pt x="17673" y="8641"/>
                </a:lnTo>
                <a:cubicBezTo>
                  <a:pt x="17673" y="7447"/>
                  <a:pt x="16794" y="6481"/>
                  <a:pt x="15709" y="648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5" name="Shape 3685"/>
          <p:cNvSpPr/>
          <p:nvPr/>
        </p:nvSpPr>
        <p:spPr>
          <a:xfrm>
            <a:off x="3263957" y="4582848"/>
            <a:ext cx="210435" cy="172165"/>
          </a:xfrm>
          <a:custGeom>
            <a:avLst/>
            <a:gdLst/>
            <a:ahLst/>
            <a:cxnLst>
              <a:cxn ang="0">
                <a:pos x="wd2" y="hd2"/>
              </a:cxn>
              <a:cxn ang="5400000">
                <a:pos x="wd2" y="hd2"/>
              </a:cxn>
              <a:cxn ang="10800000">
                <a:pos x="wd2" y="hd2"/>
              </a:cxn>
              <a:cxn ang="16200000">
                <a:pos x="wd2" y="hd2"/>
              </a:cxn>
            </a:cxnLst>
            <a:rect l="0" t="0" r="r" b="b"/>
            <a:pathLst>
              <a:path w="21600" h="21600" extrusionOk="0">
                <a:moveTo>
                  <a:pt x="10800" y="13200"/>
                </a:moveTo>
                <a:cubicBezTo>
                  <a:pt x="11071" y="13200"/>
                  <a:pt x="11291" y="13469"/>
                  <a:pt x="11291" y="13800"/>
                </a:cubicBezTo>
                <a:cubicBezTo>
                  <a:pt x="11291" y="14131"/>
                  <a:pt x="11071" y="14400"/>
                  <a:pt x="10800" y="14400"/>
                </a:cubicBezTo>
                <a:cubicBezTo>
                  <a:pt x="10529" y="14400"/>
                  <a:pt x="10309" y="14131"/>
                  <a:pt x="10309" y="13800"/>
                </a:cubicBezTo>
                <a:cubicBezTo>
                  <a:pt x="10309" y="13469"/>
                  <a:pt x="10529" y="13200"/>
                  <a:pt x="10800" y="13200"/>
                </a:cubicBezTo>
                <a:moveTo>
                  <a:pt x="10800" y="15600"/>
                </a:moveTo>
                <a:cubicBezTo>
                  <a:pt x="11613" y="15600"/>
                  <a:pt x="12273" y="14795"/>
                  <a:pt x="12273" y="13800"/>
                </a:cubicBezTo>
                <a:cubicBezTo>
                  <a:pt x="12273" y="12806"/>
                  <a:pt x="11613" y="11999"/>
                  <a:pt x="10800" y="11999"/>
                </a:cubicBezTo>
                <a:cubicBezTo>
                  <a:pt x="9987" y="11999"/>
                  <a:pt x="9327" y="12806"/>
                  <a:pt x="9327" y="13800"/>
                </a:cubicBezTo>
                <a:cubicBezTo>
                  <a:pt x="9327" y="14795"/>
                  <a:pt x="9987" y="15600"/>
                  <a:pt x="10800" y="15600"/>
                </a:cubicBezTo>
                <a:moveTo>
                  <a:pt x="5400" y="13200"/>
                </a:moveTo>
                <a:cubicBezTo>
                  <a:pt x="5671" y="13200"/>
                  <a:pt x="5891" y="13469"/>
                  <a:pt x="5891" y="13800"/>
                </a:cubicBezTo>
                <a:cubicBezTo>
                  <a:pt x="5891" y="14131"/>
                  <a:pt x="5671" y="14400"/>
                  <a:pt x="5400" y="14400"/>
                </a:cubicBezTo>
                <a:cubicBezTo>
                  <a:pt x="5129" y="14400"/>
                  <a:pt x="4909" y="14131"/>
                  <a:pt x="4909" y="13800"/>
                </a:cubicBezTo>
                <a:cubicBezTo>
                  <a:pt x="4909" y="13469"/>
                  <a:pt x="5129" y="13200"/>
                  <a:pt x="5400" y="13200"/>
                </a:cubicBezTo>
                <a:moveTo>
                  <a:pt x="5400" y="15600"/>
                </a:moveTo>
                <a:cubicBezTo>
                  <a:pt x="6213" y="15600"/>
                  <a:pt x="6873" y="14795"/>
                  <a:pt x="6873" y="13800"/>
                </a:cubicBezTo>
                <a:cubicBezTo>
                  <a:pt x="6873" y="12806"/>
                  <a:pt x="6213" y="11999"/>
                  <a:pt x="5400" y="11999"/>
                </a:cubicBezTo>
                <a:cubicBezTo>
                  <a:pt x="4587" y="11999"/>
                  <a:pt x="3927" y="12806"/>
                  <a:pt x="3927" y="13800"/>
                </a:cubicBezTo>
                <a:cubicBezTo>
                  <a:pt x="3927" y="14795"/>
                  <a:pt x="4587" y="15600"/>
                  <a:pt x="5400" y="15600"/>
                </a:cubicBezTo>
                <a:moveTo>
                  <a:pt x="20618" y="6000"/>
                </a:moveTo>
                <a:lnTo>
                  <a:pt x="982" y="6000"/>
                </a:lnTo>
                <a:lnTo>
                  <a:pt x="982" y="2399"/>
                </a:lnTo>
                <a:cubicBezTo>
                  <a:pt x="982" y="1737"/>
                  <a:pt x="1421" y="1200"/>
                  <a:pt x="1964" y="1200"/>
                </a:cubicBezTo>
                <a:lnTo>
                  <a:pt x="6873" y="1200"/>
                </a:lnTo>
                <a:cubicBezTo>
                  <a:pt x="8345" y="1200"/>
                  <a:pt x="8345" y="3600"/>
                  <a:pt x="10800" y="3600"/>
                </a:cubicBezTo>
                <a:lnTo>
                  <a:pt x="19636" y="3600"/>
                </a:lnTo>
                <a:cubicBezTo>
                  <a:pt x="20178" y="3600"/>
                  <a:pt x="20618" y="4137"/>
                  <a:pt x="20618" y="4799"/>
                </a:cubicBezTo>
                <a:cubicBezTo>
                  <a:pt x="20618" y="4799"/>
                  <a:pt x="20618" y="6000"/>
                  <a:pt x="20618" y="6000"/>
                </a:cubicBezTo>
                <a:close/>
                <a:moveTo>
                  <a:pt x="20618" y="19200"/>
                </a:moveTo>
                <a:cubicBezTo>
                  <a:pt x="20618" y="19862"/>
                  <a:pt x="20178" y="20400"/>
                  <a:pt x="19636" y="20400"/>
                </a:cubicBezTo>
                <a:lnTo>
                  <a:pt x="1964" y="20400"/>
                </a:lnTo>
                <a:cubicBezTo>
                  <a:pt x="1421" y="20400"/>
                  <a:pt x="982" y="19862"/>
                  <a:pt x="982" y="19200"/>
                </a:cubicBezTo>
                <a:lnTo>
                  <a:pt x="982" y="7199"/>
                </a:lnTo>
                <a:lnTo>
                  <a:pt x="20618" y="7199"/>
                </a:lnTo>
                <a:cubicBezTo>
                  <a:pt x="20618" y="7199"/>
                  <a:pt x="20618" y="19200"/>
                  <a:pt x="20618" y="19200"/>
                </a:cubicBezTo>
                <a:close/>
                <a:moveTo>
                  <a:pt x="19636" y="2399"/>
                </a:moveTo>
                <a:lnTo>
                  <a:pt x="10800" y="2399"/>
                </a:lnTo>
                <a:cubicBezTo>
                  <a:pt x="8836" y="2399"/>
                  <a:pt x="8836" y="0"/>
                  <a:pt x="6873" y="0"/>
                </a:cubicBezTo>
                <a:lnTo>
                  <a:pt x="1964" y="0"/>
                </a:lnTo>
                <a:cubicBezTo>
                  <a:pt x="879" y="0"/>
                  <a:pt x="0" y="1073"/>
                  <a:pt x="0" y="2399"/>
                </a:cubicBezTo>
                <a:lnTo>
                  <a:pt x="0" y="19200"/>
                </a:lnTo>
                <a:cubicBezTo>
                  <a:pt x="0" y="20527"/>
                  <a:pt x="879" y="21600"/>
                  <a:pt x="1964" y="21600"/>
                </a:cubicBezTo>
                <a:lnTo>
                  <a:pt x="19636" y="21600"/>
                </a:lnTo>
                <a:cubicBezTo>
                  <a:pt x="20721" y="21600"/>
                  <a:pt x="21600" y="20527"/>
                  <a:pt x="21600" y="19200"/>
                </a:cubicBezTo>
                <a:lnTo>
                  <a:pt x="21600" y="4799"/>
                </a:lnTo>
                <a:cubicBezTo>
                  <a:pt x="21600" y="3474"/>
                  <a:pt x="20721" y="2399"/>
                  <a:pt x="19636" y="2399"/>
                </a:cubicBezTo>
                <a:moveTo>
                  <a:pt x="16200" y="13200"/>
                </a:moveTo>
                <a:cubicBezTo>
                  <a:pt x="16471" y="13200"/>
                  <a:pt x="16691" y="13469"/>
                  <a:pt x="16691" y="13800"/>
                </a:cubicBezTo>
                <a:cubicBezTo>
                  <a:pt x="16691" y="14131"/>
                  <a:pt x="16471" y="14400"/>
                  <a:pt x="16200" y="14400"/>
                </a:cubicBezTo>
                <a:cubicBezTo>
                  <a:pt x="15929" y="14400"/>
                  <a:pt x="15709" y="14131"/>
                  <a:pt x="15709" y="13800"/>
                </a:cubicBezTo>
                <a:cubicBezTo>
                  <a:pt x="15709" y="13469"/>
                  <a:pt x="15929" y="13200"/>
                  <a:pt x="16200" y="13200"/>
                </a:cubicBezTo>
                <a:moveTo>
                  <a:pt x="16200" y="15600"/>
                </a:moveTo>
                <a:cubicBezTo>
                  <a:pt x="17013" y="15600"/>
                  <a:pt x="17673" y="14795"/>
                  <a:pt x="17673" y="13800"/>
                </a:cubicBezTo>
                <a:cubicBezTo>
                  <a:pt x="17673" y="12806"/>
                  <a:pt x="17013" y="11999"/>
                  <a:pt x="16200" y="11999"/>
                </a:cubicBezTo>
                <a:cubicBezTo>
                  <a:pt x="15387" y="11999"/>
                  <a:pt x="14727" y="12806"/>
                  <a:pt x="14727" y="13800"/>
                </a:cubicBezTo>
                <a:cubicBezTo>
                  <a:pt x="14727" y="14795"/>
                  <a:pt x="15387" y="15600"/>
                  <a:pt x="16200" y="156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6" name="Shape 3686"/>
          <p:cNvSpPr/>
          <p:nvPr/>
        </p:nvSpPr>
        <p:spPr>
          <a:xfrm>
            <a:off x="3665696" y="456371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9636" y="1965"/>
                </a:moveTo>
                <a:lnTo>
                  <a:pt x="10800" y="1965"/>
                </a:lnTo>
                <a:cubicBezTo>
                  <a:pt x="8836" y="1964"/>
                  <a:pt x="8836" y="0"/>
                  <a:pt x="6873" y="0"/>
                </a:cubicBezTo>
                <a:lnTo>
                  <a:pt x="1964" y="0"/>
                </a:lnTo>
                <a:cubicBezTo>
                  <a:pt x="879" y="0"/>
                  <a:pt x="0" y="879"/>
                  <a:pt x="0" y="1965"/>
                </a:cubicBezTo>
                <a:lnTo>
                  <a:pt x="0" y="15709"/>
                </a:lnTo>
                <a:cubicBezTo>
                  <a:pt x="0" y="16794"/>
                  <a:pt x="879" y="17673"/>
                  <a:pt x="1964" y="17673"/>
                </a:cubicBezTo>
                <a:lnTo>
                  <a:pt x="6599" y="17673"/>
                </a:lnTo>
                <a:cubicBezTo>
                  <a:pt x="6257" y="17373"/>
                  <a:pt x="5941" y="17047"/>
                  <a:pt x="5656" y="16691"/>
                </a:cubicBezTo>
                <a:lnTo>
                  <a:pt x="1964" y="16691"/>
                </a:lnTo>
                <a:cubicBezTo>
                  <a:pt x="1422" y="16691"/>
                  <a:pt x="982" y="16252"/>
                  <a:pt x="982" y="15709"/>
                </a:cubicBezTo>
                <a:lnTo>
                  <a:pt x="982" y="5891"/>
                </a:lnTo>
                <a:lnTo>
                  <a:pt x="6599" y="5891"/>
                </a:lnTo>
                <a:cubicBezTo>
                  <a:pt x="7023" y="5518"/>
                  <a:pt x="7484" y="5185"/>
                  <a:pt x="7982" y="4909"/>
                </a:cubicBezTo>
                <a:lnTo>
                  <a:pt x="982" y="4909"/>
                </a:lnTo>
                <a:lnTo>
                  <a:pt x="982" y="1965"/>
                </a:lnTo>
                <a:cubicBezTo>
                  <a:pt x="982" y="1422"/>
                  <a:pt x="1422" y="982"/>
                  <a:pt x="1964" y="982"/>
                </a:cubicBezTo>
                <a:lnTo>
                  <a:pt x="6873" y="982"/>
                </a:lnTo>
                <a:cubicBezTo>
                  <a:pt x="8345" y="982"/>
                  <a:pt x="8345" y="2946"/>
                  <a:pt x="10800" y="2946"/>
                </a:cubicBezTo>
                <a:lnTo>
                  <a:pt x="19636" y="2946"/>
                </a:lnTo>
                <a:cubicBezTo>
                  <a:pt x="20178" y="2946"/>
                  <a:pt x="20618" y="3386"/>
                  <a:pt x="20618" y="3927"/>
                </a:cubicBezTo>
                <a:lnTo>
                  <a:pt x="20618" y="4909"/>
                </a:lnTo>
                <a:lnTo>
                  <a:pt x="15582" y="4909"/>
                </a:lnTo>
                <a:cubicBezTo>
                  <a:pt x="16080" y="5185"/>
                  <a:pt x="16541" y="5518"/>
                  <a:pt x="16965" y="5891"/>
                </a:cubicBezTo>
                <a:lnTo>
                  <a:pt x="20618" y="5891"/>
                </a:lnTo>
                <a:lnTo>
                  <a:pt x="20618" y="15709"/>
                </a:lnTo>
                <a:cubicBezTo>
                  <a:pt x="20618" y="16252"/>
                  <a:pt x="20178" y="16691"/>
                  <a:pt x="19636" y="16691"/>
                </a:cubicBezTo>
                <a:lnTo>
                  <a:pt x="18766" y="16691"/>
                </a:lnTo>
                <a:lnTo>
                  <a:pt x="19738" y="17663"/>
                </a:lnTo>
                <a:cubicBezTo>
                  <a:pt x="20774" y="17609"/>
                  <a:pt x="21600" y="16759"/>
                  <a:pt x="21600" y="15709"/>
                </a:cubicBezTo>
                <a:lnTo>
                  <a:pt x="21600" y="3927"/>
                </a:lnTo>
                <a:cubicBezTo>
                  <a:pt x="21600" y="2843"/>
                  <a:pt x="20721" y="1965"/>
                  <a:pt x="19636" y="1965"/>
                </a:cubicBezTo>
                <a:moveTo>
                  <a:pt x="11782" y="17673"/>
                </a:moveTo>
                <a:cubicBezTo>
                  <a:pt x="8529" y="17673"/>
                  <a:pt x="5891" y="15036"/>
                  <a:pt x="5891" y="11782"/>
                </a:cubicBezTo>
                <a:cubicBezTo>
                  <a:pt x="5891" y="8529"/>
                  <a:pt x="8529" y="5891"/>
                  <a:pt x="11782" y="5891"/>
                </a:cubicBezTo>
                <a:cubicBezTo>
                  <a:pt x="15035" y="5891"/>
                  <a:pt x="17673" y="8529"/>
                  <a:pt x="17673" y="11782"/>
                </a:cubicBezTo>
                <a:cubicBezTo>
                  <a:pt x="17673" y="15036"/>
                  <a:pt x="15035" y="17673"/>
                  <a:pt x="11782" y="17673"/>
                </a:cubicBezTo>
                <a:moveTo>
                  <a:pt x="16972" y="16279"/>
                </a:moveTo>
                <a:cubicBezTo>
                  <a:pt x="18018" y="15072"/>
                  <a:pt x="18655" y="13503"/>
                  <a:pt x="18655" y="11782"/>
                </a:cubicBezTo>
                <a:cubicBezTo>
                  <a:pt x="18655" y="7987"/>
                  <a:pt x="15578" y="4910"/>
                  <a:pt x="11782" y="4910"/>
                </a:cubicBezTo>
                <a:cubicBezTo>
                  <a:pt x="7986" y="4910"/>
                  <a:pt x="4909" y="7987"/>
                  <a:pt x="4909" y="11782"/>
                </a:cubicBezTo>
                <a:cubicBezTo>
                  <a:pt x="4909" y="15578"/>
                  <a:pt x="7986" y="18655"/>
                  <a:pt x="11782" y="18655"/>
                </a:cubicBezTo>
                <a:cubicBezTo>
                  <a:pt x="13503" y="18655"/>
                  <a:pt x="15072" y="18018"/>
                  <a:pt x="16278" y="16973"/>
                </a:cubicBezTo>
                <a:lnTo>
                  <a:pt x="16972" y="17667"/>
                </a:lnTo>
                <a:cubicBezTo>
                  <a:pt x="16969" y="17669"/>
                  <a:pt x="16967" y="17671"/>
                  <a:pt x="16965" y="17673"/>
                </a:cubicBezTo>
                <a:lnTo>
                  <a:pt x="16979" y="17673"/>
                </a:lnTo>
                <a:lnTo>
                  <a:pt x="20762" y="21457"/>
                </a:lnTo>
                <a:cubicBezTo>
                  <a:pt x="20851" y="21545"/>
                  <a:pt x="20974" y="21600"/>
                  <a:pt x="21109" y="21600"/>
                </a:cubicBezTo>
                <a:cubicBezTo>
                  <a:pt x="21380" y="21600"/>
                  <a:pt x="21600" y="21380"/>
                  <a:pt x="21600" y="21109"/>
                </a:cubicBezTo>
                <a:cubicBezTo>
                  <a:pt x="21600" y="20974"/>
                  <a:pt x="21545" y="20851"/>
                  <a:pt x="21456" y="20762"/>
                </a:cubicBezTo>
                <a:cubicBezTo>
                  <a:pt x="21456" y="20762"/>
                  <a:pt x="16972" y="16279"/>
                  <a:pt x="16972" y="1627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7" name="Shape 3687"/>
          <p:cNvSpPr/>
          <p:nvPr/>
        </p:nvSpPr>
        <p:spPr>
          <a:xfrm>
            <a:off x="4067435" y="4563717"/>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7958" y="17505"/>
                </a:moveTo>
                <a:cubicBezTo>
                  <a:pt x="17372" y="16945"/>
                  <a:pt x="16242" y="15946"/>
                  <a:pt x="15117" y="15414"/>
                </a:cubicBezTo>
                <a:cubicBezTo>
                  <a:pt x="14189" y="14976"/>
                  <a:pt x="13657" y="14532"/>
                  <a:pt x="13491" y="14057"/>
                </a:cubicBezTo>
                <a:cubicBezTo>
                  <a:pt x="13377" y="13728"/>
                  <a:pt x="13428" y="13351"/>
                  <a:pt x="13649" y="12905"/>
                </a:cubicBezTo>
                <a:cubicBezTo>
                  <a:pt x="13815" y="12567"/>
                  <a:pt x="13972" y="12287"/>
                  <a:pt x="14117" y="12028"/>
                </a:cubicBezTo>
                <a:cubicBezTo>
                  <a:pt x="14730" y="10935"/>
                  <a:pt x="15203" y="10145"/>
                  <a:pt x="15203" y="7348"/>
                </a:cubicBezTo>
                <a:cubicBezTo>
                  <a:pt x="15203" y="3163"/>
                  <a:pt x="12787" y="2951"/>
                  <a:pt x="12309" y="2951"/>
                </a:cubicBezTo>
                <a:cubicBezTo>
                  <a:pt x="11917" y="2951"/>
                  <a:pt x="11672" y="3038"/>
                  <a:pt x="11435" y="3122"/>
                </a:cubicBezTo>
                <a:cubicBezTo>
                  <a:pt x="11175" y="3214"/>
                  <a:pt x="10907" y="3309"/>
                  <a:pt x="10296" y="3319"/>
                </a:cubicBezTo>
                <a:cubicBezTo>
                  <a:pt x="9190" y="3338"/>
                  <a:pt x="6873" y="3376"/>
                  <a:pt x="6873" y="7226"/>
                </a:cubicBezTo>
                <a:cubicBezTo>
                  <a:pt x="6873" y="9920"/>
                  <a:pt x="7574" y="11157"/>
                  <a:pt x="8125" y="12150"/>
                </a:cubicBezTo>
                <a:cubicBezTo>
                  <a:pt x="8266" y="12405"/>
                  <a:pt x="8399" y="12646"/>
                  <a:pt x="8505" y="12885"/>
                </a:cubicBezTo>
                <a:cubicBezTo>
                  <a:pt x="8973" y="13949"/>
                  <a:pt x="8631" y="14693"/>
                  <a:pt x="7426" y="15224"/>
                </a:cubicBezTo>
                <a:cubicBezTo>
                  <a:pt x="5905" y="15897"/>
                  <a:pt x="5188" y="16247"/>
                  <a:pt x="3693" y="17562"/>
                </a:cubicBezTo>
                <a:cubicBezTo>
                  <a:pt x="2017" y="15801"/>
                  <a:pt x="982" y="13423"/>
                  <a:pt x="982" y="10800"/>
                </a:cubicBezTo>
                <a:cubicBezTo>
                  <a:pt x="982" y="5378"/>
                  <a:pt x="5377" y="982"/>
                  <a:pt x="10800" y="982"/>
                </a:cubicBezTo>
                <a:cubicBezTo>
                  <a:pt x="16223" y="982"/>
                  <a:pt x="20618" y="5378"/>
                  <a:pt x="20618" y="10800"/>
                </a:cubicBezTo>
                <a:cubicBezTo>
                  <a:pt x="20618" y="13395"/>
                  <a:pt x="19603" y="15749"/>
                  <a:pt x="17958" y="17505"/>
                </a:cubicBezTo>
                <a:moveTo>
                  <a:pt x="10800" y="20618"/>
                </a:moveTo>
                <a:cubicBezTo>
                  <a:pt x="8356" y="20618"/>
                  <a:pt x="6125" y="19720"/>
                  <a:pt x="4407" y="18242"/>
                </a:cubicBezTo>
                <a:cubicBezTo>
                  <a:pt x="5730" y="17085"/>
                  <a:pt x="6362" y="16768"/>
                  <a:pt x="7823" y="16122"/>
                </a:cubicBezTo>
                <a:cubicBezTo>
                  <a:pt x="9515" y="15375"/>
                  <a:pt x="10091" y="14051"/>
                  <a:pt x="9403" y="12489"/>
                </a:cubicBezTo>
                <a:cubicBezTo>
                  <a:pt x="9279" y="12208"/>
                  <a:pt x="9136" y="11949"/>
                  <a:pt x="8984" y="11674"/>
                </a:cubicBezTo>
                <a:cubicBezTo>
                  <a:pt x="8461" y="10733"/>
                  <a:pt x="7855" y="9666"/>
                  <a:pt x="7855" y="7226"/>
                </a:cubicBezTo>
                <a:cubicBezTo>
                  <a:pt x="7855" y="4341"/>
                  <a:pt x="9224" y="4318"/>
                  <a:pt x="10312" y="4300"/>
                </a:cubicBezTo>
                <a:cubicBezTo>
                  <a:pt x="11084" y="4288"/>
                  <a:pt x="11461" y="4155"/>
                  <a:pt x="11763" y="4047"/>
                </a:cubicBezTo>
                <a:cubicBezTo>
                  <a:pt x="11964" y="3975"/>
                  <a:pt x="12086" y="3933"/>
                  <a:pt x="12309" y="3933"/>
                </a:cubicBezTo>
                <a:cubicBezTo>
                  <a:pt x="13218" y="3933"/>
                  <a:pt x="14221" y="4830"/>
                  <a:pt x="14221" y="7348"/>
                </a:cubicBezTo>
                <a:cubicBezTo>
                  <a:pt x="14221" y="9889"/>
                  <a:pt x="13840" y="10513"/>
                  <a:pt x="13261" y="11549"/>
                </a:cubicBezTo>
                <a:cubicBezTo>
                  <a:pt x="13108" y="11820"/>
                  <a:pt x="12943" y="12115"/>
                  <a:pt x="12768" y="12470"/>
                </a:cubicBezTo>
                <a:cubicBezTo>
                  <a:pt x="12430" y="13156"/>
                  <a:pt x="12362" y="13798"/>
                  <a:pt x="12565" y="14380"/>
                </a:cubicBezTo>
                <a:cubicBezTo>
                  <a:pt x="12825" y="15126"/>
                  <a:pt x="13502" y="15737"/>
                  <a:pt x="14696" y="16302"/>
                </a:cubicBezTo>
                <a:cubicBezTo>
                  <a:pt x="15675" y="16764"/>
                  <a:pt x="16700" y="17667"/>
                  <a:pt x="17251" y="18190"/>
                </a:cubicBezTo>
                <a:cubicBezTo>
                  <a:pt x="15525" y="19698"/>
                  <a:pt x="1327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8" name="Shape 3688"/>
          <p:cNvSpPr/>
          <p:nvPr/>
        </p:nvSpPr>
        <p:spPr>
          <a:xfrm>
            <a:off x="451782" y="496545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7593" y="17879"/>
                </a:moveTo>
                <a:cubicBezTo>
                  <a:pt x="16514" y="16546"/>
                  <a:pt x="15177" y="15812"/>
                  <a:pt x="14084" y="15323"/>
                </a:cubicBezTo>
                <a:cubicBezTo>
                  <a:pt x="13842" y="15214"/>
                  <a:pt x="13687" y="15098"/>
                  <a:pt x="13598" y="14990"/>
                </a:cubicBezTo>
                <a:cubicBezTo>
                  <a:pt x="15238" y="14959"/>
                  <a:pt x="16521" y="14237"/>
                  <a:pt x="16581" y="14203"/>
                </a:cubicBezTo>
                <a:cubicBezTo>
                  <a:pt x="16751" y="14106"/>
                  <a:pt x="16846" y="13918"/>
                  <a:pt x="16826" y="13724"/>
                </a:cubicBezTo>
                <a:cubicBezTo>
                  <a:pt x="16807" y="13546"/>
                  <a:pt x="16693" y="13394"/>
                  <a:pt x="16530" y="13325"/>
                </a:cubicBezTo>
                <a:cubicBezTo>
                  <a:pt x="16461" y="13276"/>
                  <a:pt x="15663" y="12629"/>
                  <a:pt x="15663" y="9051"/>
                </a:cubicBezTo>
                <a:cubicBezTo>
                  <a:pt x="15663" y="5000"/>
                  <a:pt x="14115" y="2945"/>
                  <a:pt x="11061" y="2945"/>
                </a:cubicBezTo>
                <a:cubicBezTo>
                  <a:pt x="8481" y="2945"/>
                  <a:pt x="5845" y="3643"/>
                  <a:pt x="5845" y="8806"/>
                </a:cubicBezTo>
                <a:cubicBezTo>
                  <a:pt x="5845" y="12556"/>
                  <a:pt x="5219" y="13279"/>
                  <a:pt x="5122" y="13367"/>
                </a:cubicBezTo>
                <a:cubicBezTo>
                  <a:pt x="4957" y="13417"/>
                  <a:pt x="4826" y="13551"/>
                  <a:pt x="4784" y="13723"/>
                </a:cubicBezTo>
                <a:cubicBezTo>
                  <a:pt x="4734" y="13934"/>
                  <a:pt x="4828" y="14154"/>
                  <a:pt x="5015" y="14262"/>
                </a:cubicBezTo>
                <a:cubicBezTo>
                  <a:pt x="6396" y="15064"/>
                  <a:pt x="7482" y="15136"/>
                  <a:pt x="8065" y="15092"/>
                </a:cubicBezTo>
                <a:cubicBezTo>
                  <a:pt x="7994" y="15151"/>
                  <a:pt x="7850" y="15241"/>
                  <a:pt x="7564" y="15335"/>
                </a:cubicBezTo>
                <a:cubicBezTo>
                  <a:pt x="6211" y="15776"/>
                  <a:pt x="4766" y="16808"/>
                  <a:pt x="3958" y="17835"/>
                </a:cubicBezTo>
                <a:cubicBezTo>
                  <a:pt x="2125" y="16050"/>
                  <a:pt x="982" y="13560"/>
                  <a:pt x="982" y="10800"/>
                </a:cubicBezTo>
                <a:cubicBezTo>
                  <a:pt x="982" y="5378"/>
                  <a:pt x="5377" y="982"/>
                  <a:pt x="10800" y="982"/>
                </a:cubicBezTo>
                <a:cubicBezTo>
                  <a:pt x="16222" y="982"/>
                  <a:pt x="20618" y="5378"/>
                  <a:pt x="20618" y="10800"/>
                </a:cubicBezTo>
                <a:cubicBezTo>
                  <a:pt x="20618" y="13584"/>
                  <a:pt x="19454" y="16092"/>
                  <a:pt x="17593" y="17879"/>
                </a:cubicBezTo>
                <a:moveTo>
                  <a:pt x="10800" y="20618"/>
                </a:moveTo>
                <a:cubicBezTo>
                  <a:pt x="8489" y="20618"/>
                  <a:pt x="6370" y="19816"/>
                  <a:pt x="4693" y="18480"/>
                </a:cubicBezTo>
                <a:cubicBezTo>
                  <a:pt x="5360" y="17605"/>
                  <a:pt x="6693" y="16652"/>
                  <a:pt x="7869" y="16268"/>
                </a:cubicBezTo>
                <a:cubicBezTo>
                  <a:pt x="8578" y="16037"/>
                  <a:pt x="8988" y="15688"/>
                  <a:pt x="9087" y="15233"/>
                </a:cubicBezTo>
                <a:cubicBezTo>
                  <a:pt x="9214" y="14656"/>
                  <a:pt x="8775" y="14230"/>
                  <a:pt x="8725" y="14184"/>
                </a:cubicBezTo>
                <a:cubicBezTo>
                  <a:pt x="8597" y="14066"/>
                  <a:pt x="8412" y="14025"/>
                  <a:pt x="8246" y="14074"/>
                </a:cubicBezTo>
                <a:cubicBezTo>
                  <a:pt x="8208" y="14087"/>
                  <a:pt x="7406" y="14309"/>
                  <a:pt x="6089" y="13714"/>
                </a:cubicBezTo>
                <a:cubicBezTo>
                  <a:pt x="6486" y="13026"/>
                  <a:pt x="6826" y="11618"/>
                  <a:pt x="6826" y="8806"/>
                </a:cubicBezTo>
                <a:cubicBezTo>
                  <a:pt x="6826" y="4301"/>
                  <a:pt x="8829" y="3928"/>
                  <a:pt x="11061" y="3928"/>
                </a:cubicBezTo>
                <a:cubicBezTo>
                  <a:pt x="12615" y="3928"/>
                  <a:pt x="14681" y="4458"/>
                  <a:pt x="14681" y="9051"/>
                </a:cubicBezTo>
                <a:cubicBezTo>
                  <a:pt x="14681" y="11662"/>
                  <a:pt x="15092" y="12966"/>
                  <a:pt x="15499" y="13617"/>
                </a:cubicBezTo>
                <a:cubicBezTo>
                  <a:pt x="14943" y="13829"/>
                  <a:pt x="14058" y="14075"/>
                  <a:pt x="13097" y="13993"/>
                </a:cubicBezTo>
                <a:cubicBezTo>
                  <a:pt x="12883" y="13971"/>
                  <a:pt x="12690" y="14093"/>
                  <a:pt x="12605" y="14284"/>
                </a:cubicBezTo>
                <a:cubicBezTo>
                  <a:pt x="12420" y="14704"/>
                  <a:pt x="12408" y="15649"/>
                  <a:pt x="13683" y="16219"/>
                </a:cubicBezTo>
                <a:cubicBezTo>
                  <a:pt x="14677" y="16664"/>
                  <a:pt x="15893" y="17331"/>
                  <a:pt x="16850" y="18522"/>
                </a:cubicBezTo>
                <a:cubicBezTo>
                  <a:pt x="15182" y="19831"/>
                  <a:pt x="13085" y="20618"/>
                  <a:pt x="10800" y="20618"/>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9" name="Shape 3689"/>
          <p:cNvSpPr/>
          <p:nvPr/>
        </p:nvSpPr>
        <p:spPr>
          <a:xfrm>
            <a:off x="853521" y="4975022"/>
            <a:ext cx="210435" cy="191351"/>
          </a:xfrm>
          <a:custGeom>
            <a:avLst/>
            <a:gdLst/>
            <a:ahLst/>
            <a:cxnLst>
              <a:cxn ang="0">
                <a:pos x="wd2" y="hd2"/>
              </a:cxn>
              <a:cxn ang="5400000">
                <a:pos x="wd2" y="hd2"/>
              </a:cxn>
              <a:cxn ang="10800000">
                <a:pos x="wd2" y="hd2"/>
              </a:cxn>
              <a:cxn ang="16200000">
                <a:pos x="wd2" y="hd2"/>
              </a:cxn>
            </a:cxnLst>
            <a:rect l="0" t="0" r="r" b="b"/>
            <a:pathLst>
              <a:path w="21600" h="21600" extrusionOk="0">
                <a:moveTo>
                  <a:pt x="1016" y="20520"/>
                </a:moveTo>
                <a:cubicBezTo>
                  <a:pt x="1258" y="18675"/>
                  <a:pt x="2752" y="17922"/>
                  <a:pt x="4191" y="17361"/>
                </a:cubicBezTo>
                <a:cubicBezTo>
                  <a:pt x="5156" y="17087"/>
                  <a:pt x="6884" y="15971"/>
                  <a:pt x="6884" y="13567"/>
                </a:cubicBezTo>
                <a:cubicBezTo>
                  <a:pt x="6884" y="11509"/>
                  <a:pt x="6113" y="10507"/>
                  <a:pt x="5698" y="9969"/>
                </a:cubicBezTo>
                <a:cubicBezTo>
                  <a:pt x="5646" y="9901"/>
                  <a:pt x="5599" y="9842"/>
                  <a:pt x="5562" y="9785"/>
                </a:cubicBezTo>
                <a:cubicBezTo>
                  <a:pt x="5550" y="9768"/>
                  <a:pt x="5538" y="9751"/>
                  <a:pt x="5526" y="9734"/>
                </a:cubicBezTo>
                <a:cubicBezTo>
                  <a:pt x="5491" y="9662"/>
                  <a:pt x="5297" y="9177"/>
                  <a:pt x="5553" y="8011"/>
                </a:cubicBezTo>
                <a:cubicBezTo>
                  <a:pt x="5604" y="7777"/>
                  <a:pt x="5583" y="7531"/>
                  <a:pt x="5493" y="7311"/>
                </a:cubicBezTo>
                <a:cubicBezTo>
                  <a:pt x="5249" y="6721"/>
                  <a:pt x="4603" y="5151"/>
                  <a:pt x="5035" y="3987"/>
                </a:cubicBezTo>
                <a:cubicBezTo>
                  <a:pt x="5619" y="2410"/>
                  <a:pt x="6140" y="2098"/>
                  <a:pt x="7085" y="1642"/>
                </a:cubicBezTo>
                <a:cubicBezTo>
                  <a:pt x="7132" y="1619"/>
                  <a:pt x="7177" y="1592"/>
                  <a:pt x="7220" y="1562"/>
                </a:cubicBezTo>
                <a:cubicBezTo>
                  <a:pt x="7458" y="1393"/>
                  <a:pt x="8233" y="1080"/>
                  <a:pt x="9029" y="1080"/>
                </a:cubicBezTo>
                <a:cubicBezTo>
                  <a:pt x="9467" y="1080"/>
                  <a:pt x="9840" y="1171"/>
                  <a:pt x="10137" y="1353"/>
                </a:cubicBezTo>
                <a:cubicBezTo>
                  <a:pt x="10491" y="1569"/>
                  <a:pt x="10825" y="1968"/>
                  <a:pt x="11308" y="3213"/>
                </a:cubicBezTo>
                <a:cubicBezTo>
                  <a:pt x="11991" y="4974"/>
                  <a:pt x="11820" y="6477"/>
                  <a:pt x="11347" y="7186"/>
                </a:cubicBezTo>
                <a:cubicBezTo>
                  <a:pt x="11175" y="7442"/>
                  <a:pt x="11116" y="7769"/>
                  <a:pt x="11184" y="8078"/>
                </a:cubicBezTo>
                <a:cubicBezTo>
                  <a:pt x="11422" y="9163"/>
                  <a:pt x="11247" y="9602"/>
                  <a:pt x="11210" y="9679"/>
                </a:cubicBezTo>
                <a:cubicBezTo>
                  <a:pt x="11181" y="9712"/>
                  <a:pt x="11153" y="9748"/>
                  <a:pt x="11129" y="9785"/>
                </a:cubicBezTo>
                <a:cubicBezTo>
                  <a:pt x="11091" y="9842"/>
                  <a:pt x="11044" y="9901"/>
                  <a:pt x="10992" y="9969"/>
                </a:cubicBezTo>
                <a:cubicBezTo>
                  <a:pt x="10578" y="10507"/>
                  <a:pt x="9806" y="11509"/>
                  <a:pt x="9806" y="13567"/>
                </a:cubicBezTo>
                <a:cubicBezTo>
                  <a:pt x="9806" y="15971"/>
                  <a:pt x="11535" y="17087"/>
                  <a:pt x="12500" y="17361"/>
                </a:cubicBezTo>
                <a:cubicBezTo>
                  <a:pt x="13925" y="17915"/>
                  <a:pt x="15432" y="18664"/>
                  <a:pt x="15675" y="20520"/>
                </a:cubicBezTo>
                <a:cubicBezTo>
                  <a:pt x="15675" y="20520"/>
                  <a:pt x="1016" y="20520"/>
                  <a:pt x="1016" y="20520"/>
                </a:cubicBezTo>
                <a:close/>
                <a:moveTo>
                  <a:pt x="12782" y="16326"/>
                </a:moveTo>
                <a:cubicBezTo>
                  <a:pt x="12782" y="16326"/>
                  <a:pt x="10788" y="15813"/>
                  <a:pt x="10788" y="13567"/>
                </a:cubicBezTo>
                <a:cubicBezTo>
                  <a:pt x="10788" y="11595"/>
                  <a:pt x="11607" y="10900"/>
                  <a:pt x="11923" y="10420"/>
                </a:cubicBezTo>
                <a:cubicBezTo>
                  <a:pt x="11923" y="10420"/>
                  <a:pt x="12573" y="9806"/>
                  <a:pt x="12138" y="7825"/>
                </a:cubicBezTo>
                <a:cubicBezTo>
                  <a:pt x="12863" y="6739"/>
                  <a:pt x="12999" y="4821"/>
                  <a:pt x="12211" y="2789"/>
                </a:cubicBezTo>
                <a:cubicBezTo>
                  <a:pt x="11716" y="1513"/>
                  <a:pt x="11279" y="815"/>
                  <a:pt x="10613" y="409"/>
                </a:cubicBezTo>
                <a:cubicBezTo>
                  <a:pt x="10124" y="111"/>
                  <a:pt x="9569" y="0"/>
                  <a:pt x="9029" y="0"/>
                </a:cubicBezTo>
                <a:cubicBezTo>
                  <a:pt x="8023" y="0"/>
                  <a:pt x="7070" y="384"/>
                  <a:pt x="6690" y="653"/>
                </a:cubicBezTo>
                <a:cubicBezTo>
                  <a:pt x="5576" y="1192"/>
                  <a:pt x="4828" y="1688"/>
                  <a:pt x="4126" y="3579"/>
                </a:cubicBezTo>
                <a:cubicBezTo>
                  <a:pt x="3556" y="5114"/>
                  <a:pt x="4241" y="6891"/>
                  <a:pt x="4598" y="7757"/>
                </a:cubicBezTo>
                <a:cubicBezTo>
                  <a:pt x="4163" y="9739"/>
                  <a:pt x="4767" y="10420"/>
                  <a:pt x="4767" y="10420"/>
                </a:cubicBezTo>
                <a:cubicBezTo>
                  <a:pt x="5083" y="10900"/>
                  <a:pt x="5903" y="11595"/>
                  <a:pt x="5903" y="13567"/>
                </a:cubicBezTo>
                <a:cubicBezTo>
                  <a:pt x="5903" y="15813"/>
                  <a:pt x="3909" y="16326"/>
                  <a:pt x="3909" y="16326"/>
                </a:cubicBezTo>
                <a:cubicBezTo>
                  <a:pt x="2642" y="16816"/>
                  <a:pt x="0" y="17821"/>
                  <a:pt x="0" y="21060"/>
                </a:cubicBezTo>
                <a:cubicBezTo>
                  <a:pt x="0" y="21060"/>
                  <a:pt x="0" y="21600"/>
                  <a:pt x="491" y="21600"/>
                </a:cubicBezTo>
                <a:lnTo>
                  <a:pt x="16200" y="21600"/>
                </a:lnTo>
                <a:cubicBezTo>
                  <a:pt x="16691" y="21600"/>
                  <a:pt x="16691" y="21060"/>
                  <a:pt x="16691" y="21060"/>
                </a:cubicBezTo>
                <a:cubicBezTo>
                  <a:pt x="16691" y="17821"/>
                  <a:pt x="14048" y="16816"/>
                  <a:pt x="12782" y="16326"/>
                </a:cubicBezTo>
                <a:moveTo>
                  <a:pt x="18035" y="15773"/>
                </a:moveTo>
                <a:cubicBezTo>
                  <a:pt x="18035" y="15773"/>
                  <a:pt x="16217" y="15311"/>
                  <a:pt x="16217" y="13290"/>
                </a:cubicBezTo>
                <a:cubicBezTo>
                  <a:pt x="16217" y="11514"/>
                  <a:pt x="17087" y="10889"/>
                  <a:pt x="17376" y="10458"/>
                </a:cubicBezTo>
                <a:cubicBezTo>
                  <a:pt x="17376" y="10458"/>
                  <a:pt x="17968" y="9905"/>
                  <a:pt x="17572" y="8122"/>
                </a:cubicBezTo>
                <a:cubicBezTo>
                  <a:pt x="18232" y="7145"/>
                  <a:pt x="18387" y="5419"/>
                  <a:pt x="17669" y="3589"/>
                </a:cubicBezTo>
                <a:cubicBezTo>
                  <a:pt x="17218" y="2442"/>
                  <a:pt x="16666" y="1814"/>
                  <a:pt x="16059" y="1448"/>
                </a:cubicBezTo>
                <a:cubicBezTo>
                  <a:pt x="15612" y="1179"/>
                  <a:pt x="15107" y="1081"/>
                  <a:pt x="14614" y="1081"/>
                </a:cubicBezTo>
                <a:cubicBezTo>
                  <a:pt x="13880" y="1081"/>
                  <a:pt x="13182" y="1301"/>
                  <a:pt x="12753" y="1513"/>
                </a:cubicBezTo>
                <a:cubicBezTo>
                  <a:pt x="12878" y="1781"/>
                  <a:pt x="12997" y="2064"/>
                  <a:pt x="13115" y="2365"/>
                </a:cubicBezTo>
                <a:cubicBezTo>
                  <a:pt x="13131" y="2408"/>
                  <a:pt x="13143" y="2453"/>
                  <a:pt x="13159" y="2496"/>
                </a:cubicBezTo>
                <a:cubicBezTo>
                  <a:pt x="13436" y="2360"/>
                  <a:pt x="13994" y="2159"/>
                  <a:pt x="14614" y="2159"/>
                </a:cubicBezTo>
                <a:cubicBezTo>
                  <a:pt x="15001" y="2159"/>
                  <a:pt x="15328" y="2239"/>
                  <a:pt x="15588" y="2396"/>
                </a:cubicBezTo>
                <a:cubicBezTo>
                  <a:pt x="15893" y="2579"/>
                  <a:pt x="16347" y="2947"/>
                  <a:pt x="16767" y="4018"/>
                </a:cubicBezTo>
                <a:cubicBezTo>
                  <a:pt x="17366" y="5540"/>
                  <a:pt x="17207" y="6853"/>
                  <a:pt x="16784" y="7478"/>
                </a:cubicBezTo>
                <a:cubicBezTo>
                  <a:pt x="16610" y="7736"/>
                  <a:pt x="16549" y="8066"/>
                  <a:pt x="16618" y="8379"/>
                </a:cubicBezTo>
                <a:cubicBezTo>
                  <a:pt x="16817" y="9273"/>
                  <a:pt x="16689" y="9648"/>
                  <a:pt x="16656" y="9723"/>
                </a:cubicBezTo>
                <a:cubicBezTo>
                  <a:pt x="16631" y="9753"/>
                  <a:pt x="16607" y="9785"/>
                  <a:pt x="16584" y="9819"/>
                </a:cubicBezTo>
                <a:cubicBezTo>
                  <a:pt x="16565" y="9848"/>
                  <a:pt x="16497" y="9929"/>
                  <a:pt x="16447" y="9988"/>
                </a:cubicBezTo>
                <a:cubicBezTo>
                  <a:pt x="16023" y="10487"/>
                  <a:pt x="15236" y="11418"/>
                  <a:pt x="15236" y="13290"/>
                </a:cubicBezTo>
                <a:cubicBezTo>
                  <a:pt x="15236" y="15520"/>
                  <a:pt x="16851" y="16555"/>
                  <a:pt x="17757" y="16810"/>
                </a:cubicBezTo>
                <a:cubicBezTo>
                  <a:pt x="19050" y="17306"/>
                  <a:pt x="20311" y="17925"/>
                  <a:pt x="20570" y="19439"/>
                </a:cubicBezTo>
                <a:lnTo>
                  <a:pt x="17464" y="19439"/>
                </a:lnTo>
                <a:cubicBezTo>
                  <a:pt x="17553" y="19773"/>
                  <a:pt x="17615" y="20131"/>
                  <a:pt x="17645" y="20519"/>
                </a:cubicBezTo>
                <a:lnTo>
                  <a:pt x="21152" y="20519"/>
                </a:lnTo>
                <a:cubicBezTo>
                  <a:pt x="21600" y="20519"/>
                  <a:pt x="21600" y="20034"/>
                  <a:pt x="21600" y="20034"/>
                </a:cubicBezTo>
                <a:cubicBezTo>
                  <a:pt x="21600" y="17119"/>
                  <a:pt x="19191" y="16215"/>
                  <a:pt x="18035" y="157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0" name="Shape 3690"/>
          <p:cNvSpPr/>
          <p:nvPr/>
        </p:nvSpPr>
        <p:spPr>
          <a:xfrm>
            <a:off x="1255261" y="4984586"/>
            <a:ext cx="210435" cy="172193"/>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0"/>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3"/>
                  <a:pt x="8380" y="7241"/>
                  <a:pt x="8380" y="7241"/>
                </a:cubicBezTo>
                <a:cubicBezTo>
                  <a:pt x="8112" y="6504"/>
                  <a:pt x="7614" y="5133"/>
                  <a:pt x="7988" y="4025"/>
                </a:cubicBezTo>
                <a:cubicBezTo>
                  <a:pt x="8490" y="2492"/>
                  <a:pt x="8935" y="2190"/>
                  <a:pt x="9741" y="1747"/>
                </a:cubicBezTo>
                <a:cubicBezTo>
                  <a:pt x="9788" y="1721"/>
                  <a:pt x="9834" y="1692"/>
                  <a:pt x="9877" y="1657"/>
                </a:cubicBezTo>
                <a:cubicBezTo>
                  <a:pt x="10029" y="1535"/>
                  <a:pt x="10674" y="1200"/>
                  <a:pt x="11403" y="1200"/>
                </a:cubicBezTo>
                <a:cubicBezTo>
                  <a:pt x="11768" y="1200"/>
                  <a:pt x="12075" y="1285"/>
                  <a:pt x="12318" y="1454"/>
                </a:cubicBezTo>
                <a:cubicBezTo>
                  <a:pt x="12610" y="1656"/>
                  <a:pt x="12890" y="2039"/>
                  <a:pt x="13313" y="3272"/>
                </a:cubicBezTo>
                <a:cubicBezTo>
                  <a:pt x="14101" y="5469"/>
                  <a:pt x="13602" y="6698"/>
                  <a:pt x="13350" y="7124"/>
                </a:cubicBezTo>
                <a:cubicBezTo>
                  <a:pt x="13183" y="7407"/>
                  <a:pt x="13126" y="7764"/>
                  <a:pt x="13191" y="8103"/>
                </a:cubicBezTo>
                <a:cubicBezTo>
                  <a:pt x="13386" y="9109"/>
                  <a:pt x="13260" y="9535"/>
                  <a:pt x="13227" y="9619"/>
                </a:cubicBezTo>
                <a:cubicBezTo>
                  <a:pt x="13219" y="9631"/>
                  <a:pt x="13101" y="9813"/>
                  <a:pt x="13041" y="9902"/>
                </a:cubicBezTo>
                <a:cubicBezTo>
                  <a:pt x="12668" y="10452"/>
                  <a:pt x="11973" y="11474"/>
                  <a:pt x="11973" y="13569"/>
                </a:cubicBezTo>
                <a:cubicBezTo>
                  <a:pt x="11973" y="16039"/>
                  <a:pt x="13545" y="17190"/>
                  <a:pt x="14427" y="17477"/>
                </a:cubicBezTo>
                <a:lnTo>
                  <a:pt x="14466" y="17493"/>
                </a:lnTo>
                <a:cubicBezTo>
                  <a:pt x="15703" y="18036"/>
                  <a:pt x="16914" y="18710"/>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2"/>
                </a:cubicBezTo>
                <a:cubicBezTo>
                  <a:pt x="13957" y="10422"/>
                  <a:pt x="14531" y="9808"/>
                  <a:pt x="14146" y="7826"/>
                </a:cubicBezTo>
                <a:cubicBezTo>
                  <a:pt x="14787" y="6740"/>
                  <a:pt x="14995" y="4972"/>
                  <a:pt x="14211" y="2789"/>
                </a:cubicBezTo>
                <a:cubicBezTo>
                  <a:pt x="13774" y="1514"/>
                  <a:pt x="13389" y="814"/>
                  <a:pt x="12801" y="409"/>
                </a:cubicBezTo>
                <a:cubicBezTo>
                  <a:pt x="12370" y="110"/>
                  <a:pt x="11880" y="0"/>
                  <a:pt x="11403" y="0"/>
                </a:cubicBezTo>
                <a:cubicBezTo>
                  <a:pt x="10516" y="0"/>
                  <a:pt x="9675" y="384"/>
                  <a:pt x="9339" y="653"/>
                </a:cubicBezTo>
                <a:cubicBezTo>
                  <a:pt x="8357" y="1192"/>
                  <a:pt x="7697" y="1688"/>
                  <a:pt x="7077" y="3580"/>
                </a:cubicBezTo>
                <a:cubicBezTo>
                  <a:pt x="6540" y="5169"/>
                  <a:pt x="7179" y="6892"/>
                  <a:pt x="7494" y="7758"/>
                </a:cubicBezTo>
                <a:cubicBezTo>
                  <a:pt x="7110" y="9740"/>
                  <a:pt x="7642" y="10422"/>
                  <a:pt x="7642" y="10422"/>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7"/>
                </a:moveTo>
                <a:cubicBezTo>
                  <a:pt x="19516" y="15007"/>
                  <a:pt x="18416" y="14701"/>
                  <a:pt x="18416" y="12954"/>
                </a:cubicBezTo>
                <a:cubicBezTo>
                  <a:pt x="18416" y="11419"/>
                  <a:pt x="18794" y="10879"/>
                  <a:pt x="19017" y="10506"/>
                </a:cubicBezTo>
                <a:cubicBezTo>
                  <a:pt x="19017" y="10506"/>
                  <a:pt x="19443" y="9975"/>
                  <a:pt x="19136" y="8434"/>
                </a:cubicBezTo>
                <a:cubicBezTo>
                  <a:pt x="19388" y="7760"/>
                  <a:pt x="19900" y="6420"/>
                  <a:pt x="19470" y="5184"/>
                </a:cubicBezTo>
                <a:cubicBezTo>
                  <a:pt x="18974" y="3713"/>
                  <a:pt x="18645" y="3327"/>
                  <a:pt x="17860" y="2908"/>
                </a:cubicBezTo>
                <a:cubicBezTo>
                  <a:pt x="17591" y="2699"/>
                  <a:pt x="16918" y="2400"/>
                  <a:pt x="16208" y="2400"/>
                </a:cubicBezTo>
                <a:cubicBezTo>
                  <a:pt x="15873" y="2400"/>
                  <a:pt x="15531" y="2474"/>
                  <a:pt x="15218" y="2647"/>
                </a:cubicBezTo>
                <a:cubicBezTo>
                  <a:pt x="15343" y="3035"/>
                  <a:pt x="15449" y="3420"/>
                  <a:pt x="15525" y="3799"/>
                </a:cubicBezTo>
                <a:cubicBezTo>
                  <a:pt x="15537" y="3791"/>
                  <a:pt x="15550" y="3779"/>
                  <a:pt x="15563" y="3770"/>
                </a:cubicBezTo>
                <a:cubicBezTo>
                  <a:pt x="15730" y="3657"/>
                  <a:pt x="15948" y="3600"/>
                  <a:pt x="16208" y="3600"/>
                </a:cubicBezTo>
                <a:cubicBezTo>
                  <a:pt x="16716" y="3600"/>
                  <a:pt x="17211" y="3826"/>
                  <a:pt x="17332" y="3919"/>
                </a:cubicBezTo>
                <a:cubicBezTo>
                  <a:pt x="17375" y="3953"/>
                  <a:pt x="17421" y="3983"/>
                  <a:pt x="17467" y="4007"/>
                </a:cubicBezTo>
                <a:cubicBezTo>
                  <a:pt x="17950" y="4265"/>
                  <a:pt x="18131" y="4361"/>
                  <a:pt x="18562" y="5641"/>
                </a:cubicBezTo>
                <a:cubicBezTo>
                  <a:pt x="18822" y="6387"/>
                  <a:pt x="18452" y="7378"/>
                  <a:pt x="18253" y="7910"/>
                </a:cubicBezTo>
                <a:cubicBezTo>
                  <a:pt x="18161" y="8155"/>
                  <a:pt x="18130" y="8457"/>
                  <a:pt x="18182" y="8719"/>
                </a:cubicBezTo>
                <a:cubicBezTo>
                  <a:pt x="18316" y="9392"/>
                  <a:pt x="18254" y="9707"/>
                  <a:pt x="18232" y="9784"/>
                </a:cubicBezTo>
                <a:cubicBezTo>
                  <a:pt x="18230" y="9789"/>
                  <a:pt x="18227" y="9793"/>
                  <a:pt x="18224" y="9798"/>
                </a:cubicBezTo>
                <a:lnTo>
                  <a:pt x="18191" y="9853"/>
                </a:lnTo>
                <a:cubicBezTo>
                  <a:pt x="17926" y="10290"/>
                  <a:pt x="17434" y="11106"/>
                  <a:pt x="17434" y="12954"/>
                </a:cubicBezTo>
                <a:cubicBezTo>
                  <a:pt x="17434" y="15019"/>
                  <a:pt x="18570" y="15932"/>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7"/>
                  <a:pt x="19516" y="15007"/>
                </a:cubicBezTo>
                <a:moveTo>
                  <a:pt x="2371" y="16155"/>
                </a:moveTo>
                <a:cubicBezTo>
                  <a:pt x="3030" y="15932"/>
                  <a:pt x="4166" y="15019"/>
                  <a:pt x="4166" y="12954"/>
                </a:cubicBezTo>
                <a:cubicBezTo>
                  <a:pt x="4166" y="11106"/>
                  <a:pt x="3673" y="10290"/>
                  <a:pt x="3409" y="9853"/>
                </a:cubicBezTo>
                <a:lnTo>
                  <a:pt x="3376" y="9798"/>
                </a:lnTo>
                <a:cubicBezTo>
                  <a:pt x="3373" y="9793"/>
                  <a:pt x="3370" y="9789"/>
                  <a:pt x="3367" y="9784"/>
                </a:cubicBezTo>
                <a:cubicBezTo>
                  <a:pt x="3346" y="9707"/>
                  <a:pt x="3283" y="9392"/>
                  <a:pt x="3418" y="8719"/>
                </a:cubicBezTo>
                <a:cubicBezTo>
                  <a:pt x="3470" y="8457"/>
                  <a:pt x="3439" y="8155"/>
                  <a:pt x="3347" y="7910"/>
                </a:cubicBezTo>
                <a:cubicBezTo>
                  <a:pt x="3148" y="7378"/>
                  <a:pt x="2778" y="6387"/>
                  <a:pt x="3038" y="5641"/>
                </a:cubicBezTo>
                <a:cubicBezTo>
                  <a:pt x="3469" y="4361"/>
                  <a:pt x="3649" y="4265"/>
                  <a:pt x="4133" y="4007"/>
                </a:cubicBezTo>
                <a:cubicBezTo>
                  <a:pt x="4180" y="3983"/>
                  <a:pt x="4225" y="3953"/>
                  <a:pt x="4268" y="3919"/>
                </a:cubicBezTo>
                <a:cubicBezTo>
                  <a:pt x="4389" y="3826"/>
                  <a:pt x="4884" y="3600"/>
                  <a:pt x="5392" y="3600"/>
                </a:cubicBezTo>
                <a:cubicBezTo>
                  <a:pt x="5636" y="3600"/>
                  <a:pt x="5839" y="3655"/>
                  <a:pt x="6002" y="3754"/>
                </a:cubicBezTo>
                <a:cubicBezTo>
                  <a:pt x="6045" y="3548"/>
                  <a:pt x="6096" y="3341"/>
                  <a:pt x="6165" y="3133"/>
                </a:cubicBezTo>
                <a:cubicBezTo>
                  <a:pt x="6225" y="2950"/>
                  <a:pt x="6289" y="2793"/>
                  <a:pt x="6351" y="2631"/>
                </a:cubicBezTo>
                <a:cubicBezTo>
                  <a:pt x="6046" y="2469"/>
                  <a:pt x="5716" y="2400"/>
                  <a:pt x="5392" y="2400"/>
                </a:cubicBezTo>
                <a:cubicBezTo>
                  <a:pt x="4682" y="2400"/>
                  <a:pt x="4009" y="2699"/>
                  <a:pt x="3740" y="2908"/>
                </a:cubicBezTo>
                <a:cubicBezTo>
                  <a:pt x="2955" y="3327"/>
                  <a:pt x="2625" y="3713"/>
                  <a:pt x="2130" y="5184"/>
                </a:cubicBezTo>
                <a:cubicBezTo>
                  <a:pt x="1700" y="6420"/>
                  <a:pt x="2212" y="7760"/>
                  <a:pt x="2464" y="8434"/>
                </a:cubicBezTo>
                <a:cubicBezTo>
                  <a:pt x="2156" y="9975"/>
                  <a:pt x="2583" y="10506"/>
                  <a:pt x="2583" y="10506"/>
                </a:cubicBezTo>
                <a:cubicBezTo>
                  <a:pt x="2806" y="10879"/>
                  <a:pt x="3185" y="11419"/>
                  <a:pt x="3185" y="12954"/>
                </a:cubicBezTo>
                <a:cubicBezTo>
                  <a:pt x="3185" y="14701"/>
                  <a:pt x="2084" y="15007"/>
                  <a:pt x="2084" y="15007"/>
                </a:cubicBezTo>
                <a:cubicBezTo>
                  <a:pt x="1191" y="15387"/>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1" name="Shape 3691"/>
          <p:cNvSpPr/>
          <p:nvPr/>
        </p:nvSpPr>
        <p:spPr>
          <a:xfrm>
            <a:off x="1657000" y="4965456"/>
            <a:ext cx="210415" cy="210445"/>
          </a:xfrm>
          <a:custGeom>
            <a:avLst/>
            <a:gdLst/>
            <a:ahLst/>
            <a:cxnLst>
              <a:cxn ang="0">
                <a:pos x="wd2" y="hd2"/>
              </a:cxn>
              <a:cxn ang="5400000">
                <a:pos x="wd2" y="hd2"/>
              </a:cxn>
              <a:cxn ang="10800000">
                <a:pos x="wd2" y="hd2"/>
              </a:cxn>
              <a:cxn ang="16200000">
                <a:pos x="wd2" y="hd2"/>
              </a:cxn>
            </a:cxnLst>
            <a:rect l="0" t="0" r="r" b="b"/>
            <a:pathLst>
              <a:path w="21278" h="21600" extrusionOk="0">
                <a:moveTo>
                  <a:pt x="2560" y="18308"/>
                </a:moveTo>
                <a:cubicBezTo>
                  <a:pt x="2472" y="18397"/>
                  <a:pt x="2418" y="18519"/>
                  <a:pt x="2418" y="18655"/>
                </a:cubicBezTo>
                <a:cubicBezTo>
                  <a:pt x="2418" y="18926"/>
                  <a:pt x="2635" y="19146"/>
                  <a:pt x="2902" y="19146"/>
                </a:cubicBezTo>
                <a:cubicBezTo>
                  <a:pt x="3169" y="19146"/>
                  <a:pt x="3385" y="18926"/>
                  <a:pt x="3385" y="18655"/>
                </a:cubicBezTo>
                <a:cubicBezTo>
                  <a:pt x="3385" y="18384"/>
                  <a:pt x="3169" y="18164"/>
                  <a:pt x="2902" y="18164"/>
                </a:cubicBezTo>
                <a:cubicBezTo>
                  <a:pt x="2768" y="18164"/>
                  <a:pt x="2647" y="18219"/>
                  <a:pt x="2560" y="18308"/>
                </a:cubicBezTo>
                <a:moveTo>
                  <a:pt x="20499" y="4279"/>
                </a:moveTo>
                <a:lnTo>
                  <a:pt x="20091" y="4692"/>
                </a:lnTo>
                <a:lnTo>
                  <a:pt x="20088" y="4688"/>
                </a:lnTo>
                <a:lnTo>
                  <a:pt x="17670" y="7143"/>
                </a:lnTo>
                <a:lnTo>
                  <a:pt x="17664" y="7137"/>
                </a:lnTo>
                <a:cubicBezTo>
                  <a:pt x="17227" y="7580"/>
                  <a:pt x="16624" y="7853"/>
                  <a:pt x="15958" y="7853"/>
                </a:cubicBezTo>
                <a:cubicBezTo>
                  <a:pt x="14624" y="7853"/>
                  <a:pt x="13543" y="6755"/>
                  <a:pt x="13543" y="5401"/>
                </a:cubicBezTo>
                <a:cubicBezTo>
                  <a:pt x="13543" y="4725"/>
                  <a:pt x="13813" y="4113"/>
                  <a:pt x="14248" y="3670"/>
                </a:cubicBezTo>
                <a:lnTo>
                  <a:pt x="13563" y="2975"/>
                </a:lnTo>
                <a:cubicBezTo>
                  <a:pt x="12951" y="3596"/>
                  <a:pt x="12571" y="4453"/>
                  <a:pt x="12571" y="5401"/>
                </a:cubicBezTo>
                <a:cubicBezTo>
                  <a:pt x="12571" y="7300"/>
                  <a:pt x="14087" y="8840"/>
                  <a:pt x="15958" y="8840"/>
                </a:cubicBezTo>
                <a:cubicBezTo>
                  <a:pt x="16893" y="8840"/>
                  <a:pt x="17737" y="8453"/>
                  <a:pt x="18348" y="7832"/>
                </a:cubicBezTo>
                <a:lnTo>
                  <a:pt x="18353" y="7837"/>
                </a:lnTo>
                <a:lnTo>
                  <a:pt x="20152" y="6011"/>
                </a:lnTo>
                <a:cubicBezTo>
                  <a:pt x="20516" y="7368"/>
                  <a:pt x="20343" y="8670"/>
                  <a:pt x="19540" y="9505"/>
                </a:cubicBezTo>
                <a:lnTo>
                  <a:pt x="16947" y="12198"/>
                </a:lnTo>
                <a:cubicBezTo>
                  <a:pt x="16605" y="12553"/>
                  <a:pt x="16104" y="12766"/>
                  <a:pt x="15610" y="12766"/>
                </a:cubicBezTo>
                <a:cubicBezTo>
                  <a:pt x="15590" y="12765"/>
                  <a:pt x="13953" y="12652"/>
                  <a:pt x="12318" y="11611"/>
                </a:cubicBezTo>
                <a:lnTo>
                  <a:pt x="12314" y="11620"/>
                </a:lnTo>
                <a:cubicBezTo>
                  <a:pt x="12239" y="11572"/>
                  <a:pt x="12155" y="11537"/>
                  <a:pt x="12060" y="11537"/>
                </a:cubicBezTo>
                <a:cubicBezTo>
                  <a:pt x="11897" y="11537"/>
                  <a:pt x="11759" y="11625"/>
                  <a:pt x="11671" y="11753"/>
                </a:cubicBezTo>
                <a:lnTo>
                  <a:pt x="11654" y="11742"/>
                </a:lnTo>
                <a:lnTo>
                  <a:pt x="4270" y="20044"/>
                </a:lnTo>
                <a:cubicBezTo>
                  <a:pt x="3919" y="20399"/>
                  <a:pt x="3436" y="20618"/>
                  <a:pt x="2902" y="20618"/>
                </a:cubicBezTo>
                <a:cubicBezTo>
                  <a:pt x="1833" y="20618"/>
                  <a:pt x="967" y="19740"/>
                  <a:pt x="967" y="18655"/>
                </a:cubicBezTo>
                <a:cubicBezTo>
                  <a:pt x="967" y="18113"/>
                  <a:pt x="1184" y="17622"/>
                  <a:pt x="1534" y="17266"/>
                </a:cubicBezTo>
                <a:lnTo>
                  <a:pt x="9684" y="9801"/>
                </a:lnTo>
                <a:lnTo>
                  <a:pt x="9671" y="9786"/>
                </a:lnTo>
                <a:cubicBezTo>
                  <a:pt x="9796" y="9698"/>
                  <a:pt x="9884" y="9557"/>
                  <a:pt x="9884" y="9389"/>
                </a:cubicBezTo>
                <a:cubicBezTo>
                  <a:pt x="9884" y="9283"/>
                  <a:pt x="9844" y="9190"/>
                  <a:pt x="9787" y="9110"/>
                </a:cubicBezTo>
                <a:lnTo>
                  <a:pt x="9790" y="9107"/>
                </a:lnTo>
                <a:cubicBezTo>
                  <a:pt x="8390" y="7219"/>
                  <a:pt x="8340" y="5816"/>
                  <a:pt x="9546" y="4488"/>
                </a:cubicBezTo>
                <a:lnTo>
                  <a:pt x="12130" y="1805"/>
                </a:lnTo>
                <a:cubicBezTo>
                  <a:pt x="12785" y="1125"/>
                  <a:pt x="13641" y="982"/>
                  <a:pt x="14244" y="982"/>
                </a:cubicBezTo>
                <a:lnTo>
                  <a:pt x="14246" y="982"/>
                </a:lnTo>
                <a:cubicBezTo>
                  <a:pt x="14611" y="982"/>
                  <a:pt x="14988" y="1037"/>
                  <a:pt x="15366" y="1136"/>
                </a:cubicBezTo>
                <a:lnTo>
                  <a:pt x="13559" y="2970"/>
                </a:lnTo>
                <a:lnTo>
                  <a:pt x="14243" y="3664"/>
                </a:lnTo>
                <a:lnTo>
                  <a:pt x="16661" y="1210"/>
                </a:lnTo>
                <a:lnTo>
                  <a:pt x="16657" y="1206"/>
                </a:lnTo>
                <a:lnTo>
                  <a:pt x="17082" y="775"/>
                </a:lnTo>
                <a:cubicBezTo>
                  <a:pt x="16139" y="269"/>
                  <a:pt x="15160" y="0"/>
                  <a:pt x="14246" y="0"/>
                </a:cubicBezTo>
                <a:lnTo>
                  <a:pt x="14244" y="0"/>
                </a:lnTo>
                <a:cubicBezTo>
                  <a:pt x="13167" y="0"/>
                  <a:pt x="12182" y="361"/>
                  <a:pt x="11460" y="1111"/>
                </a:cubicBezTo>
                <a:lnTo>
                  <a:pt x="8867" y="3804"/>
                </a:lnTo>
                <a:cubicBezTo>
                  <a:pt x="7163" y="5672"/>
                  <a:pt x="7613" y="7584"/>
                  <a:pt x="8769" y="9314"/>
                </a:cubicBezTo>
                <a:lnTo>
                  <a:pt x="850" y="16572"/>
                </a:lnTo>
                <a:cubicBezTo>
                  <a:pt x="325" y="17105"/>
                  <a:pt x="0" y="17842"/>
                  <a:pt x="0" y="18655"/>
                </a:cubicBezTo>
                <a:cubicBezTo>
                  <a:pt x="0" y="20282"/>
                  <a:pt x="1299" y="21600"/>
                  <a:pt x="2902" y="21600"/>
                </a:cubicBezTo>
                <a:cubicBezTo>
                  <a:pt x="3703" y="21600"/>
                  <a:pt x="4429" y="21271"/>
                  <a:pt x="4954" y="20738"/>
                </a:cubicBezTo>
                <a:lnTo>
                  <a:pt x="12160" y="12652"/>
                </a:lnTo>
                <a:cubicBezTo>
                  <a:pt x="13800" y="13590"/>
                  <a:pt x="15363" y="13748"/>
                  <a:pt x="15606" y="13748"/>
                </a:cubicBezTo>
                <a:cubicBezTo>
                  <a:pt x="16313" y="13748"/>
                  <a:pt x="17067" y="13463"/>
                  <a:pt x="17617" y="12892"/>
                </a:cubicBezTo>
                <a:lnTo>
                  <a:pt x="20209" y="10198"/>
                </a:lnTo>
                <a:cubicBezTo>
                  <a:pt x="21560" y="8795"/>
                  <a:pt x="21600" y="6432"/>
                  <a:pt x="20499" y="427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2" name="Shape 3692"/>
          <p:cNvSpPr/>
          <p:nvPr/>
        </p:nvSpPr>
        <p:spPr>
          <a:xfrm>
            <a:off x="2058739" y="4965457"/>
            <a:ext cx="210437" cy="210434"/>
          </a:xfrm>
          <a:custGeom>
            <a:avLst/>
            <a:gdLst/>
            <a:ahLst/>
            <a:cxnLst>
              <a:cxn ang="0">
                <a:pos x="wd2" y="hd2"/>
              </a:cxn>
              <a:cxn ang="5400000">
                <a:pos x="wd2" y="hd2"/>
              </a:cxn>
              <a:cxn ang="10800000">
                <a:pos x="wd2" y="hd2"/>
              </a:cxn>
              <a:cxn ang="16200000">
                <a:pos x="wd2" y="hd2"/>
              </a:cxn>
            </a:cxnLst>
            <a:rect l="0" t="0" r="r" b="b"/>
            <a:pathLst>
              <a:path w="21600" h="21583" extrusionOk="0">
                <a:moveTo>
                  <a:pt x="12363" y="11941"/>
                </a:moveTo>
                <a:lnTo>
                  <a:pt x="13061" y="14034"/>
                </a:lnTo>
                <a:lnTo>
                  <a:pt x="11365" y="12790"/>
                </a:lnTo>
                <a:lnTo>
                  <a:pt x="10785" y="12365"/>
                </a:lnTo>
                <a:lnTo>
                  <a:pt x="10204" y="12790"/>
                </a:lnTo>
                <a:lnTo>
                  <a:pt x="8508" y="14034"/>
                </a:lnTo>
                <a:lnTo>
                  <a:pt x="9206" y="11941"/>
                </a:lnTo>
                <a:lnTo>
                  <a:pt x="9426" y="11282"/>
                </a:lnTo>
                <a:lnTo>
                  <a:pt x="8877" y="10857"/>
                </a:lnTo>
                <a:lnTo>
                  <a:pt x="7510" y="9794"/>
                </a:lnTo>
                <a:lnTo>
                  <a:pt x="9790" y="9794"/>
                </a:lnTo>
                <a:lnTo>
                  <a:pt x="10030" y="9160"/>
                </a:lnTo>
                <a:lnTo>
                  <a:pt x="10785" y="7162"/>
                </a:lnTo>
                <a:lnTo>
                  <a:pt x="11540" y="9160"/>
                </a:lnTo>
                <a:lnTo>
                  <a:pt x="11779" y="9794"/>
                </a:lnTo>
                <a:lnTo>
                  <a:pt x="14059" y="9794"/>
                </a:lnTo>
                <a:lnTo>
                  <a:pt x="12692" y="10857"/>
                </a:lnTo>
                <a:lnTo>
                  <a:pt x="12144" y="11282"/>
                </a:lnTo>
                <a:cubicBezTo>
                  <a:pt x="12144" y="11282"/>
                  <a:pt x="12363" y="11941"/>
                  <a:pt x="12363" y="11941"/>
                </a:cubicBezTo>
                <a:close/>
                <a:moveTo>
                  <a:pt x="12458" y="8813"/>
                </a:moveTo>
                <a:lnTo>
                  <a:pt x="10785" y="4384"/>
                </a:lnTo>
                <a:lnTo>
                  <a:pt x="9111" y="8813"/>
                </a:lnTo>
                <a:lnTo>
                  <a:pt x="4648" y="8813"/>
                </a:lnTo>
                <a:lnTo>
                  <a:pt x="8275" y="11631"/>
                </a:lnTo>
                <a:lnTo>
                  <a:pt x="6601" y="16647"/>
                </a:lnTo>
                <a:lnTo>
                  <a:pt x="10785" y="13581"/>
                </a:lnTo>
                <a:lnTo>
                  <a:pt x="14969" y="16647"/>
                </a:lnTo>
                <a:lnTo>
                  <a:pt x="13295" y="11631"/>
                </a:lnTo>
                <a:lnTo>
                  <a:pt x="16921" y="8813"/>
                </a:lnTo>
                <a:cubicBezTo>
                  <a:pt x="16921" y="8813"/>
                  <a:pt x="12458" y="8813"/>
                  <a:pt x="12458" y="8813"/>
                </a:cubicBezTo>
                <a:close/>
                <a:moveTo>
                  <a:pt x="10800" y="20592"/>
                </a:moveTo>
                <a:cubicBezTo>
                  <a:pt x="9796" y="20381"/>
                  <a:pt x="982" y="17398"/>
                  <a:pt x="982" y="12263"/>
                </a:cubicBezTo>
                <a:cubicBezTo>
                  <a:pt x="982" y="7469"/>
                  <a:pt x="2322" y="2919"/>
                  <a:pt x="2778" y="1179"/>
                </a:cubicBezTo>
                <a:cubicBezTo>
                  <a:pt x="4022" y="1720"/>
                  <a:pt x="7232" y="2943"/>
                  <a:pt x="10800" y="2943"/>
                </a:cubicBezTo>
                <a:cubicBezTo>
                  <a:pt x="14368" y="2943"/>
                  <a:pt x="17578" y="1720"/>
                  <a:pt x="18823" y="1179"/>
                </a:cubicBezTo>
                <a:cubicBezTo>
                  <a:pt x="19278" y="2918"/>
                  <a:pt x="20618" y="7465"/>
                  <a:pt x="20618" y="12263"/>
                </a:cubicBezTo>
                <a:cubicBezTo>
                  <a:pt x="20618" y="17393"/>
                  <a:pt x="11803" y="20381"/>
                  <a:pt x="10800" y="20592"/>
                </a:cubicBezTo>
                <a:moveTo>
                  <a:pt x="19617" y="357"/>
                </a:moveTo>
                <a:cubicBezTo>
                  <a:pt x="19577" y="216"/>
                  <a:pt x="19477" y="101"/>
                  <a:pt x="19343" y="42"/>
                </a:cubicBezTo>
                <a:cubicBezTo>
                  <a:pt x="19210" y="-17"/>
                  <a:pt x="19057" y="-13"/>
                  <a:pt x="18926" y="52"/>
                </a:cubicBezTo>
                <a:cubicBezTo>
                  <a:pt x="18888" y="71"/>
                  <a:pt x="15053" y="1962"/>
                  <a:pt x="10800" y="1962"/>
                </a:cubicBezTo>
                <a:cubicBezTo>
                  <a:pt x="6556" y="1962"/>
                  <a:pt x="2712" y="71"/>
                  <a:pt x="2674" y="52"/>
                </a:cubicBezTo>
                <a:cubicBezTo>
                  <a:pt x="2543" y="-13"/>
                  <a:pt x="2391" y="-16"/>
                  <a:pt x="2257" y="42"/>
                </a:cubicBezTo>
                <a:cubicBezTo>
                  <a:pt x="2124" y="101"/>
                  <a:pt x="2023" y="216"/>
                  <a:pt x="1983" y="357"/>
                </a:cubicBezTo>
                <a:cubicBezTo>
                  <a:pt x="1963" y="426"/>
                  <a:pt x="0" y="6377"/>
                  <a:pt x="0" y="12263"/>
                </a:cubicBezTo>
                <a:cubicBezTo>
                  <a:pt x="0" y="18484"/>
                  <a:pt x="10271" y="21491"/>
                  <a:pt x="10708" y="21574"/>
                </a:cubicBezTo>
                <a:cubicBezTo>
                  <a:pt x="10739" y="21580"/>
                  <a:pt x="10769" y="21583"/>
                  <a:pt x="10800" y="21583"/>
                </a:cubicBezTo>
                <a:cubicBezTo>
                  <a:pt x="10831" y="21583"/>
                  <a:pt x="10862" y="21580"/>
                  <a:pt x="10892" y="21574"/>
                </a:cubicBezTo>
                <a:cubicBezTo>
                  <a:pt x="11329" y="21491"/>
                  <a:pt x="21600" y="18484"/>
                  <a:pt x="21600" y="12263"/>
                </a:cubicBezTo>
                <a:cubicBezTo>
                  <a:pt x="21600" y="6377"/>
                  <a:pt x="19637" y="426"/>
                  <a:pt x="19617" y="35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3" name="Shape 3693"/>
          <p:cNvSpPr/>
          <p:nvPr/>
        </p:nvSpPr>
        <p:spPr>
          <a:xfrm>
            <a:off x="2460478" y="4975022"/>
            <a:ext cx="210435" cy="191377"/>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5"/>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2"/>
                </a:moveTo>
                <a:cubicBezTo>
                  <a:pt x="11626" y="6178"/>
                  <a:pt x="11991" y="6828"/>
                  <a:pt x="12360" y="7406"/>
                </a:cubicBezTo>
                <a:lnTo>
                  <a:pt x="11291" y="7406"/>
                </a:lnTo>
                <a:cubicBezTo>
                  <a:pt x="11291" y="7406"/>
                  <a:pt x="11291" y="5462"/>
                  <a:pt x="11291" y="5462"/>
                </a:cubicBezTo>
                <a:close/>
                <a:moveTo>
                  <a:pt x="12871" y="1481"/>
                </a:moveTo>
                <a:cubicBezTo>
                  <a:pt x="14045" y="751"/>
                  <a:pt x="15436" y="980"/>
                  <a:pt x="15979" y="1990"/>
                </a:cubicBezTo>
                <a:cubicBezTo>
                  <a:pt x="16343" y="2669"/>
                  <a:pt x="16223" y="3523"/>
                  <a:pt x="15755" y="4236"/>
                </a:cubicBezTo>
                <a:lnTo>
                  <a:pt x="11845" y="4236"/>
                </a:lnTo>
                <a:cubicBezTo>
                  <a:pt x="11740" y="3975"/>
                  <a:pt x="11641" y="3708"/>
                  <a:pt x="11550" y="3432"/>
                </a:cubicBezTo>
                <a:cubicBezTo>
                  <a:pt x="11653" y="2692"/>
                  <a:pt x="12120" y="1948"/>
                  <a:pt x="12871" y="1481"/>
                </a:cubicBezTo>
                <a:moveTo>
                  <a:pt x="10309" y="7406"/>
                </a:moveTo>
                <a:lnTo>
                  <a:pt x="9224" y="7406"/>
                </a:lnTo>
                <a:cubicBezTo>
                  <a:pt x="9600" y="6820"/>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5"/>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9"/>
                  <a:pt x="5606" y="1990"/>
                </a:cubicBezTo>
                <a:moveTo>
                  <a:pt x="20618" y="4236"/>
                </a:moveTo>
                <a:lnTo>
                  <a:pt x="16874" y="4236"/>
                </a:lnTo>
                <a:cubicBezTo>
                  <a:pt x="17259" y="3325"/>
                  <a:pt x="17284" y="2311"/>
                  <a:pt x="16829" y="1461"/>
                </a:cubicBezTo>
                <a:cubicBezTo>
                  <a:pt x="16015" y="-55"/>
                  <a:pt x="14024" y="-456"/>
                  <a:pt x="12380" y="566"/>
                </a:cubicBezTo>
                <a:cubicBezTo>
                  <a:pt x="11747" y="959"/>
                  <a:pt x="11277" y="1511"/>
                  <a:pt x="10965" y="2122"/>
                </a:cubicBezTo>
                <a:cubicBezTo>
                  <a:pt x="10949" y="2116"/>
                  <a:pt x="10937" y="2102"/>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1"/>
                  <a:pt x="10665" y="2098"/>
                </a:cubicBezTo>
                <a:cubicBezTo>
                  <a:pt x="10648" y="2102"/>
                  <a:pt x="10636" y="2116"/>
                  <a:pt x="10620" y="2122"/>
                </a:cubicBezTo>
                <a:cubicBezTo>
                  <a:pt x="10307" y="1511"/>
                  <a:pt x="9837" y="959"/>
                  <a:pt x="9205" y="566"/>
                </a:cubicBezTo>
                <a:cubicBezTo>
                  <a:pt x="7561" y="-456"/>
                  <a:pt x="5569" y="-55"/>
                  <a:pt x="4755" y="1461"/>
                </a:cubicBezTo>
                <a:cubicBezTo>
                  <a:pt x="4301" y="2311"/>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0"/>
                  <a:pt x="1422" y="21144"/>
                  <a:pt x="1964" y="21144"/>
                </a:cubicBezTo>
                <a:lnTo>
                  <a:pt x="19636" y="21144"/>
                </a:lnTo>
                <a:cubicBezTo>
                  <a:pt x="20178" y="21144"/>
                  <a:pt x="20618" y="20670"/>
                  <a:pt x="20618" y="20087"/>
                </a:cubicBezTo>
                <a:lnTo>
                  <a:pt x="20618" y="8463"/>
                </a:lnTo>
                <a:cubicBezTo>
                  <a:pt x="21160" y="8463"/>
                  <a:pt x="21600" y="7990"/>
                  <a:pt x="21600" y="7406"/>
                </a:cubicBezTo>
                <a:lnTo>
                  <a:pt x="21600" y="5293"/>
                </a:lnTo>
                <a:cubicBezTo>
                  <a:pt x="21600" y="4709"/>
                  <a:pt x="21160" y="4236"/>
                  <a:pt x="20618" y="42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4" name="Shape 3694"/>
          <p:cNvSpPr/>
          <p:nvPr/>
        </p:nvSpPr>
        <p:spPr>
          <a:xfrm>
            <a:off x="2862218" y="5003717"/>
            <a:ext cx="210435" cy="133913"/>
          </a:xfrm>
          <a:custGeom>
            <a:avLst/>
            <a:gdLst/>
            <a:ahLst/>
            <a:cxnLst>
              <a:cxn ang="0">
                <a:pos x="wd2" y="hd2"/>
              </a:cxn>
              <a:cxn ang="5400000">
                <a:pos x="wd2" y="hd2"/>
              </a:cxn>
              <a:cxn ang="10800000">
                <a:pos x="wd2" y="hd2"/>
              </a:cxn>
              <a:cxn ang="16200000">
                <a:pos x="wd2" y="hd2"/>
              </a:cxn>
            </a:cxnLst>
            <a:rect l="0" t="0" r="r" b="b"/>
            <a:pathLst>
              <a:path w="21600" h="21600" extrusionOk="0">
                <a:moveTo>
                  <a:pt x="10800" y="20057"/>
                </a:moveTo>
                <a:cubicBezTo>
                  <a:pt x="5378" y="20057"/>
                  <a:pt x="982" y="13446"/>
                  <a:pt x="982" y="10800"/>
                </a:cubicBezTo>
                <a:cubicBezTo>
                  <a:pt x="982" y="8156"/>
                  <a:pt x="5378" y="1543"/>
                  <a:pt x="10800" y="1543"/>
                </a:cubicBezTo>
                <a:cubicBezTo>
                  <a:pt x="16223" y="1543"/>
                  <a:pt x="20618" y="8156"/>
                  <a:pt x="20618" y="10800"/>
                </a:cubicBezTo>
                <a:cubicBezTo>
                  <a:pt x="20618" y="13446"/>
                  <a:pt x="16223" y="20057"/>
                  <a:pt x="10800" y="20057"/>
                </a:cubicBezTo>
                <a:moveTo>
                  <a:pt x="10800" y="0"/>
                </a:moveTo>
                <a:cubicBezTo>
                  <a:pt x="4835" y="0"/>
                  <a:pt x="0" y="7714"/>
                  <a:pt x="0" y="10800"/>
                </a:cubicBezTo>
                <a:cubicBezTo>
                  <a:pt x="0" y="13886"/>
                  <a:pt x="4835" y="21600"/>
                  <a:pt x="10800" y="21600"/>
                </a:cubicBezTo>
                <a:cubicBezTo>
                  <a:pt x="16765" y="21600"/>
                  <a:pt x="21600" y="13886"/>
                  <a:pt x="21600" y="10800"/>
                </a:cubicBezTo>
                <a:cubicBezTo>
                  <a:pt x="21600" y="7714"/>
                  <a:pt x="16765" y="0"/>
                  <a:pt x="10800" y="0"/>
                </a:cubicBezTo>
                <a:moveTo>
                  <a:pt x="10800" y="16971"/>
                </a:moveTo>
                <a:cubicBezTo>
                  <a:pt x="8631" y="16971"/>
                  <a:pt x="6873" y="14210"/>
                  <a:pt x="6873" y="10800"/>
                </a:cubicBezTo>
                <a:cubicBezTo>
                  <a:pt x="6873" y="7392"/>
                  <a:pt x="8631" y="4629"/>
                  <a:pt x="10800" y="4629"/>
                </a:cubicBezTo>
                <a:cubicBezTo>
                  <a:pt x="12969" y="4629"/>
                  <a:pt x="14727" y="7392"/>
                  <a:pt x="14727" y="10800"/>
                </a:cubicBezTo>
                <a:cubicBezTo>
                  <a:pt x="14727" y="14210"/>
                  <a:pt x="12969" y="16971"/>
                  <a:pt x="10800" y="16971"/>
                </a:cubicBezTo>
                <a:moveTo>
                  <a:pt x="10800" y="3087"/>
                </a:moveTo>
                <a:cubicBezTo>
                  <a:pt x="8088" y="3087"/>
                  <a:pt x="5891" y="6541"/>
                  <a:pt x="5891" y="10800"/>
                </a:cubicBezTo>
                <a:cubicBezTo>
                  <a:pt x="5891" y="15061"/>
                  <a:pt x="8088" y="18514"/>
                  <a:pt x="10800" y="18514"/>
                </a:cubicBezTo>
                <a:cubicBezTo>
                  <a:pt x="13512" y="18514"/>
                  <a:pt x="15709" y="15061"/>
                  <a:pt x="15709" y="10800"/>
                </a:cubicBezTo>
                <a:cubicBezTo>
                  <a:pt x="15709" y="6541"/>
                  <a:pt x="13512" y="3087"/>
                  <a:pt x="10800" y="3087"/>
                </a:cubicBezTo>
                <a:moveTo>
                  <a:pt x="10800" y="8486"/>
                </a:moveTo>
                <a:cubicBezTo>
                  <a:pt x="9987" y="8486"/>
                  <a:pt x="9327" y="9522"/>
                  <a:pt x="9327" y="10800"/>
                </a:cubicBezTo>
                <a:cubicBezTo>
                  <a:pt x="9327" y="12079"/>
                  <a:pt x="9987" y="13114"/>
                  <a:pt x="10800" y="13114"/>
                </a:cubicBezTo>
                <a:cubicBezTo>
                  <a:pt x="11613" y="13114"/>
                  <a:pt x="12273" y="12079"/>
                  <a:pt x="12273" y="10800"/>
                </a:cubicBezTo>
                <a:cubicBezTo>
                  <a:pt x="12273" y="9522"/>
                  <a:pt x="11613" y="8486"/>
                  <a:pt x="10800" y="848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5" name="Shape 3695"/>
          <p:cNvSpPr/>
          <p:nvPr/>
        </p:nvSpPr>
        <p:spPr>
          <a:xfrm>
            <a:off x="3263957" y="496545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579" y="17044"/>
                </a:moveTo>
                <a:cubicBezTo>
                  <a:pt x="9428" y="17174"/>
                  <a:pt x="9252" y="17274"/>
                  <a:pt x="9050" y="17344"/>
                </a:cubicBezTo>
                <a:cubicBezTo>
                  <a:pt x="8849" y="17415"/>
                  <a:pt x="8636" y="17450"/>
                  <a:pt x="8413" y="17450"/>
                </a:cubicBezTo>
                <a:cubicBezTo>
                  <a:pt x="7887" y="17450"/>
                  <a:pt x="7488" y="17288"/>
                  <a:pt x="7214" y="16966"/>
                </a:cubicBezTo>
                <a:cubicBezTo>
                  <a:pt x="6941" y="16644"/>
                  <a:pt x="6797" y="16226"/>
                  <a:pt x="6782" y="15715"/>
                </a:cubicBezTo>
                <a:lnTo>
                  <a:pt x="5864" y="15715"/>
                </a:lnTo>
                <a:cubicBezTo>
                  <a:pt x="5857" y="16122"/>
                  <a:pt x="5913" y="16486"/>
                  <a:pt x="6032" y="16805"/>
                </a:cubicBezTo>
                <a:cubicBezTo>
                  <a:pt x="6151" y="17123"/>
                  <a:pt x="6321" y="17393"/>
                  <a:pt x="6545" y="17611"/>
                </a:cubicBezTo>
                <a:cubicBezTo>
                  <a:pt x="6767" y="17830"/>
                  <a:pt x="7038" y="17995"/>
                  <a:pt x="7355" y="18106"/>
                </a:cubicBezTo>
                <a:cubicBezTo>
                  <a:pt x="7671" y="18217"/>
                  <a:pt x="8024" y="18273"/>
                  <a:pt x="8413" y="18273"/>
                </a:cubicBezTo>
                <a:cubicBezTo>
                  <a:pt x="8773" y="18273"/>
                  <a:pt x="9113" y="18223"/>
                  <a:pt x="9434" y="18123"/>
                </a:cubicBezTo>
                <a:cubicBezTo>
                  <a:pt x="9754" y="18023"/>
                  <a:pt x="10033" y="17873"/>
                  <a:pt x="10271" y="17673"/>
                </a:cubicBezTo>
                <a:cubicBezTo>
                  <a:pt x="10509" y="17472"/>
                  <a:pt x="10697" y="17222"/>
                  <a:pt x="10837" y="16922"/>
                </a:cubicBezTo>
                <a:cubicBezTo>
                  <a:pt x="10978" y="16621"/>
                  <a:pt x="11048" y="16275"/>
                  <a:pt x="11048" y="15882"/>
                </a:cubicBezTo>
                <a:cubicBezTo>
                  <a:pt x="11048" y="15407"/>
                  <a:pt x="10935" y="14996"/>
                  <a:pt x="10708" y="14647"/>
                </a:cubicBezTo>
                <a:cubicBezTo>
                  <a:pt x="10481" y="14299"/>
                  <a:pt x="10134" y="14072"/>
                  <a:pt x="9666" y="13968"/>
                </a:cubicBezTo>
                <a:lnTo>
                  <a:pt x="9666" y="13946"/>
                </a:lnTo>
                <a:cubicBezTo>
                  <a:pt x="9968" y="13805"/>
                  <a:pt x="10220" y="13597"/>
                  <a:pt x="10422" y="13323"/>
                </a:cubicBezTo>
                <a:cubicBezTo>
                  <a:pt x="10624" y="13048"/>
                  <a:pt x="10724" y="12734"/>
                  <a:pt x="10724" y="12377"/>
                </a:cubicBezTo>
                <a:cubicBezTo>
                  <a:pt x="10724" y="12014"/>
                  <a:pt x="10665" y="11698"/>
                  <a:pt x="10546" y="11432"/>
                </a:cubicBezTo>
                <a:cubicBezTo>
                  <a:pt x="10427" y="11165"/>
                  <a:pt x="10263" y="10947"/>
                  <a:pt x="10055" y="10776"/>
                </a:cubicBezTo>
                <a:cubicBezTo>
                  <a:pt x="9846" y="10605"/>
                  <a:pt x="9599" y="10477"/>
                  <a:pt x="9315" y="10392"/>
                </a:cubicBezTo>
                <a:cubicBezTo>
                  <a:pt x="9030" y="10306"/>
                  <a:pt x="8722" y="10264"/>
                  <a:pt x="8391" y="10264"/>
                </a:cubicBezTo>
                <a:cubicBezTo>
                  <a:pt x="8010" y="10264"/>
                  <a:pt x="7673" y="10326"/>
                  <a:pt x="7382" y="10453"/>
                </a:cubicBezTo>
                <a:cubicBezTo>
                  <a:pt x="7090" y="10579"/>
                  <a:pt x="6847" y="10753"/>
                  <a:pt x="6653" y="10975"/>
                </a:cubicBezTo>
                <a:cubicBezTo>
                  <a:pt x="6459" y="11198"/>
                  <a:pt x="6309" y="11465"/>
                  <a:pt x="6204" y="11777"/>
                </a:cubicBezTo>
                <a:cubicBezTo>
                  <a:pt x="6100" y="12089"/>
                  <a:pt x="6040" y="12433"/>
                  <a:pt x="6026" y="12812"/>
                </a:cubicBezTo>
                <a:lnTo>
                  <a:pt x="6944" y="12812"/>
                </a:lnTo>
                <a:cubicBezTo>
                  <a:pt x="6944" y="12581"/>
                  <a:pt x="6972" y="12363"/>
                  <a:pt x="7031" y="12155"/>
                </a:cubicBezTo>
                <a:cubicBezTo>
                  <a:pt x="7088" y="11948"/>
                  <a:pt x="7177" y="11766"/>
                  <a:pt x="7296" y="11610"/>
                </a:cubicBezTo>
                <a:cubicBezTo>
                  <a:pt x="7414" y="11454"/>
                  <a:pt x="7565" y="11330"/>
                  <a:pt x="7749" y="11237"/>
                </a:cubicBezTo>
                <a:cubicBezTo>
                  <a:pt x="7932" y="11144"/>
                  <a:pt x="8147" y="11098"/>
                  <a:pt x="8391" y="11098"/>
                </a:cubicBezTo>
                <a:cubicBezTo>
                  <a:pt x="8780" y="11098"/>
                  <a:pt x="9104" y="11204"/>
                  <a:pt x="9364" y="11416"/>
                </a:cubicBezTo>
                <a:cubicBezTo>
                  <a:pt x="9623" y="11626"/>
                  <a:pt x="9752" y="11944"/>
                  <a:pt x="9752" y="12366"/>
                </a:cubicBezTo>
                <a:cubicBezTo>
                  <a:pt x="9752" y="12574"/>
                  <a:pt x="9713" y="12760"/>
                  <a:pt x="9634" y="12922"/>
                </a:cubicBezTo>
                <a:cubicBezTo>
                  <a:pt x="9554" y="13086"/>
                  <a:pt x="9448" y="13221"/>
                  <a:pt x="9315" y="13328"/>
                </a:cubicBezTo>
                <a:cubicBezTo>
                  <a:pt x="9182" y="13436"/>
                  <a:pt x="9027" y="13517"/>
                  <a:pt x="8851" y="13574"/>
                </a:cubicBezTo>
                <a:cubicBezTo>
                  <a:pt x="8674" y="13628"/>
                  <a:pt x="8488" y="13657"/>
                  <a:pt x="8294" y="13657"/>
                </a:cubicBezTo>
                <a:lnTo>
                  <a:pt x="7992" y="13657"/>
                </a:lnTo>
                <a:cubicBezTo>
                  <a:pt x="7963" y="13657"/>
                  <a:pt x="7930" y="13653"/>
                  <a:pt x="7895" y="13646"/>
                </a:cubicBezTo>
                <a:lnTo>
                  <a:pt x="7895" y="14446"/>
                </a:lnTo>
                <a:cubicBezTo>
                  <a:pt x="8067" y="14424"/>
                  <a:pt x="8251" y="14413"/>
                  <a:pt x="8445" y="14413"/>
                </a:cubicBezTo>
                <a:cubicBezTo>
                  <a:pt x="8676" y="14413"/>
                  <a:pt x="8890" y="14444"/>
                  <a:pt x="9088" y="14508"/>
                </a:cubicBezTo>
                <a:cubicBezTo>
                  <a:pt x="9286" y="14571"/>
                  <a:pt x="9457" y="14667"/>
                  <a:pt x="9601" y="14797"/>
                </a:cubicBezTo>
                <a:cubicBezTo>
                  <a:pt x="9745" y="14928"/>
                  <a:pt x="9860" y="15086"/>
                  <a:pt x="9947" y="15276"/>
                </a:cubicBezTo>
                <a:cubicBezTo>
                  <a:pt x="10033" y="15465"/>
                  <a:pt x="10076" y="15681"/>
                  <a:pt x="10076" y="15926"/>
                </a:cubicBezTo>
                <a:cubicBezTo>
                  <a:pt x="10076" y="16164"/>
                  <a:pt x="10031" y="16376"/>
                  <a:pt x="9941" y="16565"/>
                </a:cubicBezTo>
                <a:cubicBezTo>
                  <a:pt x="9851" y="16754"/>
                  <a:pt x="9731" y="16914"/>
                  <a:pt x="9579" y="17044"/>
                </a:cubicBezTo>
                <a:moveTo>
                  <a:pt x="14257" y="18151"/>
                </a:moveTo>
                <a:lnTo>
                  <a:pt x="15175" y="18151"/>
                </a:lnTo>
                <a:lnTo>
                  <a:pt x="15175" y="10264"/>
                </a:lnTo>
                <a:lnTo>
                  <a:pt x="14473" y="10264"/>
                </a:lnTo>
                <a:cubicBezTo>
                  <a:pt x="14422" y="10560"/>
                  <a:pt x="14329" y="10805"/>
                  <a:pt x="14192" y="10998"/>
                </a:cubicBezTo>
                <a:cubicBezTo>
                  <a:pt x="14055" y="11191"/>
                  <a:pt x="13888" y="11343"/>
                  <a:pt x="13690" y="11454"/>
                </a:cubicBezTo>
                <a:cubicBezTo>
                  <a:pt x="13492" y="11565"/>
                  <a:pt x="13271" y="11642"/>
                  <a:pt x="13026" y="11682"/>
                </a:cubicBezTo>
                <a:cubicBezTo>
                  <a:pt x="12781" y="11723"/>
                  <a:pt x="12529" y="11743"/>
                  <a:pt x="12270" y="11743"/>
                </a:cubicBezTo>
                <a:lnTo>
                  <a:pt x="12270" y="12500"/>
                </a:lnTo>
                <a:lnTo>
                  <a:pt x="14257" y="12500"/>
                </a:lnTo>
                <a:cubicBezTo>
                  <a:pt x="14257" y="12500"/>
                  <a:pt x="14257" y="18151"/>
                  <a:pt x="14257" y="18151"/>
                </a:cubicBezTo>
                <a:close/>
                <a:moveTo>
                  <a:pt x="20618" y="6873"/>
                </a:moveTo>
                <a:lnTo>
                  <a:pt x="982" y="6873"/>
                </a:lnTo>
                <a:lnTo>
                  <a:pt x="982" y="3928"/>
                </a:lnTo>
                <a:cubicBezTo>
                  <a:pt x="982" y="3386"/>
                  <a:pt x="1421"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9" y="2945"/>
                  <a:pt x="20618" y="3386"/>
                  <a:pt x="20618" y="3928"/>
                </a:cubicBezTo>
                <a:cubicBezTo>
                  <a:pt x="20618" y="3928"/>
                  <a:pt x="20618" y="6873"/>
                  <a:pt x="20618" y="6873"/>
                </a:cubicBezTo>
                <a:close/>
                <a:moveTo>
                  <a:pt x="20618" y="19636"/>
                </a:moveTo>
                <a:cubicBezTo>
                  <a:pt x="20618" y="20179"/>
                  <a:pt x="20179" y="20618"/>
                  <a:pt x="19636" y="20618"/>
                </a:cubicBezTo>
                <a:lnTo>
                  <a:pt x="1964" y="20618"/>
                </a:lnTo>
                <a:cubicBezTo>
                  <a:pt x="1421" y="20618"/>
                  <a:pt x="982" y="20179"/>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0"/>
                  <a:pt x="17453" y="0"/>
                  <a:pt x="17182" y="0"/>
                </a:cubicBezTo>
                <a:cubicBezTo>
                  <a:pt x="16910" y="0"/>
                  <a:pt x="16691" y="220"/>
                  <a:pt x="16691" y="491"/>
                </a:cubicBezTo>
                <a:lnTo>
                  <a:pt x="16691" y="1964"/>
                </a:lnTo>
                <a:lnTo>
                  <a:pt x="4909" y="1964"/>
                </a:lnTo>
                <a:lnTo>
                  <a:pt x="4909" y="491"/>
                </a:lnTo>
                <a:cubicBezTo>
                  <a:pt x="4909" y="220"/>
                  <a:pt x="4690" y="0"/>
                  <a:pt x="4418" y="0"/>
                </a:cubicBezTo>
                <a:cubicBezTo>
                  <a:pt x="4147" y="0"/>
                  <a:pt x="3927" y="220"/>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6" name="Shape 3696"/>
          <p:cNvSpPr/>
          <p:nvPr/>
        </p:nvSpPr>
        <p:spPr>
          <a:xfrm>
            <a:off x="3665696" y="496545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7364" y="13255"/>
                </a:moveTo>
                <a:lnTo>
                  <a:pt x="5400" y="13255"/>
                </a:lnTo>
                <a:lnTo>
                  <a:pt x="5400" y="15218"/>
                </a:lnTo>
                <a:lnTo>
                  <a:pt x="7364" y="15218"/>
                </a:lnTo>
                <a:cubicBezTo>
                  <a:pt x="7364" y="15218"/>
                  <a:pt x="7364" y="13255"/>
                  <a:pt x="7364" y="13255"/>
                </a:cubicBezTo>
                <a:close/>
                <a:moveTo>
                  <a:pt x="7364" y="16691"/>
                </a:moveTo>
                <a:lnTo>
                  <a:pt x="5400" y="16691"/>
                </a:lnTo>
                <a:lnTo>
                  <a:pt x="5400" y="18655"/>
                </a:lnTo>
                <a:lnTo>
                  <a:pt x="7364" y="18655"/>
                </a:lnTo>
                <a:cubicBezTo>
                  <a:pt x="7364" y="18655"/>
                  <a:pt x="7364" y="16691"/>
                  <a:pt x="7364" y="16691"/>
                </a:cubicBezTo>
                <a:close/>
                <a:moveTo>
                  <a:pt x="7364" y="9818"/>
                </a:moveTo>
                <a:lnTo>
                  <a:pt x="5400" y="9818"/>
                </a:lnTo>
                <a:lnTo>
                  <a:pt x="5400" y="11782"/>
                </a:lnTo>
                <a:lnTo>
                  <a:pt x="7364" y="11782"/>
                </a:lnTo>
                <a:cubicBezTo>
                  <a:pt x="7364" y="11782"/>
                  <a:pt x="7364" y="9818"/>
                  <a:pt x="7364" y="9818"/>
                </a:cubicBezTo>
                <a:close/>
                <a:moveTo>
                  <a:pt x="4418" y="16691"/>
                </a:moveTo>
                <a:lnTo>
                  <a:pt x="2455" y="16691"/>
                </a:lnTo>
                <a:lnTo>
                  <a:pt x="2455" y="18655"/>
                </a:lnTo>
                <a:lnTo>
                  <a:pt x="4418" y="18655"/>
                </a:lnTo>
                <a:cubicBezTo>
                  <a:pt x="4418" y="18655"/>
                  <a:pt x="4418" y="16691"/>
                  <a:pt x="4418" y="16691"/>
                </a:cubicBezTo>
                <a:close/>
                <a:moveTo>
                  <a:pt x="20618" y="6873"/>
                </a:moveTo>
                <a:lnTo>
                  <a:pt x="982" y="6873"/>
                </a:lnTo>
                <a:lnTo>
                  <a:pt x="982" y="3928"/>
                </a:lnTo>
                <a:cubicBezTo>
                  <a:pt x="982" y="3386"/>
                  <a:pt x="1422" y="2945"/>
                  <a:pt x="1964" y="2945"/>
                </a:cubicBezTo>
                <a:lnTo>
                  <a:pt x="3927" y="2945"/>
                </a:lnTo>
                <a:lnTo>
                  <a:pt x="3927" y="4418"/>
                </a:lnTo>
                <a:cubicBezTo>
                  <a:pt x="3927" y="4690"/>
                  <a:pt x="4147" y="4909"/>
                  <a:pt x="4418" y="4909"/>
                </a:cubicBezTo>
                <a:cubicBezTo>
                  <a:pt x="4690" y="4909"/>
                  <a:pt x="4909" y="4690"/>
                  <a:pt x="4909" y="4418"/>
                </a:cubicBezTo>
                <a:lnTo>
                  <a:pt x="4909" y="2945"/>
                </a:lnTo>
                <a:lnTo>
                  <a:pt x="16691" y="2945"/>
                </a:lnTo>
                <a:lnTo>
                  <a:pt x="16691" y="4418"/>
                </a:lnTo>
                <a:cubicBezTo>
                  <a:pt x="16691" y="4690"/>
                  <a:pt x="16910" y="4909"/>
                  <a:pt x="17182" y="4909"/>
                </a:cubicBezTo>
                <a:cubicBezTo>
                  <a:pt x="17453" y="4909"/>
                  <a:pt x="17673" y="4690"/>
                  <a:pt x="17673" y="4418"/>
                </a:cubicBezTo>
                <a:lnTo>
                  <a:pt x="17673" y="2945"/>
                </a:lnTo>
                <a:lnTo>
                  <a:pt x="19636" y="2945"/>
                </a:lnTo>
                <a:cubicBezTo>
                  <a:pt x="20178" y="2945"/>
                  <a:pt x="20618" y="3386"/>
                  <a:pt x="20618" y="3928"/>
                </a:cubicBezTo>
                <a:cubicBezTo>
                  <a:pt x="20618" y="3928"/>
                  <a:pt x="20618" y="6873"/>
                  <a:pt x="20618" y="6873"/>
                </a:cubicBezTo>
                <a:close/>
                <a:moveTo>
                  <a:pt x="20618" y="19636"/>
                </a:moveTo>
                <a:cubicBezTo>
                  <a:pt x="20618" y="20178"/>
                  <a:pt x="20178" y="20618"/>
                  <a:pt x="19636" y="20618"/>
                </a:cubicBezTo>
                <a:lnTo>
                  <a:pt x="1964" y="20618"/>
                </a:lnTo>
                <a:cubicBezTo>
                  <a:pt x="1422" y="20618"/>
                  <a:pt x="982" y="20178"/>
                  <a:pt x="982" y="19636"/>
                </a:cubicBezTo>
                <a:lnTo>
                  <a:pt x="982" y="7855"/>
                </a:lnTo>
                <a:lnTo>
                  <a:pt x="20618" y="7855"/>
                </a:lnTo>
                <a:cubicBezTo>
                  <a:pt x="20618" y="7855"/>
                  <a:pt x="20618" y="19636"/>
                  <a:pt x="20618" y="19636"/>
                </a:cubicBezTo>
                <a:close/>
                <a:moveTo>
                  <a:pt x="19636" y="1964"/>
                </a:moveTo>
                <a:lnTo>
                  <a:pt x="17673" y="1964"/>
                </a:lnTo>
                <a:lnTo>
                  <a:pt x="17673" y="491"/>
                </a:lnTo>
                <a:cubicBezTo>
                  <a:pt x="17673" y="221"/>
                  <a:pt x="17453" y="0"/>
                  <a:pt x="17182" y="0"/>
                </a:cubicBezTo>
                <a:cubicBezTo>
                  <a:pt x="16910" y="0"/>
                  <a:pt x="16691" y="221"/>
                  <a:pt x="16691" y="491"/>
                </a:cubicBezTo>
                <a:lnTo>
                  <a:pt x="16691" y="1964"/>
                </a:lnTo>
                <a:lnTo>
                  <a:pt x="4909" y="1964"/>
                </a:lnTo>
                <a:lnTo>
                  <a:pt x="4909" y="491"/>
                </a:lnTo>
                <a:cubicBezTo>
                  <a:pt x="4909" y="221"/>
                  <a:pt x="4690" y="0"/>
                  <a:pt x="4418" y="0"/>
                </a:cubicBezTo>
                <a:cubicBezTo>
                  <a:pt x="4147" y="0"/>
                  <a:pt x="3927" y="221"/>
                  <a:pt x="3927" y="491"/>
                </a:cubicBezTo>
                <a:lnTo>
                  <a:pt x="3927" y="1964"/>
                </a:lnTo>
                <a:lnTo>
                  <a:pt x="1964" y="1964"/>
                </a:lnTo>
                <a:cubicBezTo>
                  <a:pt x="879" y="1964"/>
                  <a:pt x="0" y="2843"/>
                  <a:pt x="0" y="3928"/>
                </a:cubicBezTo>
                <a:lnTo>
                  <a:pt x="0" y="19636"/>
                </a:lnTo>
                <a:cubicBezTo>
                  <a:pt x="0" y="20721"/>
                  <a:pt x="879" y="21600"/>
                  <a:pt x="1964" y="21600"/>
                </a:cubicBezTo>
                <a:lnTo>
                  <a:pt x="19636" y="21600"/>
                </a:lnTo>
                <a:cubicBezTo>
                  <a:pt x="20721" y="21600"/>
                  <a:pt x="21600" y="20721"/>
                  <a:pt x="21600" y="19636"/>
                </a:cubicBezTo>
                <a:lnTo>
                  <a:pt x="21600" y="3928"/>
                </a:lnTo>
                <a:cubicBezTo>
                  <a:pt x="21600" y="2843"/>
                  <a:pt x="20721" y="1964"/>
                  <a:pt x="19636" y="1964"/>
                </a:cubicBezTo>
                <a:moveTo>
                  <a:pt x="4418" y="9818"/>
                </a:moveTo>
                <a:lnTo>
                  <a:pt x="2455" y="9818"/>
                </a:lnTo>
                <a:lnTo>
                  <a:pt x="2455" y="11782"/>
                </a:lnTo>
                <a:lnTo>
                  <a:pt x="4418" y="11782"/>
                </a:lnTo>
                <a:cubicBezTo>
                  <a:pt x="4418" y="11782"/>
                  <a:pt x="4418" y="9818"/>
                  <a:pt x="4418" y="9818"/>
                </a:cubicBezTo>
                <a:close/>
                <a:moveTo>
                  <a:pt x="4418" y="13255"/>
                </a:moveTo>
                <a:lnTo>
                  <a:pt x="2455" y="13255"/>
                </a:lnTo>
                <a:lnTo>
                  <a:pt x="2455" y="15218"/>
                </a:lnTo>
                <a:lnTo>
                  <a:pt x="4418" y="15218"/>
                </a:lnTo>
                <a:cubicBezTo>
                  <a:pt x="4418" y="15218"/>
                  <a:pt x="4418" y="13255"/>
                  <a:pt x="4418" y="13255"/>
                </a:cubicBezTo>
                <a:close/>
                <a:moveTo>
                  <a:pt x="10309" y="16691"/>
                </a:moveTo>
                <a:lnTo>
                  <a:pt x="8345" y="16691"/>
                </a:lnTo>
                <a:lnTo>
                  <a:pt x="8345" y="18655"/>
                </a:lnTo>
                <a:lnTo>
                  <a:pt x="10309" y="18655"/>
                </a:lnTo>
                <a:cubicBezTo>
                  <a:pt x="10309" y="18655"/>
                  <a:pt x="10309" y="16691"/>
                  <a:pt x="10309" y="16691"/>
                </a:cubicBezTo>
                <a:close/>
                <a:moveTo>
                  <a:pt x="10309" y="9818"/>
                </a:moveTo>
                <a:lnTo>
                  <a:pt x="8345" y="9818"/>
                </a:lnTo>
                <a:lnTo>
                  <a:pt x="8345" y="11782"/>
                </a:lnTo>
                <a:lnTo>
                  <a:pt x="10309" y="11782"/>
                </a:lnTo>
                <a:cubicBezTo>
                  <a:pt x="10309" y="11782"/>
                  <a:pt x="10309" y="9818"/>
                  <a:pt x="10309" y="9818"/>
                </a:cubicBezTo>
                <a:close/>
                <a:moveTo>
                  <a:pt x="10309" y="13255"/>
                </a:moveTo>
                <a:lnTo>
                  <a:pt x="8345" y="13255"/>
                </a:lnTo>
                <a:lnTo>
                  <a:pt x="8345" y="15218"/>
                </a:lnTo>
                <a:lnTo>
                  <a:pt x="10309" y="15218"/>
                </a:lnTo>
                <a:cubicBezTo>
                  <a:pt x="10309" y="15218"/>
                  <a:pt x="10309" y="13255"/>
                  <a:pt x="10309" y="13255"/>
                </a:cubicBezTo>
                <a:close/>
                <a:moveTo>
                  <a:pt x="19145" y="13255"/>
                </a:moveTo>
                <a:lnTo>
                  <a:pt x="17182" y="13255"/>
                </a:lnTo>
                <a:lnTo>
                  <a:pt x="17182" y="15218"/>
                </a:lnTo>
                <a:lnTo>
                  <a:pt x="19145" y="15218"/>
                </a:lnTo>
                <a:cubicBezTo>
                  <a:pt x="19145" y="15218"/>
                  <a:pt x="19145" y="13255"/>
                  <a:pt x="19145" y="13255"/>
                </a:cubicBezTo>
                <a:close/>
                <a:moveTo>
                  <a:pt x="16200" y="13255"/>
                </a:moveTo>
                <a:lnTo>
                  <a:pt x="14236" y="13255"/>
                </a:lnTo>
                <a:lnTo>
                  <a:pt x="14236" y="15218"/>
                </a:lnTo>
                <a:lnTo>
                  <a:pt x="16200" y="15218"/>
                </a:lnTo>
                <a:cubicBezTo>
                  <a:pt x="16200" y="15218"/>
                  <a:pt x="16200" y="13255"/>
                  <a:pt x="16200" y="13255"/>
                </a:cubicBezTo>
                <a:close/>
                <a:moveTo>
                  <a:pt x="19145" y="9818"/>
                </a:moveTo>
                <a:lnTo>
                  <a:pt x="17182" y="9818"/>
                </a:lnTo>
                <a:lnTo>
                  <a:pt x="17182" y="11782"/>
                </a:lnTo>
                <a:lnTo>
                  <a:pt x="19145" y="11782"/>
                </a:lnTo>
                <a:cubicBezTo>
                  <a:pt x="19145" y="11782"/>
                  <a:pt x="19145" y="9818"/>
                  <a:pt x="19145" y="9818"/>
                </a:cubicBezTo>
                <a:close/>
                <a:moveTo>
                  <a:pt x="16200" y="9818"/>
                </a:moveTo>
                <a:lnTo>
                  <a:pt x="14236" y="9818"/>
                </a:lnTo>
                <a:lnTo>
                  <a:pt x="14236" y="11782"/>
                </a:lnTo>
                <a:lnTo>
                  <a:pt x="16200" y="11782"/>
                </a:lnTo>
                <a:cubicBezTo>
                  <a:pt x="16200" y="11782"/>
                  <a:pt x="16200" y="9818"/>
                  <a:pt x="16200" y="9818"/>
                </a:cubicBezTo>
                <a:close/>
                <a:moveTo>
                  <a:pt x="13255" y="16691"/>
                </a:moveTo>
                <a:lnTo>
                  <a:pt x="11291" y="16691"/>
                </a:lnTo>
                <a:lnTo>
                  <a:pt x="11291" y="18655"/>
                </a:lnTo>
                <a:lnTo>
                  <a:pt x="13255" y="18655"/>
                </a:lnTo>
                <a:cubicBezTo>
                  <a:pt x="13255" y="18655"/>
                  <a:pt x="13255" y="16691"/>
                  <a:pt x="13255" y="16691"/>
                </a:cubicBezTo>
                <a:close/>
                <a:moveTo>
                  <a:pt x="13255" y="9818"/>
                </a:moveTo>
                <a:lnTo>
                  <a:pt x="11291" y="9818"/>
                </a:lnTo>
                <a:lnTo>
                  <a:pt x="11291" y="11782"/>
                </a:lnTo>
                <a:lnTo>
                  <a:pt x="13255" y="11782"/>
                </a:lnTo>
                <a:cubicBezTo>
                  <a:pt x="13255" y="11782"/>
                  <a:pt x="13255" y="9818"/>
                  <a:pt x="13255" y="9818"/>
                </a:cubicBezTo>
                <a:close/>
                <a:moveTo>
                  <a:pt x="13255" y="13255"/>
                </a:moveTo>
                <a:lnTo>
                  <a:pt x="11291" y="13255"/>
                </a:lnTo>
                <a:lnTo>
                  <a:pt x="11291" y="15218"/>
                </a:lnTo>
                <a:lnTo>
                  <a:pt x="13255" y="15218"/>
                </a:lnTo>
                <a:cubicBezTo>
                  <a:pt x="13255" y="15218"/>
                  <a:pt x="13255" y="13255"/>
                  <a:pt x="13255" y="1325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7" name="Shape 3697"/>
          <p:cNvSpPr/>
          <p:nvPr/>
        </p:nvSpPr>
        <p:spPr>
          <a:xfrm>
            <a:off x="4067435" y="4965456"/>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7"/>
                </a:moveTo>
                <a:lnTo>
                  <a:pt x="19261" y="5891"/>
                </a:lnTo>
                <a:lnTo>
                  <a:pt x="2339" y="5891"/>
                </a:lnTo>
                <a:cubicBezTo>
                  <a:pt x="2339" y="5891"/>
                  <a:pt x="10800" y="1057"/>
                  <a:pt x="10800" y="1057"/>
                </a:cubicBezTo>
                <a:close/>
                <a:moveTo>
                  <a:pt x="21109" y="8836"/>
                </a:moveTo>
                <a:cubicBezTo>
                  <a:pt x="21380" y="8836"/>
                  <a:pt x="21600" y="8617"/>
                  <a:pt x="21600" y="8345"/>
                </a:cubicBezTo>
                <a:lnTo>
                  <a:pt x="21600" y="6383"/>
                </a:lnTo>
                <a:cubicBezTo>
                  <a:pt x="21600" y="6200"/>
                  <a:pt x="21496" y="6047"/>
                  <a:pt x="21349" y="5963"/>
                </a:cubicBezTo>
                <a:lnTo>
                  <a:pt x="21353" y="5956"/>
                </a:lnTo>
                <a:lnTo>
                  <a:pt x="11044" y="65"/>
                </a:lnTo>
                <a:lnTo>
                  <a:pt x="11040" y="72"/>
                </a:lnTo>
                <a:cubicBezTo>
                  <a:pt x="10968" y="31"/>
                  <a:pt x="10889" y="0"/>
                  <a:pt x="10800" y="0"/>
                </a:cubicBezTo>
                <a:cubicBezTo>
                  <a:pt x="10711" y="0"/>
                  <a:pt x="10632" y="31"/>
                  <a:pt x="10560" y="72"/>
                </a:cubicBezTo>
                <a:lnTo>
                  <a:pt x="10556" y="65"/>
                </a:lnTo>
                <a:lnTo>
                  <a:pt x="247" y="5956"/>
                </a:lnTo>
                <a:lnTo>
                  <a:pt x="251" y="5963"/>
                </a:lnTo>
                <a:cubicBezTo>
                  <a:pt x="104" y="6047"/>
                  <a:pt x="0" y="6200"/>
                  <a:pt x="0" y="6383"/>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8"/>
                </a:lnTo>
                <a:lnTo>
                  <a:pt x="25" y="20954"/>
                </a:lnTo>
                <a:lnTo>
                  <a:pt x="31" y="20956"/>
                </a:lnTo>
                <a:cubicBezTo>
                  <a:pt x="14" y="21005"/>
                  <a:pt x="0" y="21055"/>
                  <a:pt x="0" y="21109"/>
                </a:cubicBezTo>
                <a:cubicBezTo>
                  <a:pt x="0" y="21380"/>
                  <a:pt x="220" y="21600"/>
                  <a:pt x="491" y="21600"/>
                </a:cubicBezTo>
                <a:lnTo>
                  <a:pt x="21109" y="21600"/>
                </a:lnTo>
                <a:cubicBezTo>
                  <a:pt x="21380" y="21600"/>
                  <a:pt x="21600" y="21380"/>
                  <a:pt x="21600" y="21109"/>
                </a:cubicBezTo>
                <a:cubicBezTo>
                  <a:pt x="21600" y="21055"/>
                  <a:pt x="21586" y="21005"/>
                  <a:pt x="21569" y="20956"/>
                </a:cubicBezTo>
                <a:lnTo>
                  <a:pt x="21575" y="20954"/>
                </a:lnTo>
                <a:lnTo>
                  <a:pt x="20593" y="18008"/>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8" name="Shape 3698"/>
          <p:cNvSpPr/>
          <p:nvPr/>
        </p:nvSpPr>
        <p:spPr>
          <a:xfrm>
            <a:off x="451782" y="5386326"/>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5" y="18796"/>
                  <a:pt x="1048" y="18735"/>
                </a:cubicBezTo>
                <a:cubicBezTo>
                  <a:pt x="1065" y="18712"/>
                  <a:pt x="1048" y="18729"/>
                  <a:pt x="1078" y="18673"/>
                </a:cubicBezTo>
                <a:lnTo>
                  <a:pt x="9914" y="1873"/>
                </a:lnTo>
                <a:cubicBezTo>
                  <a:pt x="9930" y="1843"/>
                  <a:pt x="9944" y="1814"/>
                  <a:pt x="9957" y="1784"/>
                </a:cubicBezTo>
                <a:cubicBezTo>
                  <a:pt x="9960" y="1778"/>
                  <a:pt x="10234" y="1200"/>
                  <a:pt x="10800" y="1200"/>
                </a:cubicBezTo>
                <a:cubicBezTo>
                  <a:pt x="11366" y="1200"/>
                  <a:pt x="11588" y="1655"/>
                  <a:pt x="11617" y="1719"/>
                </a:cubicBezTo>
                <a:cubicBezTo>
                  <a:pt x="11641" y="1793"/>
                  <a:pt x="11650" y="1806"/>
                  <a:pt x="11686" y="1873"/>
                </a:cubicBezTo>
                <a:lnTo>
                  <a:pt x="20522" y="18673"/>
                </a:lnTo>
                <a:cubicBezTo>
                  <a:pt x="20535" y="18697"/>
                  <a:pt x="20548" y="18721"/>
                  <a:pt x="20562" y="18744"/>
                </a:cubicBezTo>
                <a:cubicBezTo>
                  <a:pt x="20576" y="18785"/>
                  <a:pt x="20618" y="18928"/>
                  <a:pt x="20618" y="19200"/>
                </a:cubicBezTo>
                <a:cubicBezTo>
                  <a:pt x="20618" y="19862"/>
                  <a:pt x="20177" y="20400"/>
                  <a:pt x="19636" y="20400"/>
                </a:cubicBezTo>
                <a:moveTo>
                  <a:pt x="21348" y="18023"/>
                </a:moveTo>
                <a:lnTo>
                  <a:pt x="12511" y="1223"/>
                </a:lnTo>
                <a:cubicBezTo>
                  <a:pt x="12511" y="1223"/>
                  <a:pt x="12058"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0800" y="15600"/>
                </a:moveTo>
                <a:cubicBezTo>
                  <a:pt x="10258" y="15600"/>
                  <a:pt x="9818" y="16138"/>
                  <a:pt x="9818" y="16800"/>
                </a:cubicBezTo>
                <a:cubicBezTo>
                  <a:pt x="9818" y="17462"/>
                  <a:pt x="10258" y="18000"/>
                  <a:pt x="10800" y="18000"/>
                </a:cubicBezTo>
                <a:cubicBezTo>
                  <a:pt x="11342" y="18000"/>
                  <a:pt x="11782" y="17462"/>
                  <a:pt x="11782" y="16800"/>
                </a:cubicBezTo>
                <a:cubicBezTo>
                  <a:pt x="11782" y="16138"/>
                  <a:pt x="11342" y="15600"/>
                  <a:pt x="10800" y="15600"/>
                </a:cubicBezTo>
                <a:moveTo>
                  <a:pt x="10800" y="6000"/>
                </a:moveTo>
                <a:cubicBezTo>
                  <a:pt x="10258" y="6000"/>
                  <a:pt x="9818" y="6538"/>
                  <a:pt x="9818" y="7200"/>
                </a:cubicBezTo>
                <a:lnTo>
                  <a:pt x="10309" y="13800"/>
                </a:lnTo>
                <a:cubicBezTo>
                  <a:pt x="10309" y="14132"/>
                  <a:pt x="10529" y="14400"/>
                  <a:pt x="10800" y="14400"/>
                </a:cubicBezTo>
                <a:cubicBezTo>
                  <a:pt x="11071" y="14400"/>
                  <a:pt x="11291" y="14132"/>
                  <a:pt x="11291" y="13800"/>
                </a:cubicBezTo>
                <a:lnTo>
                  <a:pt x="11782" y="7200"/>
                </a:lnTo>
                <a:cubicBezTo>
                  <a:pt x="11782" y="6538"/>
                  <a:pt x="11342" y="6000"/>
                  <a:pt x="10800" y="60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9" name="Shape 3699"/>
          <p:cNvSpPr/>
          <p:nvPr/>
        </p:nvSpPr>
        <p:spPr>
          <a:xfrm>
            <a:off x="872652" y="5367195"/>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7222" y="18655"/>
                </a:moveTo>
                <a:cubicBezTo>
                  <a:pt x="7553" y="18644"/>
                  <a:pt x="7811" y="18417"/>
                  <a:pt x="7799" y="18145"/>
                </a:cubicBezTo>
                <a:lnTo>
                  <a:pt x="6916" y="6377"/>
                </a:lnTo>
                <a:cubicBezTo>
                  <a:pt x="6904" y="6107"/>
                  <a:pt x="6626" y="5895"/>
                  <a:pt x="6295" y="5904"/>
                </a:cubicBezTo>
                <a:cubicBezTo>
                  <a:pt x="5963" y="5915"/>
                  <a:pt x="5705" y="6142"/>
                  <a:pt x="5717" y="6413"/>
                </a:cubicBezTo>
                <a:lnTo>
                  <a:pt x="6601" y="18182"/>
                </a:lnTo>
                <a:cubicBezTo>
                  <a:pt x="6613" y="18453"/>
                  <a:pt x="6891" y="18664"/>
                  <a:pt x="7222" y="18655"/>
                </a:cubicBezTo>
                <a:moveTo>
                  <a:pt x="17400" y="19636"/>
                </a:moveTo>
                <a:cubicBezTo>
                  <a:pt x="17319" y="20154"/>
                  <a:pt x="16862" y="20618"/>
                  <a:pt x="16200" y="20618"/>
                </a:cubicBezTo>
                <a:lnTo>
                  <a:pt x="5400" y="20618"/>
                </a:lnTo>
                <a:cubicBezTo>
                  <a:pt x="4737" y="20618"/>
                  <a:pt x="4291" y="20160"/>
                  <a:pt x="4200" y="19636"/>
                </a:cubicBezTo>
                <a:lnTo>
                  <a:pt x="3000" y="3927"/>
                </a:lnTo>
                <a:lnTo>
                  <a:pt x="18600" y="3927"/>
                </a:lnTo>
                <a:cubicBezTo>
                  <a:pt x="18600" y="3927"/>
                  <a:pt x="17400" y="19636"/>
                  <a:pt x="17400" y="19636"/>
                </a:cubicBezTo>
                <a:close/>
                <a:moveTo>
                  <a:pt x="7800" y="983"/>
                </a:moveTo>
                <a:lnTo>
                  <a:pt x="13800" y="983"/>
                </a:lnTo>
                <a:lnTo>
                  <a:pt x="13800" y="2945"/>
                </a:lnTo>
                <a:lnTo>
                  <a:pt x="7800" y="2945"/>
                </a:lnTo>
                <a:cubicBezTo>
                  <a:pt x="7800" y="2945"/>
                  <a:pt x="7800" y="983"/>
                  <a:pt x="7800" y="983"/>
                </a:cubicBezTo>
                <a:close/>
                <a:moveTo>
                  <a:pt x="21000" y="2945"/>
                </a:moveTo>
                <a:lnTo>
                  <a:pt x="15000" y="2945"/>
                </a:lnTo>
                <a:lnTo>
                  <a:pt x="15000" y="983"/>
                </a:lnTo>
                <a:cubicBezTo>
                  <a:pt x="15000" y="440"/>
                  <a:pt x="14462" y="0"/>
                  <a:pt x="13800" y="0"/>
                </a:cubicBezTo>
                <a:lnTo>
                  <a:pt x="7800" y="0"/>
                </a:lnTo>
                <a:cubicBezTo>
                  <a:pt x="7137" y="0"/>
                  <a:pt x="6600" y="440"/>
                  <a:pt x="6600" y="983"/>
                </a:cubicBezTo>
                <a:lnTo>
                  <a:pt x="6600" y="2945"/>
                </a:lnTo>
                <a:lnTo>
                  <a:pt x="600" y="2945"/>
                </a:lnTo>
                <a:cubicBezTo>
                  <a:pt x="269" y="2945"/>
                  <a:pt x="0" y="3166"/>
                  <a:pt x="0" y="3437"/>
                </a:cubicBezTo>
                <a:cubicBezTo>
                  <a:pt x="0" y="3708"/>
                  <a:pt x="269" y="3927"/>
                  <a:pt x="600" y="3927"/>
                </a:cubicBezTo>
                <a:lnTo>
                  <a:pt x="1800" y="3927"/>
                </a:lnTo>
                <a:lnTo>
                  <a:pt x="3000" y="19636"/>
                </a:lnTo>
                <a:cubicBezTo>
                  <a:pt x="3193" y="20711"/>
                  <a:pt x="4075" y="21600"/>
                  <a:pt x="5400" y="21600"/>
                </a:cubicBezTo>
                <a:lnTo>
                  <a:pt x="16200" y="21600"/>
                </a:lnTo>
                <a:cubicBezTo>
                  <a:pt x="17525" y="21600"/>
                  <a:pt x="18374" y="20701"/>
                  <a:pt x="18600" y="19636"/>
                </a:cubicBezTo>
                <a:lnTo>
                  <a:pt x="19800" y="3927"/>
                </a:lnTo>
                <a:lnTo>
                  <a:pt x="21000" y="3927"/>
                </a:lnTo>
                <a:cubicBezTo>
                  <a:pt x="21331" y="3927"/>
                  <a:pt x="21600" y="3708"/>
                  <a:pt x="21600" y="3437"/>
                </a:cubicBezTo>
                <a:cubicBezTo>
                  <a:pt x="21600" y="3166"/>
                  <a:pt x="21331" y="2945"/>
                  <a:pt x="21000" y="2945"/>
                </a:cubicBezTo>
                <a:moveTo>
                  <a:pt x="14380" y="18655"/>
                </a:moveTo>
                <a:cubicBezTo>
                  <a:pt x="14711" y="18664"/>
                  <a:pt x="14989" y="18452"/>
                  <a:pt x="15001" y="18182"/>
                </a:cubicBezTo>
                <a:lnTo>
                  <a:pt x="15871" y="6413"/>
                </a:lnTo>
                <a:cubicBezTo>
                  <a:pt x="15883" y="6142"/>
                  <a:pt x="15625" y="5914"/>
                  <a:pt x="15294" y="5904"/>
                </a:cubicBezTo>
                <a:cubicBezTo>
                  <a:pt x="14962" y="5895"/>
                  <a:pt x="14684" y="6107"/>
                  <a:pt x="14672" y="6377"/>
                </a:cubicBezTo>
                <a:lnTo>
                  <a:pt x="13802" y="18146"/>
                </a:lnTo>
                <a:cubicBezTo>
                  <a:pt x="13790" y="18417"/>
                  <a:pt x="14049" y="18644"/>
                  <a:pt x="14380" y="18655"/>
                </a:cubicBezTo>
                <a:moveTo>
                  <a:pt x="10800" y="18655"/>
                </a:moveTo>
                <a:cubicBezTo>
                  <a:pt x="11131" y="18655"/>
                  <a:pt x="11400" y="18435"/>
                  <a:pt x="11400" y="18164"/>
                </a:cubicBezTo>
                <a:lnTo>
                  <a:pt x="11400" y="6382"/>
                </a:lnTo>
                <a:cubicBezTo>
                  <a:pt x="11400" y="6110"/>
                  <a:pt x="11131" y="5891"/>
                  <a:pt x="10800" y="5891"/>
                </a:cubicBezTo>
                <a:cubicBezTo>
                  <a:pt x="10469" y="5891"/>
                  <a:pt x="10200" y="6110"/>
                  <a:pt x="10200" y="6382"/>
                </a:cubicBezTo>
                <a:lnTo>
                  <a:pt x="10200" y="18164"/>
                </a:lnTo>
                <a:cubicBezTo>
                  <a:pt x="10200" y="18435"/>
                  <a:pt x="10469" y="18655"/>
                  <a:pt x="10800" y="186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0" name="Shape 3700"/>
          <p:cNvSpPr/>
          <p:nvPr/>
        </p:nvSpPr>
        <p:spPr>
          <a:xfrm>
            <a:off x="1288739" y="5367195"/>
            <a:ext cx="143478" cy="210435"/>
          </a:xfrm>
          <a:custGeom>
            <a:avLst/>
            <a:gdLst/>
            <a:ahLst/>
            <a:cxnLst>
              <a:cxn ang="0">
                <a:pos x="wd2" y="hd2"/>
              </a:cxn>
              <a:cxn ang="5400000">
                <a:pos x="wd2" y="hd2"/>
              </a:cxn>
              <a:cxn ang="10800000">
                <a:pos x="wd2" y="hd2"/>
              </a:cxn>
              <a:cxn ang="16200000">
                <a:pos x="wd2" y="hd2"/>
              </a:cxn>
            </a:cxnLst>
            <a:rect l="0" t="0" r="r" b="b"/>
            <a:pathLst>
              <a:path w="21600" h="21600" extrusionOk="0">
                <a:moveTo>
                  <a:pt x="18720" y="19636"/>
                </a:moveTo>
                <a:cubicBezTo>
                  <a:pt x="18623" y="20154"/>
                  <a:pt x="18075" y="20618"/>
                  <a:pt x="17280" y="20618"/>
                </a:cubicBezTo>
                <a:lnTo>
                  <a:pt x="4320" y="20618"/>
                </a:lnTo>
                <a:cubicBezTo>
                  <a:pt x="3525" y="20618"/>
                  <a:pt x="2989" y="20160"/>
                  <a:pt x="2880" y="19636"/>
                </a:cubicBezTo>
                <a:lnTo>
                  <a:pt x="1483" y="3927"/>
                </a:lnTo>
                <a:lnTo>
                  <a:pt x="20117" y="3927"/>
                </a:lnTo>
                <a:cubicBezTo>
                  <a:pt x="20117" y="3927"/>
                  <a:pt x="18720" y="19636"/>
                  <a:pt x="18720" y="19636"/>
                </a:cubicBezTo>
                <a:close/>
                <a:moveTo>
                  <a:pt x="4529" y="2227"/>
                </a:moveTo>
                <a:cubicBezTo>
                  <a:pt x="4971" y="2123"/>
                  <a:pt x="5311" y="1878"/>
                  <a:pt x="5440" y="1571"/>
                </a:cubicBezTo>
                <a:cubicBezTo>
                  <a:pt x="5563" y="1278"/>
                  <a:pt x="6084" y="982"/>
                  <a:pt x="6840" y="982"/>
                </a:cubicBezTo>
                <a:cubicBezTo>
                  <a:pt x="7596" y="982"/>
                  <a:pt x="8117" y="1094"/>
                  <a:pt x="8240" y="1387"/>
                </a:cubicBezTo>
                <a:cubicBezTo>
                  <a:pt x="8286" y="1496"/>
                  <a:pt x="8358" y="1597"/>
                  <a:pt x="8454" y="1688"/>
                </a:cubicBezTo>
                <a:cubicBezTo>
                  <a:pt x="8957" y="2168"/>
                  <a:pt x="9732" y="2442"/>
                  <a:pt x="10577" y="2442"/>
                </a:cubicBezTo>
                <a:cubicBezTo>
                  <a:pt x="11235" y="2442"/>
                  <a:pt x="11854" y="2268"/>
                  <a:pt x="12300" y="1946"/>
                </a:cubicBezTo>
                <a:cubicBezTo>
                  <a:pt x="12697" y="1646"/>
                  <a:pt x="13446" y="1474"/>
                  <a:pt x="14760" y="1474"/>
                </a:cubicBezTo>
                <a:cubicBezTo>
                  <a:pt x="16059" y="1474"/>
                  <a:pt x="16752" y="1940"/>
                  <a:pt x="16920" y="2209"/>
                </a:cubicBezTo>
                <a:cubicBezTo>
                  <a:pt x="17107" y="2509"/>
                  <a:pt x="17391" y="2750"/>
                  <a:pt x="17688" y="2945"/>
                </a:cubicBezTo>
                <a:lnTo>
                  <a:pt x="2830" y="2945"/>
                </a:lnTo>
                <a:cubicBezTo>
                  <a:pt x="3170" y="2668"/>
                  <a:pt x="3770" y="2408"/>
                  <a:pt x="4529" y="2227"/>
                </a:cubicBezTo>
                <a:moveTo>
                  <a:pt x="20880" y="2945"/>
                </a:moveTo>
                <a:lnTo>
                  <a:pt x="19676" y="2945"/>
                </a:lnTo>
                <a:cubicBezTo>
                  <a:pt x="19217" y="2693"/>
                  <a:pt x="18780" y="2403"/>
                  <a:pt x="18405" y="1964"/>
                </a:cubicBezTo>
                <a:cubicBezTo>
                  <a:pt x="17787" y="1241"/>
                  <a:pt x="16749" y="491"/>
                  <a:pt x="14760" y="491"/>
                </a:cubicBezTo>
                <a:cubicBezTo>
                  <a:pt x="13012" y="491"/>
                  <a:pt x="11880" y="798"/>
                  <a:pt x="11231" y="1289"/>
                </a:cubicBezTo>
                <a:cubicBezTo>
                  <a:pt x="11081" y="1397"/>
                  <a:pt x="10839" y="1460"/>
                  <a:pt x="10577" y="1460"/>
                </a:cubicBezTo>
                <a:cubicBezTo>
                  <a:pt x="10245" y="1460"/>
                  <a:pt x="9879" y="1359"/>
                  <a:pt x="9624" y="1116"/>
                </a:cubicBezTo>
                <a:cubicBezTo>
                  <a:pt x="9310" y="370"/>
                  <a:pt x="8188" y="0"/>
                  <a:pt x="6840" y="0"/>
                </a:cubicBezTo>
                <a:cubicBezTo>
                  <a:pt x="5492" y="0"/>
                  <a:pt x="4370" y="554"/>
                  <a:pt x="4056" y="1300"/>
                </a:cubicBezTo>
                <a:cubicBezTo>
                  <a:pt x="2613" y="1642"/>
                  <a:pt x="1555" y="2238"/>
                  <a:pt x="1211" y="2945"/>
                </a:cubicBezTo>
                <a:lnTo>
                  <a:pt x="720" y="2945"/>
                </a:lnTo>
                <a:cubicBezTo>
                  <a:pt x="323" y="2945"/>
                  <a:pt x="0" y="3165"/>
                  <a:pt x="0" y="3436"/>
                </a:cubicBezTo>
                <a:lnTo>
                  <a:pt x="0" y="3437"/>
                </a:lnTo>
                <a:lnTo>
                  <a:pt x="1440" y="19636"/>
                </a:lnTo>
                <a:cubicBezTo>
                  <a:pt x="1672" y="20711"/>
                  <a:pt x="2730" y="21600"/>
                  <a:pt x="4320" y="21600"/>
                </a:cubicBezTo>
                <a:lnTo>
                  <a:pt x="17280" y="21600"/>
                </a:lnTo>
                <a:cubicBezTo>
                  <a:pt x="18870" y="21600"/>
                  <a:pt x="19890" y="20701"/>
                  <a:pt x="20160" y="19636"/>
                </a:cubicBezTo>
                <a:lnTo>
                  <a:pt x="21600" y="3437"/>
                </a:lnTo>
                <a:lnTo>
                  <a:pt x="21600" y="3436"/>
                </a:lnTo>
                <a:cubicBezTo>
                  <a:pt x="21600" y="3165"/>
                  <a:pt x="21277" y="2945"/>
                  <a:pt x="20880" y="2945"/>
                </a:cubicBezTo>
                <a:moveTo>
                  <a:pt x="6507" y="18655"/>
                </a:moveTo>
                <a:cubicBezTo>
                  <a:pt x="6904" y="18644"/>
                  <a:pt x="7214" y="18417"/>
                  <a:pt x="7200" y="18145"/>
                </a:cubicBezTo>
                <a:lnTo>
                  <a:pt x="6139" y="6377"/>
                </a:lnTo>
                <a:cubicBezTo>
                  <a:pt x="6125" y="6107"/>
                  <a:pt x="5791" y="5895"/>
                  <a:pt x="5394" y="5904"/>
                </a:cubicBezTo>
                <a:cubicBezTo>
                  <a:pt x="4996" y="5915"/>
                  <a:pt x="4686" y="6142"/>
                  <a:pt x="4700" y="6413"/>
                </a:cubicBezTo>
                <a:lnTo>
                  <a:pt x="5761" y="18182"/>
                </a:lnTo>
                <a:cubicBezTo>
                  <a:pt x="5775" y="18453"/>
                  <a:pt x="6109" y="18664"/>
                  <a:pt x="6507" y="18655"/>
                </a:cubicBezTo>
                <a:moveTo>
                  <a:pt x="10800" y="18655"/>
                </a:moveTo>
                <a:cubicBezTo>
                  <a:pt x="11197" y="18655"/>
                  <a:pt x="11520" y="18435"/>
                  <a:pt x="11520" y="18164"/>
                </a:cubicBezTo>
                <a:lnTo>
                  <a:pt x="11520" y="6382"/>
                </a:lnTo>
                <a:cubicBezTo>
                  <a:pt x="11520" y="6110"/>
                  <a:pt x="11197" y="5891"/>
                  <a:pt x="10800" y="5891"/>
                </a:cubicBezTo>
                <a:cubicBezTo>
                  <a:pt x="10403" y="5891"/>
                  <a:pt x="10080" y="6110"/>
                  <a:pt x="10080" y="6382"/>
                </a:cubicBezTo>
                <a:lnTo>
                  <a:pt x="10080" y="18164"/>
                </a:lnTo>
                <a:cubicBezTo>
                  <a:pt x="10080" y="18435"/>
                  <a:pt x="10403" y="18655"/>
                  <a:pt x="10800" y="18655"/>
                </a:cubicBezTo>
                <a:moveTo>
                  <a:pt x="15095" y="18655"/>
                </a:moveTo>
                <a:cubicBezTo>
                  <a:pt x="15494" y="18664"/>
                  <a:pt x="15827" y="18452"/>
                  <a:pt x="15841" y="18182"/>
                </a:cubicBezTo>
                <a:lnTo>
                  <a:pt x="16886" y="6413"/>
                </a:lnTo>
                <a:cubicBezTo>
                  <a:pt x="16900" y="6142"/>
                  <a:pt x="16590" y="5914"/>
                  <a:pt x="16192" y="5904"/>
                </a:cubicBezTo>
                <a:cubicBezTo>
                  <a:pt x="15795" y="5895"/>
                  <a:pt x="15461" y="6107"/>
                  <a:pt x="15447" y="6377"/>
                </a:cubicBezTo>
                <a:lnTo>
                  <a:pt x="14402" y="18146"/>
                </a:lnTo>
                <a:cubicBezTo>
                  <a:pt x="14388" y="18417"/>
                  <a:pt x="14699" y="18644"/>
                  <a:pt x="15095" y="186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1" name="Shape 3701"/>
          <p:cNvSpPr/>
          <p:nvPr/>
        </p:nvSpPr>
        <p:spPr>
          <a:xfrm>
            <a:off x="1657000" y="5367195"/>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6445" y="20618"/>
                </a:moveTo>
                <a:cubicBezTo>
                  <a:pt x="15830" y="20618"/>
                  <a:pt x="15230" y="20482"/>
                  <a:pt x="14664" y="20215"/>
                </a:cubicBezTo>
                <a:cubicBezTo>
                  <a:pt x="14611" y="20190"/>
                  <a:pt x="14556" y="20169"/>
                  <a:pt x="14501" y="20155"/>
                </a:cubicBezTo>
                <a:cubicBezTo>
                  <a:pt x="8920" y="17308"/>
                  <a:pt x="4296" y="12685"/>
                  <a:pt x="1448" y="7105"/>
                </a:cubicBezTo>
                <a:cubicBezTo>
                  <a:pt x="1432" y="7048"/>
                  <a:pt x="1412" y="6991"/>
                  <a:pt x="1386" y="6936"/>
                </a:cubicBezTo>
                <a:cubicBezTo>
                  <a:pt x="1118" y="6369"/>
                  <a:pt x="982" y="5770"/>
                  <a:pt x="982" y="5155"/>
                </a:cubicBezTo>
                <a:cubicBezTo>
                  <a:pt x="982" y="2774"/>
                  <a:pt x="3067" y="982"/>
                  <a:pt x="4418" y="982"/>
                </a:cubicBezTo>
                <a:cubicBezTo>
                  <a:pt x="4595" y="982"/>
                  <a:pt x="4712" y="1072"/>
                  <a:pt x="4765" y="1126"/>
                </a:cubicBezTo>
                <a:cubicBezTo>
                  <a:pt x="4777" y="1139"/>
                  <a:pt x="4800" y="1164"/>
                  <a:pt x="4832" y="1216"/>
                </a:cubicBezTo>
                <a:cubicBezTo>
                  <a:pt x="4849" y="1244"/>
                  <a:pt x="4868" y="1270"/>
                  <a:pt x="4888" y="1296"/>
                </a:cubicBezTo>
                <a:lnTo>
                  <a:pt x="8121" y="5453"/>
                </a:lnTo>
                <a:cubicBezTo>
                  <a:pt x="8146" y="5485"/>
                  <a:pt x="8173" y="5515"/>
                  <a:pt x="8202" y="5544"/>
                </a:cubicBezTo>
                <a:cubicBezTo>
                  <a:pt x="8255" y="5598"/>
                  <a:pt x="8345" y="5714"/>
                  <a:pt x="8345" y="5891"/>
                </a:cubicBezTo>
                <a:cubicBezTo>
                  <a:pt x="8345" y="5978"/>
                  <a:pt x="8321" y="6060"/>
                  <a:pt x="8274" y="6135"/>
                </a:cubicBezTo>
                <a:lnTo>
                  <a:pt x="7180" y="7221"/>
                </a:lnTo>
                <a:cubicBezTo>
                  <a:pt x="7175" y="7227"/>
                  <a:pt x="7170" y="7230"/>
                  <a:pt x="7165" y="7236"/>
                </a:cubicBezTo>
                <a:cubicBezTo>
                  <a:pt x="6769" y="7609"/>
                  <a:pt x="6543" y="8126"/>
                  <a:pt x="6543" y="8668"/>
                </a:cubicBezTo>
                <a:cubicBezTo>
                  <a:pt x="6543" y="9175"/>
                  <a:pt x="6740" y="9658"/>
                  <a:pt x="7082" y="10020"/>
                </a:cubicBezTo>
                <a:cubicBezTo>
                  <a:pt x="7094" y="10040"/>
                  <a:pt x="7107" y="10059"/>
                  <a:pt x="7121" y="10078"/>
                </a:cubicBezTo>
                <a:cubicBezTo>
                  <a:pt x="8327" y="11745"/>
                  <a:pt x="9810" y="13222"/>
                  <a:pt x="11528" y="14468"/>
                </a:cubicBezTo>
                <a:cubicBezTo>
                  <a:pt x="11541" y="14478"/>
                  <a:pt x="11555" y="14488"/>
                  <a:pt x="11568" y="14496"/>
                </a:cubicBezTo>
                <a:cubicBezTo>
                  <a:pt x="11931" y="14844"/>
                  <a:pt x="12418" y="15045"/>
                  <a:pt x="12928" y="15045"/>
                </a:cubicBezTo>
                <a:cubicBezTo>
                  <a:pt x="13440" y="15045"/>
                  <a:pt x="13934" y="14839"/>
                  <a:pt x="14301" y="14479"/>
                </a:cubicBezTo>
                <a:cubicBezTo>
                  <a:pt x="14320" y="14463"/>
                  <a:pt x="14338" y="14445"/>
                  <a:pt x="14356" y="14427"/>
                </a:cubicBezTo>
                <a:lnTo>
                  <a:pt x="15456" y="13320"/>
                </a:lnTo>
                <a:cubicBezTo>
                  <a:pt x="15533" y="13272"/>
                  <a:pt x="15615" y="13247"/>
                  <a:pt x="15701" y="13247"/>
                </a:cubicBezTo>
                <a:cubicBezTo>
                  <a:pt x="15878" y="13247"/>
                  <a:pt x="15995" y="13337"/>
                  <a:pt x="16048" y="13391"/>
                </a:cubicBezTo>
                <a:cubicBezTo>
                  <a:pt x="16077" y="13419"/>
                  <a:pt x="16108" y="13446"/>
                  <a:pt x="16140" y="13472"/>
                </a:cubicBezTo>
                <a:lnTo>
                  <a:pt x="20296" y="16704"/>
                </a:lnTo>
                <a:cubicBezTo>
                  <a:pt x="20323" y="16725"/>
                  <a:pt x="20351" y="16745"/>
                  <a:pt x="20379" y="16762"/>
                </a:cubicBezTo>
                <a:cubicBezTo>
                  <a:pt x="20431" y="16794"/>
                  <a:pt x="20455" y="16816"/>
                  <a:pt x="20466" y="16827"/>
                </a:cubicBezTo>
                <a:cubicBezTo>
                  <a:pt x="20520" y="16881"/>
                  <a:pt x="20610" y="16998"/>
                  <a:pt x="20610" y="17174"/>
                </a:cubicBezTo>
                <a:cubicBezTo>
                  <a:pt x="20610" y="17208"/>
                  <a:pt x="20612" y="17240"/>
                  <a:pt x="20616" y="17273"/>
                </a:cubicBezTo>
                <a:cubicBezTo>
                  <a:pt x="20539" y="18625"/>
                  <a:pt x="18774" y="20618"/>
                  <a:pt x="16445" y="20618"/>
                </a:cubicBezTo>
                <a:moveTo>
                  <a:pt x="21600" y="17174"/>
                </a:moveTo>
                <a:lnTo>
                  <a:pt x="21592" y="17174"/>
                </a:lnTo>
                <a:cubicBezTo>
                  <a:pt x="21592" y="16768"/>
                  <a:pt x="21427" y="16399"/>
                  <a:pt x="21161" y="16133"/>
                </a:cubicBezTo>
                <a:cubicBezTo>
                  <a:pt x="21082" y="16054"/>
                  <a:pt x="20994" y="15988"/>
                  <a:pt x="20899" y="15930"/>
                </a:cubicBezTo>
                <a:lnTo>
                  <a:pt x="16743" y="12697"/>
                </a:lnTo>
                <a:cubicBezTo>
                  <a:pt x="16476" y="12430"/>
                  <a:pt x="16108" y="12265"/>
                  <a:pt x="15701" y="12265"/>
                </a:cubicBezTo>
                <a:cubicBezTo>
                  <a:pt x="15368" y="12265"/>
                  <a:pt x="15065" y="12380"/>
                  <a:pt x="14819" y="12567"/>
                </a:cubicBezTo>
                <a:lnTo>
                  <a:pt x="13659" y="13736"/>
                </a:lnTo>
                <a:lnTo>
                  <a:pt x="13656" y="13733"/>
                </a:lnTo>
                <a:cubicBezTo>
                  <a:pt x="13477" y="13934"/>
                  <a:pt x="13218" y="14063"/>
                  <a:pt x="12928" y="14063"/>
                </a:cubicBezTo>
                <a:cubicBezTo>
                  <a:pt x="12595" y="14063"/>
                  <a:pt x="12303" y="13897"/>
                  <a:pt x="12125" y="13645"/>
                </a:cubicBezTo>
                <a:cubicBezTo>
                  <a:pt x="12119" y="13654"/>
                  <a:pt x="12111" y="13664"/>
                  <a:pt x="12104" y="13674"/>
                </a:cubicBezTo>
                <a:cubicBezTo>
                  <a:pt x="10500" y="12510"/>
                  <a:pt x="9078" y="11109"/>
                  <a:pt x="7916" y="9503"/>
                </a:cubicBezTo>
                <a:cubicBezTo>
                  <a:pt x="7927" y="9495"/>
                  <a:pt x="7937" y="9486"/>
                  <a:pt x="7949" y="9479"/>
                </a:cubicBezTo>
                <a:cubicBezTo>
                  <a:pt x="7693" y="9299"/>
                  <a:pt x="7525" y="9004"/>
                  <a:pt x="7525" y="8668"/>
                </a:cubicBezTo>
                <a:cubicBezTo>
                  <a:pt x="7525" y="8368"/>
                  <a:pt x="7662" y="8101"/>
                  <a:pt x="7873" y="7920"/>
                </a:cubicBezTo>
                <a:lnTo>
                  <a:pt x="7872" y="7918"/>
                </a:lnTo>
                <a:lnTo>
                  <a:pt x="9026" y="6773"/>
                </a:lnTo>
                <a:cubicBezTo>
                  <a:pt x="9213" y="6528"/>
                  <a:pt x="9327" y="6225"/>
                  <a:pt x="9327" y="5891"/>
                </a:cubicBezTo>
                <a:cubicBezTo>
                  <a:pt x="9327" y="5484"/>
                  <a:pt x="9162" y="5116"/>
                  <a:pt x="8896" y="4850"/>
                </a:cubicBezTo>
                <a:lnTo>
                  <a:pt x="5663" y="693"/>
                </a:lnTo>
                <a:cubicBezTo>
                  <a:pt x="5604" y="599"/>
                  <a:pt x="5538" y="510"/>
                  <a:pt x="5459" y="431"/>
                </a:cubicBezTo>
                <a:cubicBezTo>
                  <a:pt x="5193" y="165"/>
                  <a:pt x="4825" y="0"/>
                  <a:pt x="4418" y="0"/>
                </a:cubicBezTo>
                <a:cubicBezTo>
                  <a:pt x="2455" y="0"/>
                  <a:pt x="0" y="2308"/>
                  <a:pt x="0" y="5155"/>
                </a:cubicBezTo>
                <a:cubicBezTo>
                  <a:pt x="0" y="5944"/>
                  <a:pt x="183" y="6688"/>
                  <a:pt x="499" y="7356"/>
                </a:cubicBezTo>
                <a:lnTo>
                  <a:pt x="483" y="7372"/>
                </a:lnTo>
                <a:cubicBezTo>
                  <a:pt x="3436" y="13255"/>
                  <a:pt x="8345" y="18164"/>
                  <a:pt x="14228" y="21118"/>
                </a:cubicBezTo>
                <a:lnTo>
                  <a:pt x="14244" y="21101"/>
                </a:lnTo>
                <a:cubicBezTo>
                  <a:pt x="14912" y="21418"/>
                  <a:pt x="15657" y="21600"/>
                  <a:pt x="16445" y="21600"/>
                </a:cubicBezTo>
                <a:cubicBezTo>
                  <a:pt x="19292" y="21600"/>
                  <a:pt x="21600" y="19145"/>
                  <a:pt x="21600" y="17182"/>
                </a:cubicBezTo>
                <a:cubicBezTo>
                  <a:pt x="21600" y="17180"/>
                  <a:pt x="21600" y="17177"/>
                  <a:pt x="21600" y="1717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2" name="Shape 3702"/>
          <p:cNvSpPr/>
          <p:nvPr/>
        </p:nvSpPr>
        <p:spPr>
          <a:xfrm>
            <a:off x="2058739" y="5367195"/>
            <a:ext cx="210491" cy="210435"/>
          </a:xfrm>
          <a:custGeom>
            <a:avLst/>
            <a:gdLst/>
            <a:ahLst/>
            <a:cxnLst>
              <a:cxn ang="0">
                <a:pos x="wd2" y="hd2"/>
              </a:cxn>
              <a:cxn ang="5400000">
                <a:pos x="wd2" y="hd2"/>
              </a:cxn>
              <a:cxn ang="10800000">
                <a:pos x="wd2" y="hd2"/>
              </a:cxn>
              <a:cxn ang="16200000">
                <a:pos x="wd2" y="hd2"/>
              </a:cxn>
            </a:cxnLst>
            <a:rect l="0" t="0" r="r" b="b"/>
            <a:pathLst>
              <a:path w="21600" h="21600" extrusionOk="0">
                <a:moveTo>
                  <a:pt x="16441" y="20618"/>
                </a:moveTo>
                <a:cubicBezTo>
                  <a:pt x="15826" y="20618"/>
                  <a:pt x="15227" y="20482"/>
                  <a:pt x="14661" y="20215"/>
                </a:cubicBezTo>
                <a:cubicBezTo>
                  <a:pt x="14607" y="20190"/>
                  <a:pt x="14553" y="20169"/>
                  <a:pt x="14497" y="20155"/>
                </a:cubicBezTo>
                <a:cubicBezTo>
                  <a:pt x="8918" y="17308"/>
                  <a:pt x="4295" y="12685"/>
                  <a:pt x="1448" y="7105"/>
                </a:cubicBezTo>
                <a:cubicBezTo>
                  <a:pt x="1432" y="7048"/>
                  <a:pt x="1412" y="6991"/>
                  <a:pt x="1386" y="6936"/>
                </a:cubicBezTo>
                <a:cubicBezTo>
                  <a:pt x="1117" y="6369"/>
                  <a:pt x="982" y="5770"/>
                  <a:pt x="982" y="5155"/>
                </a:cubicBezTo>
                <a:cubicBezTo>
                  <a:pt x="982" y="2774"/>
                  <a:pt x="3066" y="982"/>
                  <a:pt x="4417" y="982"/>
                </a:cubicBezTo>
                <a:cubicBezTo>
                  <a:pt x="4594" y="982"/>
                  <a:pt x="4711" y="1072"/>
                  <a:pt x="4764" y="1126"/>
                </a:cubicBezTo>
                <a:cubicBezTo>
                  <a:pt x="4776" y="1139"/>
                  <a:pt x="4798" y="1164"/>
                  <a:pt x="4831" y="1216"/>
                </a:cubicBezTo>
                <a:cubicBezTo>
                  <a:pt x="4848" y="1244"/>
                  <a:pt x="4867" y="1270"/>
                  <a:pt x="4887" y="1296"/>
                </a:cubicBezTo>
                <a:lnTo>
                  <a:pt x="8118" y="5453"/>
                </a:lnTo>
                <a:cubicBezTo>
                  <a:pt x="8143" y="5485"/>
                  <a:pt x="8170" y="5515"/>
                  <a:pt x="8199" y="5544"/>
                </a:cubicBezTo>
                <a:cubicBezTo>
                  <a:pt x="8253" y="5598"/>
                  <a:pt x="8343" y="5714"/>
                  <a:pt x="8343" y="5891"/>
                </a:cubicBezTo>
                <a:cubicBezTo>
                  <a:pt x="8343" y="5978"/>
                  <a:pt x="8319" y="6060"/>
                  <a:pt x="8272" y="6135"/>
                </a:cubicBezTo>
                <a:lnTo>
                  <a:pt x="7178" y="7221"/>
                </a:lnTo>
                <a:cubicBezTo>
                  <a:pt x="7173" y="7227"/>
                  <a:pt x="7168" y="7230"/>
                  <a:pt x="7163" y="7236"/>
                </a:cubicBezTo>
                <a:cubicBezTo>
                  <a:pt x="6767" y="7609"/>
                  <a:pt x="6541" y="8126"/>
                  <a:pt x="6541" y="8668"/>
                </a:cubicBezTo>
                <a:cubicBezTo>
                  <a:pt x="6541" y="9175"/>
                  <a:pt x="6738" y="9658"/>
                  <a:pt x="7080" y="10020"/>
                </a:cubicBezTo>
                <a:cubicBezTo>
                  <a:pt x="7092" y="10040"/>
                  <a:pt x="7105" y="10059"/>
                  <a:pt x="7119" y="10078"/>
                </a:cubicBezTo>
                <a:cubicBezTo>
                  <a:pt x="8325" y="11745"/>
                  <a:pt x="9807" y="13222"/>
                  <a:pt x="11525" y="14468"/>
                </a:cubicBezTo>
                <a:cubicBezTo>
                  <a:pt x="11538" y="14478"/>
                  <a:pt x="11552" y="14488"/>
                  <a:pt x="11565" y="14496"/>
                </a:cubicBezTo>
                <a:cubicBezTo>
                  <a:pt x="11928" y="14844"/>
                  <a:pt x="12414" y="15045"/>
                  <a:pt x="12924" y="15045"/>
                </a:cubicBezTo>
                <a:cubicBezTo>
                  <a:pt x="13436" y="15045"/>
                  <a:pt x="13931" y="14839"/>
                  <a:pt x="14297" y="14479"/>
                </a:cubicBezTo>
                <a:cubicBezTo>
                  <a:pt x="14316" y="14463"/>
                  <a:pt x="14335" y="14445"/>
                  <a:pt x="14352" y="14427"/>
                </a:cubicBezTo>
                <a:lnTo>
                  <a:pt x="15452" y="13320"/>
                </a:lnTo>
                <a:cubicBezTo>
                  <a:pt x="15529" y="13272"/>
                  <a:pt x="15611" y="13247"/>
                  <a:pt x="15697" y="13247"/>
                </a:cubicBezTo>
                <a:cubicBezTo>
                  <a:pt x="15874" y="13247"/>
                  <a:pt x="15991" y="13337"/>
                  <a:pt x="16044" y="13391"/>
                </a:cubicBezTo>
                <a:cubicBezTo>
                  <a:pt x="16073" y="13419"/>
                  <a:pt x="16104" y="13446"/>
                  <a:pt x="16135" y="13472"/>
                </a:cubicBezTo>
                <a:lnTo>
                  <a:pt x="20291" y="16704"/>
                </a:lnTo>
                <a:cubicBezTo>
                  <a:pt x="20317" y="16725"/>
                  <a:pt x="20345" y="16745"/>
                  <a:pt x="20374" y="16762"/>
                </a:cubicBezTo>
                <a:cubicBezTo>
                  <a:pt x="20426" y="16794"/>
                  <a:pt x="20449" y="16816"/>
                  <a:pt x="20461" y="16827"/>
                </a:cubicBezTo>
                <a:cubicBezTo>
                  <a:pt x="20515" y="16881"/>
                  <a:pt x="20605" y="16998"/>
                  <a:pt x="20605" y="17174"/>
                </a:cubicBezTo>
                <a:cubicBezTo>
                  <a:pt x="20605" y="17208"/>
                  <a:pt x="20607" y="17240"/>
                  <a:pt x="20610" y="17273"/>
                </a:cubicBezTo>
                <a:cubicBezTo>
                  <a:pt x="20533" y="18625"/>
                  <a:pt x="18769" y="20618"/>
                  <a:pt x="16441" y="20618"/>
                </a:cubicBezTo>
                <a:moveTo>
                  <a:pt x="21587" y="17174"/>
                </a:moveTo>
                <a:cubicBezTo>
                  <a:pt x="21587" y="16768"/>
                  <a:pt x="21422" y="16399"/>
                  <a:pt x="21155" y="16133"/>
                </a:cubicBezTo>
                <a:cubicBezTo>
                  <a:pt x="21077" y="16054"/>
                  <a:pt x="20988" y="15988"/>
                  <a:pt x="20894" y="15930"/>
                </a:cubicBezTo>
                <a:lnTo>
                  <a:pt x="16738" y="12697"/>
                </a:lnTo>
                <a:cubicBezTo>
                  <a:pt x="16472" y="12430"/>
                  <a:pt x="16104" y="12265"/>
                  <a:pt x="15697" y="12265"/>
                </a:cubicBezTo>
                <a:cubicBezTo>
                  <a:pt x="15365" y="12265"/>
                  <a:pt x="15061" y="12380"/>
                  <a:pt x="14815" y="12567"/>
                </a:cubicBezTo>
                <a:lnTo>
                  <a:pt x="13656" y="13736"/>
                </a:lnTo>
                <a:lnTo>
                  <a:pt x="13652" y="13733"/>
                </a:lnTo>
                <a:cubicBezTo>
                  <a:pt x="13473" y="13934"/>
                  <a:pt x="13215" y="14063"/>
                  <a:pt x="12924" y="14063"/>
                </a:cubicBezTo>
                <a:cubicBezTo>
                  <a:pt x="12592" y="14063"/>
                  <a:pt x="12300" y="13897"/>
                  <a:pt x="12122" y="13645"/>
                </a:cubicBezTo>
                <a:cubicBezTo>
                  <a:pt x="12116" y="13654"/>
                  <a:pt x="12107" y="13664"/>
                  <a:pt x="12101" y="13674"/>
                </a:cubicBezTo>
                <a:cubicBezTo>
                  <a:pt x="10497" y="12510"/>
                  <a:pt x="9076" y="11109"/>
                  <a:pt x="7914" y="9503"/>
                </a:cubicBezTo>
                <a:cubicBezTo>
                  <a:pt x="7925" y="9495"/>
                  <a:pt x="7935" y="9486"/>
                  <a:pt x="7947" y="9479"/>
                </a:cubicBezTo>
                <a:cubicBezTo>
                  <a:pt x="7691" y="9299"/>
                  <a:pt x="7523" y="9004"/>
                  <a:pt x="7523" y="8668"/>
                </a:cubicBezTo>
                <a:cubicBezTo>
                  <a:pt x="7523" y="8368"/>
                  <a:pt x="7660" y="8101"/>
                  <a:pt x="7871" y="7920"/>
                </a:cubicBezTo>
                <a:lnTo>
                  <a:pt x="7870" y="7918"/>
                </a:lnTo>
                <a:lnTo>
                  <a:pt x="9024" y="6773"/>
                </a:lnTo>
                <a:cubicBezTo>
                  <a:pt x="9211" y="6528"/>
                  <a:pt x="9325" y="6225"/>
                  <a:pt x="9325" y="5891"/>
                </a:cubicBezTo>
                <a:cubicBezTo>
                  <a:pt x="9325" y="5484"/>
                  <a:pt x="9160" y="5116"/>
                  <a:pt x="8893" y="4850"/>
                </a:cubicBezTo>
                <a:lnTo>
                  <a:pt x="5662" y="693"/>
                </a:lnTo>
                <a:cubicBezTo>
                  <a:pt x="5603" y="599"/>
                  <a:pt x="5537" y="510"/>
                  <a:pt x="5458" y="431"/>
                </a:cubicBezTo>
                <a:cubicBezTo>
                  <a:pt x="5192" y="165"/>
                  <a:pt x="4823" y="0"/>
                  <a:pt x="4417" y="0"/>
                </a:cubicBezTo>
                <a:cubicBezTo>
                  <a:pt x="2454" y="0"/>
                  <a:pt x="0" y="2308"/>
                  <a:pt x="0" y="5155"/>
                </a:cubicBezTo>
                <a:cubicBezTo>
                  <a:pt x="0" y="5944"/>
                  <a:pt x="183" y="6688"/>
                  <a:pt x="499" y="7356"/>
                </a:cubicBezTo>
                <a:lnTo>
                  <a:pt x="482" y="7372"/>
                </a:lnTo>
                <a:cubicBezTo>
                  <a:pt x="3435" y="13255"/>
                  <a:pt x="8343" y="18164"/>
                  <a:pt x="14224" y="21118"/>
                </a:cubicBezTo>
                <a:lnTo>
                  <a:pt x="14240" y="21101"/>
                </a:lnTo>
                <a:cubicBezTo>
                  <a:pt x="14908" y="21418"/>
                  <a:pt x="15652" y="21600"/>
                  <a:pt x="16441" y="21600"/>
                </a:cubicBezTo>
                <a:cubicBezTo>
                  <a:pt x="19287" y="21600"/>
                  <a:pt x="21594" y="19145"/>
                  <a:pt x="21594" y="17182"/>
                </a:cubicBezTo>
                <a:cubicBezTo>
                  <a:pt x="21594" y="17180"/>
                  <a:pt x="21594" y="17177"/>
                  <a:pt x="21594" y="17174"/>
                </a:cubicBezTo>
                <a:cubicBezTo>
                  <a:pt x="21594" y="17174"/>
                  <a:pt x="21587" y="17174"/>
                  <a:pt x="21587" y="17174"/>
                </a:cubicBezTo>
                <a:close/>
                <a:moveTo>
                  <a:pt x="11785" y="10800"/>
                </a:moveTo>
                <a:cubicBezTo>
                  <a:pt x="12326" y="10800"/>
                  <a:pt x="12766" y="10360"/>
                  <a:pt x="12766" y="9819"/>
                </a:cubicBezTo>
                <a:cubicBezTo>
                  <a:pt x="12766" y="9276"/>
                  <a:pt x="12326" y="8836"/>
                  <a:pt x="11785" y="8836"/>
                </a:cubicBezTo>
                <a:cubicBezTo>
                  <a:pt x="11242" y="8836"/>
                  <a:pt x="10803" y="9276"/>
                  <a:pt x="10803" y="9819"/>
                </a:cubicBezTo>
                <a:cubicBezTo>
                  <a:pt x="10803" y="10360"/>
                  <a:pt x="11242" y="10800"/>
                  <a:pt x="11785" y="10800"/>
                </a:cubicBezTo>
                <a:moveTo>
                  <a:pt x="11785" y="5891"/>
                </a:moveTo>
                <a:cubicBezTo>
                  <a:pt x="13953" y="5891"/>
                  <a:pt x="15711" y="7649"/>
                  <a:pt x="15711" y="9819"/>
                </a:cubicBezTo>
                <a:cubicBezTo>
                  <a:pt x="15711" y="10090"/>
                  <a:pt x="15930" y="10309"/>
                  <a:pt x="16201" y="10309"/>
                </a:cubicBezTo>
                <a:cubicBezTo>
                  <a:pt x="16473" y="10309"/>
                  <a:pt x="16692" y="10090"/>
                  <a:pt x="16692" y="9819"/>
                </a:cubicBezTo>
                <a:cubicBezTo>
                  <a:pt x="16692" y="7108"/>
                  <a:pt x="14495" y="4909"/>
                  <a:pt x="11785" y="4909"/>
                </a:cubicBezTo>
                <a:cubicBezTo>
                  <a:pt x="11513" y="4909"/>
                  <a:pt x="11294" y="5129"/>
                  <a:pt x="11294" y="5400"/>
                </a:cubicBezTo>
                <a:cubicBezTo>
                  <a:pt x="11294" y="5671"/>
                  <a:pt x="11513" y="5891"/>
                  <a:pt x="11785" y="5891"/>
                </a:cubicBezTo>
                <a:moveTo>
                  <a:pt x="11785" y="982"/>
                </a:moveTo>
                <a:cubicBezTo>
                  <a:pt x="16663" y="982"/>
                  <a:pt x="20618" y="4939"/>
                  <a:pt x="20618" y="9819"/>
                </a:cubicBezTo>
                <a:cubicBezTo>
                  <a:pt x="20618" y="10090"/>
                  <a:pt x="20838" y="10309"/>
                  <a:pt x="21109" y="10309"/>
                </a:cubicBezTo>
                <a:cubicBezTo>
                  <a:pt x="21380" y="10309"/>
                  <a:pt x="21600" y="10090"/>
                  <a:pt x="21600" y="9819"/>
                </a:cubicBezTo>
                <a:cubicBezTo>
                  <a:pt x="21600" y="4396"/>
                  <a:pt x="17206" y="0"/>
                  <a:pt x="11785" y="0"/>
                </a:cubicBezTo>
                <a:cubicBezTo>
                  <a:pt x="11513" y="0"/>
                  <a:pt x="11294" y="221"/>
                  <a:pt x="11294" y="491"/>
                </a:cubicBezTo>
                <a:cubicBezTo>
                  <a:pt x="11294" y="762"/>
                  <a:pt x="11513" y="982"/>
                  <a:pt x="11785" y="9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3" name="Shape 3703"/>
          <p:cNvSpPr/>
          <p:nvPr/>
        </p:nvSpPr>
        <p:spPr>
          <a:xfrm>
            <a:off x="2508304" y="5367195"/>
            <a:ext cx="114788" cy="210435"/>
          </a:xfrm>
          <a:custGeom>
            <a:avLst/>
            <a:gdLst/>
            <a:ahLst/>
            <a:cxnLst>
              <a:cxn ang="0">
                <a:pos x="wd2" y="hd2"/>
              </a:cxn>
              <a:cxn ang="5400000">
                <a:pos x="wd2" y="hd2"/>
              </a:cxn>
              <a:cxn ang="10800000">
                <a:pos x="wd2" y="hd2"/>
              </a:cxn>
              <a:cxn ang="16200000">
                <a:pos x="wd2" y="hd2"/>
              </a:cxn>
            </a:cxnLst>
            <a:rect l="0" t="0" r="r" b="b"/>
            <a:pathLst>
              <a:path w="21600" h="21600" extrusionOk="0">
                <a:moveTo>
                  <a:pt x="9507" y="18652"/>
                </a:moveTo>
                <a:lnTo>
                  <a:pt x="10795" y="12327"/>
                </a:lnTo>
                <a:lnTo>
                  <a:pt x="10781" y="12326"/>
                </a:lnTo>
                <a:cubicBezTo>
                  <a:pt x="10785" y="12308"/>
                  <a:pt x="10800" y="12292"/>
                  <a:pt x="10800" y="12273"/>
                </a:cubicBezTo>
                <a:cubicBezTo>
                  <a:pt x="10800" y="12001"/>
                  <a:pt x="10398" y="11782"/>
                  <a:pt x="9900" y="11782"/>
                </a:cubicBezTo>
                <a:lnTo>
                  <a:pt x="2149" y="11782"/>
                </a:lnTo>
                <a:lnTo>
                  <a:pt x="8749" y="982"/>
                </a:lnTo>
                <a:lnTo>
                  <a:pt x="15850" y="982"/>
                </a:lnTo>
                <a:lnTo>
                  <a:pt x="11436" y="8190"/>
                </a:lnTo>
                <a:lnTo>
                  <a:pt x="11447" y="8192"/>
                </a:lnTo>
                <a:cubicBezTo>
                  <a:pt x="11417" y="8241"/>
                  <a:pt x="11391" y="8292"/>
                  <a:pt x="11391" y="8345"/>
                </a:cubicBezTo>
                <a:cubicBezTo>
                  <a:pt x="11391" y="8617"/>
                  <a:pt x="11794" y="8836"/>
                  <a:pt x="12291" y="8836"/>
                </a:cubicBezTo>
                <a:lnTo>
                  <a:pt x="19195" y="8836"/>
                </a:lnTo>
                <a:cubicBezTo>
                  <a:pt x="19195" y="8836"/>
                  <a:pt x="9507" y="18652"/>
                  <a:pt x="9507" y="18652"/>
                </a:cubicBezTo>
                <a:close/>
                <a:moveTo>
                  <a:pt x="21600" y="8345"/>
                </a:moveTo>
                <a:cubicBezTo>
                  <a:pt x="21600" y="8074"/>
                  <a:pt x="21197" y="7855"/>
                  <a:pt x="20700" y="7855"/>
                </a:cubicBezTo>
                <a:lnTo>
                  <a:pt x="13541" y="7855"/>
                </a:lnTo>
                <a:lnTo>
                  <a:pt x="17954" y="646"/>
                </a:lnTo>
                <a:lnTo>
                  <a:pt x="17944" y="644"/>
                </a:lnTo>
                <a:cubicBezTo>
                  <a:pt x="17974" y="595"/>
                  <a:pt x="18000" y="546"/>
                  <a:pt x="18000" y="491"/>
                </a:cubicBezTo>
                <a:cubicBezTo>
                  <a:pt x="18000" y="221"/>
                  <a:pt x="17598" y="0"/>
                  <a:pt x="17100" y="0"/>
                </a:cubicBezTo>
                <a:lnTo>
                  <a:pt x="8101" y="0"/>
                </a:lnTo>
                <a:cubicBezTo>
                  <a:pt x="7703" y="0"/>
                  <a:pt x="7376" y="143"/>
                  <a:pt x="7257" y="338"/>
                </a:cubicBezTo>
                <a:lnTo>
                  <a:pt x="7246" y="336"/>
                </a:lnTo>
                <a:lnTo>
                  <a:pt x="47" y="12117"/>
                </a:lnTo>
                <a:lnTo>
                  <a:pt x="57" y="12120"/>
                </a:lnTo>
                <a:cubicBezTo>
                  <a:pt x="27" y="12168"/>
                  <a:pt x="0" y="12219"/>
                  <a:pt x="0" y="12273"/>
                </a:cubicBezTo>
                <a:cubicBezTo>
                  <a:pt x="0" y="12544"/>
                  <a:pt x="403" y="12764"/>
                  <a:pt x="900" y="12764"/>
                </a:cubicBezTo>
                <a:lnTo>
                  <a:pt x="8895" y="12764"/>
                </a:lnTo>
                <a:lnTo>
                  <a:pt x="7206" y="21055"/>
                </a:lnTo>
                <a:lnTo>
                  <a:pt x="7220" y="21056"/>
                </a:lnTo>
                <a:cubicBezTo>
                  <a:pt x="7216" y="21075"/>
                  <a:pt x="7200" y="21091"/>
                  <a:pt x="7200" y="21109"/>
                </a:cubicBezTo>
                <a:cubicBezTo>
                  <a:pt x="7200" y="21380"/>
                  <a:pt x="7603" y="21600"/>
                  <a:pt x="8101" y="21600"/>
                </a:cubicBezTo>
                <a:cubicBezTo>
                  <a:pt x="8464" y="21600"/>
                  <a:pt x="8761" y="21480"/>
                  <a:pt x="8900" y="21310"/>
                </a:cubicBezTo>
                <a:lnTo>
                  <a:pt x="8918" y="21315"/>
                </a:lnTo>
                <a:lnTo>
                  <a:pt x="21517" y="8552"/>
                </a:lnTo>
                <a:lnTo>
                  <a:pt x="21513" y="8551"/>
                </a:lnTo>
                <a:cubicBezTo>
                  <a:pt x="21567" y="8487"/>
                  <a:pt x="21600" y="8419"/>
                  <a:pt x="21600" y="83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4" name="Shape 3704"/>
          <p:cNvSpPr/>
          <p:nvPr/>
        </p:nvSpPr>
        <p:spPr>
          <a:xfrm>
            <a:off x="2862218" y="5386326"/>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19636" y="3600"/>
                </a:moveTo>
                <a:lnTo>
                  <a:pt x="1964" y="3600"/>
                </a:lnTo>
                <a:lnTo>
                  <a:pt x="1964" y="1200"/>
                </a:lnTo>
                <a:lnTo>
                  <a:pt x="19636" y="1200"/>
                </a:lnTo>
                <a:cubicBezTo>
                  <a:pt x="19636" y="1200"/>
                  <a:pt x="19636" y="3600"/>
                  <a:pt x="19636" y="3600"/>
                </a:cubicBezTo>
                <a:close/>
                <a:moveTo>
                  <a:pt x="17182" y="6000"/>
                </a:moveTo>
                <a:lnTo>
                  <a:pt x="17182" y="4800"/>
                </a:lnTo>
                <a:lnTo>
                  <a:pt x="19145" y="4800"/>
                </a:lnTo>
                <a:lnTo>
                  <a:pt x="19145" y="6000"/>
                </a:lnTo>
                <a:cubicBezTo>
                  <a:pt x="19145" y="6662"/>
                  <a:pt x="18705" y="7200"/>
                  <a:pt x="18164" y="7200"/>
                </a:cubicBezTo>
                <a:cubicBezTo>
                  <a:pt x="17621" y="7200"/>
                  <a:pt x="17182" y="6662"/>
                  <a:pt x="17182" y="6000"/>
                </a:cubicBezTo>
                <a:moveTo>
                  <a:pt x="14236" y="6000"/>
                </a:moveTo>
                <a:lnTo>
                  <a:pt x="14236" y="4800"/>
                </a:lnTo>
                <a:lnTo>
                  <a:pt x="16200" y="4800"/>
                </a:lnTo>
                <a:lnTo>
                  <a:pt x="16200" y="6000"/>
                </a:lnTo>
                <a:cubicBezTo>
                  <a:pt x="16200" y="6662"/>
                  <a:pt x="15760" y="7200"/>
                  <a:pt x="15218" y="7200"/>
                </a:cubicBezTo>
                <a:cubicBezTo>
                  <a:pt x="14675" y="7200"/>
                  <a:pt x="14236" y="6662"/>
                  <a:pt x="14236" y="6000"/>
                </a:cubicBezTo>
                <a:moveTo>
                  <a:pt x="11291" y="6000"/>
                </a:moveTo>
                <a:lnTo>
                  <a:pt x="11291" y="4800"/>
                </a:lnTo>
                <a:lnTo>
                  <a:pt x="13255" y="4800"/>
                </a:lnTo>
                <a:lnTo>
                  <a:pt x="13255" y="6000"/>
                </a:lnTo>
                <a:cubicBezTo>
                  <a:pt x="13255" y="6662"/>
                  <a:pt x="12814" y="7200"/>
                  <a:pt x="12273" y="7200"/>
                </a:cubicBezTo>
                <a:cubicBezTo>
                  <a:pt x="11730" y="7200"/>
                  <a:pt x="11291" y="6662"/>
                  <a:pt x="11291" y="6000"/>
                </a:cubicBezTo>
                <a:moveTo>
                  <a:pt x="8345" y="6000"/>
                </a:moveTo>
                <a:lnTo>
                  <a:pt x="8345" y="4800"/>
                </a:lnTo>
                <a:lnTo>
                  <a:pt x="10309" y="4800"/>
                </a:lnTo>
                <a:lnTo>
                  <a:pt x="10309" y="6000"/>
                </a:lnTo>
                <a:cubicBezTo>
                  <a:pt x="10309" y="6662"/>
                  <a:pt x="9869" y="7200"/>
                  <a:pt x="9327" y="7200"/>
                </a:cubicBezTo>
                <a:cubicBezTo>
                  <a:pt x="8785" y="7200"/>
                  <a:pt x="8345" y="6662"/>
                  <a:pt x="8345" y="6000"/>
                </a:cubicBezTo>
                <a:moveTo>
                  <a:pt x="5400" y="6000"/>
                </a:moveTo>
                <a:lnTo>
                  <a:pt x="5400" y="4800"/>
                </a:lnTo>
                <a:lnTo>
                  <a:pt x="7364" y="4800"/>
                </a:lnTo>
                <a:lnTo>
                  <a:pt x="7364" y="6000"/>
                </a:lnTo>
                <a:cubicBezTo>
                  <a:pt x="7364" y="6662"/>
                  <a:pt x="6924" y="7200"/>
                  <a:pt x="6382" y="7200"/>
                </a:cubicBezTo>
                <a:cubicBezTo>
                  <a:pt x="5839" y="7200"/>
                  <a:pt x="5400" y="6662"/>
                  <a:pt x="5400" y="6000"/>
                </a:cubicBezTo>
                <a:moveTo>
                  <a:pt x="2455" y="6000"/>
                </a:moveTo>
                <a:lnTo>
                  <a:pt x="2455" y="4800"/>
                </a:lnTo>
                <a:lnTo>
                  <a:pt x="4418" y="4800"/>
                </a:lnTo>
                <a:lnTo>
                  <a:pt x="4418" y="6000"/>
                </a:lnTo>
                <a:cubicBezTo>
                  <a:pt x="4418" y="6662"/>
                  <a:pt x="3978" y="7200"/>
                  <a:pt x="3436" y="7200"/>
                </a:cubicBezTo>
                <a:cubicBezTo>
                  <a:pt x="2894" y="7200"/>
                  <a:pt x="2455" y="6662"/>
                  <a:pt x="2455" y="6000"/>
                </a:cubicBezTo>
                <a:moveTo>
                  <a:pt x="19636" y="20400"/>
                </a:moveTo>
                <a:lnTo>
                  <a:pt x="12764" y="20400"/>
                </a:lnTo>
                <a:lnTo>
                  <a:pt x="12764" y="13800"/>
                </a:lnTo>
                <a:cubicBezTo>
                  <a:pt x="12764" y="13470"/>
                  <a:pt x="12544" y="13200"/>
                  <a:pt x="12273" y="13200"/>
                </a:cubicBezTo>
                <a:lnTo>
                  <a:pt x="9327" y="13200"/>
                </a:lnTo>
                <a:cubicBezTo>
                  <a:pt x="9056" y="13200"/>
                  <a:pt x="8836" y="13470"/>
                  <a:pt x="8836" y="13800"/>
                </a:cubicBezTo>
                <a:lnTo>
                  <a:pt x="8836" y="20400"/>
                </a:lnTo>
                <a:lnTo>
                  <a:pt x="1964" y="20400"/>
                </a:lnTo>
                <a:lnTo>
                  <a:pt x="1964" y="7573"/>
                </a:lnTo>
                <a:cubicBezTo>
                  <a:pt x="2324" y="8077"/>
                  <a:pt x="2847" y="8400"/>
                  <a:pt x="3436" y="8400"/>
                </a:cubicBezTo>
                <a:cubicBezTo>
                  <a:pt x="4026" y="8400"/>
                  <a:pt x="4549" y="8077"/>
                  <a:pt x="4909" y="7573"/>
                </a:cubicBezTo>
                <a:cubicBezTo>
                  <a:pt x="5269" y="8077"/>
                  <a:pt x="5792" y="8400"/>
                  <a:pt x="6382" y="8400"/>
                </a:cubicBezTo>
                <a:cubicBezTo>
                  <a:pt x="6971" y="8400"/>
                  <a:pt x="7495" y="8077"/>
                  <a:pt x="7855" y="7573"/>
                </a:cubicBezTo>
                <a:cubicBezTo>
                  <a:pt x="8215" y="8077"/>
                  <a:pt x="8738" y="8400"/>
                  <a:pt x="9327" y="8400"/>
                </a:cubicBezTo>
                <a:cubicBezTo>
                  <a:pt x="9917" y="8400"/>
                  <a:pt x="10440" y="8077"/>
                  <a:pt x="10800" y="7573"/>
                </a:cubicBezTo>
                <a:cubicBezTo>
                  <a:pt x="11160" y="8077"/>
                  <a:pt x="11683" y="8400"/>
                  <a:pt x="12273" y="8400"/>
                </a:cubicBezTo>
                <a:cubicBezTo>
                  <a:pt x="12862" y="8400"/>
                  <a:pt x="13385" y="8077"/>
                  <a:pt x="13745" y="7573"/>
                </a:cubicBezTo>
                <a:cubicBezTo>
                  <a:pt x="14105" y="8077"/>
                  <a:pt x="14629" y="8400"/>
                  <a:pt x="15218" y="8400"/>
                </a:cubicBezTo>
                <a:cubicBezTo>
                  <a:pt x="15808" y="8400"/>
                  <a:pt x="16331" y="8077"/>
                  <a:pt x="16691" y="7573"/>
                </a:cubicBezTo>
                <a:cubicBezTo>
                  <a:pt x="17051" y="8077"/>
                  <a:pt x="17574" y="8400"/>
                  <a:pt x="18164" y="8400"/>
                </a:cubicBezTo>
                <a:cubicBezTo>
                  <a:pt x="18753" y="8400"/>
                  <a:pt x="19276" y="8077"/>
                  <a:pt x="19636" y="7573"/>
                </a:cubicBezTo>
                <a:cubicBezTo>
                  <a:pt x="19636" y="7573"/>
                  <a:pt x="19636" y="20400"/>
                  <a:pt x="19636" y="20400"/>
                </a:cubicBezTo>
                <a:close/>
                <a:moveTo>
                  <a:pt x="11782" y="20400"/>
                </a:moveTo>
                <a:lnTo>
                  <a:pt x="9818" y="20400"/>
                </a:lnTo>
                <a:lnTo>
                  <a:pt x="9818" y="14400"/>
                </a:lnTo>
                <a:lnTo>
                  <a:pt x="11782" y="14400"/>
                </a:lnTo>
                <a:cubicBezTo>
                  <a:pt x="11782" y="14400"/>
                  <a:pt x="11782" y="20400"/>
                  <a:pt x="11782" y="20400"/>
                </a:cubicBezTo>
                <a:close/>
                <a:moveTo>
                  <a:pt x="21109" y="20400"/>
                </a:moveTo>
                <a:lnTo>
                  <a:pt x="20618" y="20400"/>
                </a:lnTo>
                <a:lnTo>
                  <a:pt x="20618" y="4800"/>
                </a:lnTo>
                <a:lnTo>
                  <a:pt x="21109" y="4800"/>
                </a:lnTo>
                <a:cubicBezTo>
                  <a:pt x="21380" y="4800"/>
                  <a:pt x="21600" y="4532"/>
                  <a:pt x="21600" y="4200"/>
                </a:cubicBezTo>
                <a:cubicBezTo>
                  <a:pt x="21600" y="3868"/>
                  <a:pt x="21380" y="3600"/>
                  <a:pt x="21109" y="3600"/>
                </a:cubicBezTo>
                <a:lnTo>
                  <a:pt x="20618" y="3600"/>
                </a:lnTo>
                <a:lnTo>
                  <a:pt x="20618" y="1200"/>
                </a:lnTo>
                <a:cubicBezTo>
                  <a:pt x="20618" y="538"/>
                  <a:pt x="20178" y="0"/>
                  <a:pt x="19636" y="0"/>
                </a:cubicBezTo>
                <a:lnTo>
                  <a:pt x="1964" y="0"/>
                </a:lnTo>
                <a:cubicBezTo>
                  <a:pt x="1421" y="0"/>
                  <a:pt x="982" y="538"/>
                  <a:pt x="982" y="1200"/>
                </a:cubicBezTo>
                <a:lnTo>
                  <a:pt x="982" y="3600"/>
                </a:lnTo>
                <a:lnTo>
                  <a:pt x="491" y="3600"/>
                </a:lnTo>
                <a:cubicBezTo>
                  <a:pt x="220" y="3600"/>
                  <a:pt x="0" y="3868"/>
                  <a:pt x="0" y="4200"/>
                </a:cubicBezTo>
                <a:cubicBezTo>
                  <a:pt x="0" y="4532"/>
                  <a:pt x="220" y="4800"/>
                  <a:pt x="491" y="4800"/>
                </a:cubicBezTo>
                <a:lnTo>
                  <a:pt x="982" y="4800"/>
                </a:lnTo>
                <a:lnTo>
                  <a:pt x="982" y="20400"/>
                </a:lnTo>
                <a:lnTo>
                  <a:pt x="491" y="20400"/>
                </a:lnTo>
                <a:cubicBezTo>
                  <a:pt x="220" y="20400"/>
                  <a:pt x="0" y="20670"/>
                  <a:pt x="0" y="21000"/>
                </a:cubicBezTo>
                <a:cubicBezTo>
                  <a:pt x="0" y="21332"/>
                  <a:pt x="220" y="21600"/>
                  <a:pt x="491" y="21600"/>
                </a:cubicBezTo>
                <a:lnTo>
                  <a:pt x="21109" y="21600"/>
                </a:lnTo>
                <a:cubicBezTo>
                  <a:pt x="21380" y="21600"/>
                  <a:pt x="21600" y="21332"/>
                  <a:pt x="21600" y="21000"/>
                </a:cubicBezTo>
                <a:cubicBezTo>
                  <a:pt x="21600" y="20670"/>
                  <a:pt x="21380" y="20400"/>
                  <a:pt x="21109" y="20400"/>
                </a:cubicBezTo>
                <a:moveTo>
                  <a:pt x="16691" y="16800"/>
                </a:moveTo>
                <a:lnTo>
                  <a:pt x="14727" y="16800"/>
                </a:lnTo>
                <a:lnTo>
                  <a:pt x="14727" y="14400"/>
                </a:lnTo>
                <a:lnTo>
                  <a:pt x="16691" y="14400"/>
                </a:lnTo>
                <a:cubicBezTo>
                  <a:pt x="16691" y="14400"/>
                  <a:pt x="16691" y="16800"/>
                  <a:pt x="16691" y="16800"/>
                </a:cubicBezTo>
                <a:close/>
                <a:moveTo>
                  <a:pt x="17182" y="13200"/>
                </a:moveTo>
                <a:lnTo>
                  <a:pt x="14236" y="13200"/>
                </a:lnTo>
                <a:cubicBezTo>
                  <a:pt x="13965" y="13200"/>
                  <a:pt x="13745" y="13470"/>
                  <a:pt x="13745" y="13800"/>
                </a:cubicBezTo>
                <a:lnTo>
                  <a:pt x="13745" y="17400"/>
                </a:lnTo>
                <a:cubicBezTo>
                  <a:pt x="13745" y="17732"/>
                  <a:pt x="13965" y="18000"/>
                  <a:pt x="14236" y="18000"/>
                </a:cubicBezTo>
                <a:lnTo>
                  <a:pt x="17182" y="18000"/>
                </a:lnTo>
                <a:cubicBezTo>
                  <a:pt x="17453" y="18000"/>
                  <a:pt x="17673" y="17732"/>
                  <a:pt x="17673" y="17400"/>
                </a:cubicBezTo>
                <a:lnTo>
                  <a:pt x="17673" y="13800"/>
                </a:lnTo>
                <a:cubicBezTo>
                  <a:pt x="17673" y="13470"/>
                  <a:pt x="17453" y="13200"/>
                  <a:pt x="17182" y="13200"/>
                </a:cubicBezTo>
                <a:moveTo>
                  <a:pt x="6873" y="16800"/>
                </a:moveTo>
                <a:lnTo>
                  <a:pt x="4909" y="16800"/>
                </a:lnTo>
                <a:lnTo>
                  <a:pt x="4909" y="14400"/>
                </a:lnTo>
                <a:lnTo>
                  <a:pt x="6873" y="14400"/>
                </a:lnTo>
                <a:cubicBezTo>
                  <a:pt x="6873" y="14400"/>
                  <a:pt x="6873" y="16800"/>
                  <a:pt x="6873" y="16800"/>
                </a:cubicBezTo>
                <a:close/>
                <a:moveTo>
                  <a:pt x="7364" y="13200"/>
                </a:moveTo>
                <a:lnTo>
                  <a:pt x="4418" y="13200"/>
                </a:lnTo>
                <a:cubicBezTo>
                  <a:pt x="4147" y="13200"/>
                  <a:pt x="3927" y="13470"/>
                  <a:pt x="3927" y="13800"/>
                </a:cubicBezTo>
                <a:lnTo>
                  <a:pt x="3927" y="17400"/>
                </a:lnTo>
                <a:cubicBezTo>
                  <a:pt x="3927" y="17732"/>
                  <a:pt x="4147" y="18000"/>
                  <a:pt x="4418" y="18000"/>
                </a:cubicBezTo>
                <a:lnTo>
                  <a:pt x="7364" y="18000"/>
                </a:lnTo>
                <a:cubicBezTo>
                  <a:pt x="7635" y="18000"/>
                  <a:pt x="7855" y="17732"/>
                  <a:pt x="7855" y="17400"/>
                </a:cubicBezTo>
                <a:lnTo>
                  <a:pt x="7855" y="13800"/>
                </a:lnTo>
                <a:cubicBezTo>
                  <a:pt x="7855" y="13470"/>
                  <a:pt x="7635" y="13200"/>
                  <a:pt x="7364" y="13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5" name="Shape 3705"/>
          <p:cNvSpPr/>
          <p:nvPr/>
        </p:nvSpPr>
        <p:spPr>
          <a:xfrm>
            <a:off x="3283087" y="5367195"/>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4588" y="17673"/>
                  <a:pt x="1200" y="16051"/>
                  <a:pt x="1200" y="15218"/>
                </a:cubicBezTo>
                <a:cubicBezTo>
                  <a:pt x="1200" y="14690"/>
                  <a:pt x="1355" y="14275"/>
                  <a:pt x="1611" y="13896"/>
                </a:cubicBezTo>
                <a:cubicBezTo>
                  <a:pt x="3255" y="14968"/>
                  <a:pt x="6746" y="15709"/>
                  <a:pt x="10800" y="15709"/>
                </a:cubicBezTo>
                <a:cubicBezTo>
                  <a:pt x="14856" y="15709"/>
                  <a:pt x="18345" y="14967"/>
                  <a:pt x="19987" y="13894"/>
                </a:cubicBezTo>
                <a:cubicBezTo>
                  <a:pt x="20244" y="14273"/>
                  <a:pt x="20400" y="14689"/>
                  <a:pt x="20400" y="15218"/>
                </a:cubicBezTo>
                <a:cubicBezTo>
                  <a:pt x="20400" y="16051"/>
                  <a:pt x="17011" y="17673"/>
                  <a:pt x="10800" y="17673"/>
                </a:cubicBezTo>
                <a:moveTo>
                  <a:pt x="10800" y="20618"/>
                </a:moveTo>
                <a:cubicBezTo>
                  <a:pt x="9475" y="20618"/>
                  <a:pt x="8400" y="19739"/>
                  <a:pt x="8400" y="18655"/>
                </a:cubicBezTo>
                <a:cubicBezTo>
                  <a:pt x="8400" y="18625"/>
                  <a:pt x="8408" y="18597"/>
                  <a:pt x="8409" y="18567"/>
                </a:cubicBezTo>
                <a:cubicBezTo>
                  <a:pt x="9179" y="18623"/>
                  <a:pt x="9977" y="18655"/>
                  <a:pt x="10800" y="18655"/>
                </a:cubicBezTo>
                <a:cubicBezTo>
                  <a:pt x="11623" y="18655"/>
                  <a:pt x="12421" y="18623"/>
                  <a:pt x="13191" y="18567"/>
                </a:cubicBezTo>
                <a:cubicBezTo>
                  <a:pt x="13192" y="18597"/>
                  <a:pt x="13200" y="18625"/>
                  <a:pt x="13200" y="18655"/>
                </a:cubicBezTo>
                <a:cubicBezTo>
                  <a:pt x="13200" y="19739"/>
                  <a:pt x="12125" y="20618"/>
                  <a:pt x="10800" y="20618"/>
                </a:cubicBezTo>
                <a:moveTo>
                  <a:pt x="2948" y="12551"/>
                </a:moveTo>
                <a:cubicBezTo>
                  <a:pt x="4308" y="11388"/>
                  <a:pt x="6000" y="9940"/>
                  <a:pt x="6000" y="6873"/>
                </a:cubicBezTo>
                <a:cubicBezTo>
                  <a:pt x="6000" y="5232"/>
                  <a:pt x="7238" y="3825"/>
                  <a:pt x="8988" y="3239"/>
                </a:cubicBezTo>
                <a:cubicBezTo>
                  <a:pt x="9428" y="3657"/>
                  <a:pt x="10072" y="3927"/>
                  <a:pt x="10800" y="3927"/>
                </a:cubicBezTo>
                <a:cubicBezTo>
                  <a:pt x="11528" y="3927"/>
                  <a:pt x="12172" y="3657"/>
                  <a:pt x="12611" y="3239"/>
                </a:cubicBezTo>
                <a:cubicBezTo>
                  <a:pt x="14362" y="3825"/>
                  <a:pt x="15600" y="5232"/>
                  <a:pt x="15600" y="6873"/>
                </a:cubicBezTo>
                <a:cubicBezTo>
                  <a:pt x="15600" y="9940"/>
                  <a:pt x="17292" y="11388"/>
                  <a:pt x="18652" y="12551"/>
                </a:cubicBezTo>
                <a:cubicBezTo>
                  <a:pt x="18911" y="12773"/>
                  <a:pt x="19152" y="12979"/>
                  <a:pt x="19366" y="13183"/>
                </a:cubicBezTo>
                <a:cubicBezTo>
                  <a:pt x="18217" y="14077"/>
                  <a:pt x="14825" y="14727"/>
                  <a:pt x="10800" y="14727"/>
                </a:cubicBezTo>
                <a:cubicBezTo>
                  <a:pt x="6779" y="14727"/>
                  <a:pt x="3383" y="14079"/>
                  <a:pt x="2230" y="13186"/>
                </a:cubicBezTo>
                <a:cubicBezTo>
                  <a:pt x="2446" y="12981"/>
                  <a:pt x="2687" y="12774"/>
                  <a:pt x="2948" y="12551"/>
                </a:cubicBezTo>
                <a:moveTo>
                  <a:pt x="10800" y="982"/>
                </a:moveTo>
                <a:cubicBezTo>
                  <a:pt x="11462" y="982"/>
                  <a:pt x="12000" y="1422"/>
                  <a:pt x="12000" y="1964"/>
                </a:cubicBezTo>
                <a:cubicBezTo>
                  <a:pt x="12000" y="2505"/>
                  <a:pt x="11462" y="2945"/>
                  <a:pt x="10800" y="2945"/>
                </a:cubicBezTo>
                <a:cubicBezTo>
                  <a:pt x="10138" y="2945"/>
                  <a:pt x="9600" y="2505"/>
                  <a:pt x="9600" y="1964"/>
                </a:cubicBezTo>
                <a:cubicBezTo>
                  <a:pt x="9600" y="1422"/>
                  <a:pt x="10138" y="982"/>
                  <a:pt x="10800" y="982"/>
                </a:cubicBezTo>
                <a:moveTo>
                  <a:pt x="21600" y="15218"/>
                </a:moveTo>
                <a:cubicBezTo>
                  <a:pt x="21600" y="11782"/>
                  <a:pt x="16800" y="11782"/>
                  <a:pt x="16800" y="6873"/>
                </a:cubicBezTo>
                <a:cubicBezTo>
                  <a:pt x="16800" y="4845"/>
                  <a:pt x="15296" y="3105"/>
                  <a:pt x="13152" y="2356"/>
                </a:cubicBezTo>
                <a:cubicBezTo>
                  <a:pt x="13183" y="2229"/>
                  <a:pt x="13200" y="2098"/>
                  <a:pt x="13200" y="1964"/>
                </a:cubicBezTo>
                <a:cubicBezTo>
                  <a:pt x="13200" y="879"/>
                  <a:pt x="12125" y="0"/>
                  <a:pt x="10800" y="0"/>
                </a:cubicBezTo>
                <a:cubicBezTo>
                  <a:pt x="9475" y="0"/>
                  <a:pt x="8400" y="879"/>
                  <a:pt x="8400" y="1964"/>
                </a:cubicBezTo>
                <a:cubicBezTo>
                  <a:pt x="8400" y="2098"/>
                  <a:pt x="8417" y="2229"/>
                  <a:pt x="8448" y="2356"/>
                </a:cubicBezTo>
                <a:cubicBezTo>
                  <a:pt x="6304" y="3105"/>
                  <a:pt x="4800" y="4845"/>
                  <a:pt x="4800" y="6873"/>
                </a:cubicBezTo>
                <a:cubicBezTo>
                  <a:pt x="4800" y="11782"/>
                  <a:pt x="0" y="11782"/>
                  <a:pt x="0" y="15218"/>
                </a:cubicBezTo>
                <a:cubicBezTo>
                  <a:pt x="0" y="16716"/>
                  <a:pt x="3016" y="17986"/>
                  <a:pt x="7217" y="18457"/>
                </a:cubicBezTo>
                <a:cubicBezTo>
                  <a:pt x="7211" y="18523"/>
                  <a:pt x="7200" y="18587"/>
                  <a:pt x="7200" y="18655"/>
                </a:cubicBezTo>
                <a:cubicBezTo>
                  <a:pt x="7200" y="20282"/>
                  <a:pt x="8812" y="21600"/>
                  <a:pt x="10800" y="21600"/>
                </a:cubicBezTo>
                <a:cubicBezTo>
                  <a:pt x="12788" y="21600"/>
                  <a:pt x="14400" y="20282"/>
                  <a:pt x="14400" y="18655"/>
                </a:cubicBezTo>
                <a:cubicBezTo>
                  <a:pt x="14400" y="18587"/>
                  <a:pt x="14389" y="18523"/>
                  <a:pt x="14383" y="18457"/>
                </a:cubicBezTo>
                <a:cubicBezTo>
                  <a:pt x="18584" y="17986"/>
                  <a:pt x="21600" y="16716"/>
                  <a:pt x="21600" y="152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6" name="Shape 3706"/>
          <p:cNvSpPr/>
          <p:nvPr/>
        </p:nvSpPr>
        <p:spPr>
          <a:xfrm>
            <a:off x="3665696" y="5367195"/>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144" y="18334"/>
                </a:moveTo>
                <a:lnTo>
                  <a:pt x="15583" y="6873"/>
                </a:lnTo>
                <a:lnTo>
                  <a:pt x="20168" y="6873"/>
                </a:lnTo>
                <a:cubicBezTo>
                  <a:pt x="20168" y="6873"/>
                  <a:pt x="12144" y="18334"/>
                  <a:pt x="12144" y="18334"/>
                </a:cubicBezTo>
                <a:close/>
                <a:moveTo>
                  <a:pt x="10800" y="19402"/>
                </a:moveTo>
                <a:lnTo>
                  <a:pt x="7041" y="6873"/>
                </a:lnTo>
                <a:lnTo>
                  <a:pt x="14559" y="6873"/>
                </a:lnTo>
                <a:cubicBezTo>
                  <a:pt x="14559" y="6873"/>
                  <a:pt x="10800" y="19402"/>
                  <a:pt x="10800" y="19402"/>
                </a:cubicBezTo>
                <a:close/>
                <a:moveTo>
                  <a:pt x="1432" y="6873"/>
                </a:moveTo>
                <a:lnTo>
                  <a:pt x="6017" y="6873"/>
                </a:lnTo>
                <a:lnTo>
                  <a:pt x="9456" y="18334"/>
                </a:lnTo>
                <a:cubicBezTo>
                  <a:pt x="9456" y="18334"/>
                  <a:pt x="1432" y="6873"/>
                  <a:pt x="1432" y="6873"/>
                </a:cubicBezTo>
                <a:close/>
                <a:moveTo>
                  <a:pt x="6578" y="982"/>
                </a:moveTo>
                <a:lnTo>
                  <a:pt x="8536" y="982"/>
                </a:lnTo>
                <a:lnTo>
                  <a:pt x="6082" y="5891"/>
                </a:lnTo>
                <a:lnTo>
                  <a:pt x="1669" y="5891"/>
                </a:lnTo>
                <a:cubicBezTo>
                  <a:pt x="1669" y="5891"/>
                  <a:pt x="6578" y="982"/>
                  <a:pt x="6578" y="982"/>
                </a:cubicBezTo>
                <a:close/>
                <a:moveTo>
                  <a:pt x="11973" y="982"/>
                </a:moveTo>
                <a:lnTo>
                  <a:pt x="14427" y="5891"/>
                </a:lnTo>
                <a:lnTo>
                  <a:pt x="7173" y="5891"/>
                </a:lnTo>
                <a:lnTo>
                  <a:pt x="9627" y="982"/>
                </a:lnTo>
                <a:cubicBezTo>
                  <a:pt x="9627" y="982"/>
                  <a:pt x="11973" y="982"/>
                  <a:pt x="11973" y="982"/>
                </a:cubicBezTo>
                <a:close/>
                <a:moveTo>
                  <a:pt x="15022" y="982"/>
                </a:moveTo>
                <a:lnTo>
                  <a:pt x="19931" y="5891"/>
                </a:lnTo>
                <a:lnTo>
                  <a:pt x="15518" y="5891"/>
                </a:lnTo>
                <a:lnTo>
                  <a:pt x="13064" y="982"/>
                </a:lnTo>
                <a:cubicBezTo>
                  <a:pt x="13064" y="982"/>
                  <a:pt x="15022" y="982"/>
                  <a:pt x="15022" y="982"/>
                </a:cubicBezTo>
                <a:close/>
                <a:moveTo>
                  <a:pt x="21600" y="6382"/>
                </a:moveTo>
                <a:cubicBezTo>
                  <a:pt x="21600" y="6272"/>
                  <a:pt x="21557" y="6175"/>
                  <a:pt x="21495" y="6093"/>
                </a:cubicBezTo>
                <a:lnTo>
                  <a:pt x="21502" y="6087"/>
                </a:lnTo>
                <a:lnTo>
                  <a:pt x="21471" y="6057"/>
                </a:lnTo>
                <a:cubicBezTo>
                  <a:pt x="21459" y="6043"/>
                  <a:pt x="21448" y="6032"/>
                  <a:pt x="21434" y="6020"/>
                </a:cubicBezTo>
                <a:lnTo>
                  <a:pt x="15611" y="197"/>
                </a:lnTo>
                <a:lnTo>
                  <a:pt x="15604" y="201"/>
                </a:lnTo>
                <a:cubicBezTo>
                  <a:pt x="15514" y="82"/>
                  <a:pt x="15379" y="0"/>
                  <a:pt x="15218" y="0"/>
                </a:cubicBezTo>
                <a:lnTo>
                  <a:pt x="6382" y="0"/>
                </a:lnTo>
                <a:cubicBezTo>
                  <a:pt x="6221" y="0"/>
                  <a:pt x="6086" y="82"/>
                  <a:pt x="5996" y="201"/>
                </a:cubicBezTo>
                <a:lnTo>
                  <a:pt x="5989" y="197"/>
                </a:lnTo>
                <a:lnTo>
                  <a:pt x="166" y="6020"/>
                </a:lnTo>
                <a:cubicBezTo>
                  <a:pt x="152" y="6032"/>
                  <a:pt x="141" y="6043"/>
                  <a:pt x="129" y="6057"/>
                </a:cubicBezTo>
                <a:lnTo>
                  <a:pt x="98" y="6087"/>
                </a:lnTo>
                <a:lnTo>
                  <a:pt x="105" y="6093"/>
                </a:lnTo>
                <a:cubicBezTo>
                  <a:pt x="43" y="6175"/>
                  <a:pt x="0" y="6272"/>
                  <a:pt x="0" y="6382"/>
                </a:cubicBezTo>
                <a:cubicBezTo>
                  <a:pt x="0" y="6499"/>
                  <a:pt x="46" y="6601"/>
                  <a:pt x="115" y="6686"/>
                </a:cubicBezTo>
                <a:lnTo>
                  <a:pt x="109" y="6691"/>
                </a:lnTo>
                <a:lnTo>
                  <a:pt x="10418" y="21418"/>
                </a:lnTo>
                <a:lnTo>
                  <a:pt x="10424" y="21413"/>
                </a:lnTo>
                <a:cubicBezTo>
                  <a:pt x="10514" y="21525"/>
                  <a:pt x="10646" y="21600"/>
                  <a:pt x="10800" y="21600"/>
                </a:cubicBezTo>
                <a:cubicBezTo>
                  <a:pt x="10954" y="21600"/>
                  <a:pt x="11086" y="21525"/>
                  <a:pt x="11176" y="21413"/>
                </a:cubicBezTo>
                <a:lnTo>
                  <a:pt x="11182" y="21418"/>
                </a:lnTo>
                <a:lnTo>
                  <a:pt x="21491" y="6691"/>
                </a:lnTo>
                <a:lnTo>
                  <a:pt x="21485" y="6686"/>
                </a:lnTo>
                <a:cubicBezTo>
                  <a:pt x="21553" y="6601"/>
                  <a:pt x="21600" y="6499"/>
                  <a:pt x="21600" y="63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7" name="Shape 3707"/>
          <p:cNvSpPr/>
          <p:nvPr/>
        </p:nvSpPr>
        <p:spPr>
          <a:xfrm>
            <a:off x="4067435" y="5367195"/>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579" y="7009"/>
                </a:moveTo>
                <a:cubicBezTo>
                  <a:pt x="20006" y="12260"/>
                  <a:pt x="12624" y="19437"/>
                  <a:pt x="10800" y="20538"/>
                </a:cubicBezTo>
                <a:cubicBezTo>
                  <a:pt x="8976" y="19437"/>
                  <a:pt x="1594" y="12260"/>
                  <a:pt x="1021" y="7002"/>
                </a:cubicBezTo>
                <a:cubicBezTo>
                  <a:pt x="1021" y="7002"/>
                  <a:pt x="982" y="6718"/>
                  <a:pt x="982" y="6382"/>
                </a:cubicBezTo>
                <a:cubicBezTo>
                  <a:pt x="982" y="3405"/>
                  <a:pt x="3404" y="983"/>
                  <a:pt x="6382" y="983"/>
                </a:cubicBezTo>
                <a:cubicBezTo>
                  <a:pt x="7780" y="983"/>
                  <a:pt x="9107" y="1519"/>
                  <a:pt x="10120" y="2492"/>
                </a:cubicBezTo>
                <a:lnTo>
                  <a:pt x="10800" y="3146"/>
                </a:lnTo>
                <a:lnTo>
                  <a:pt x="11480" y="2492"/>
                </a:lnTo>
                <a:cubicBezTo>
                  <a:pt x="12493" y="1519"/>
                  <a:pt x="13820" y="983"/>
                  <a:pt x="15218" y="983"/>
                </a:cubicBezTo>
                <a:cubicBezTo>
                  <a:pt x="18196" y="983"/>
                  <a:pt x="20618" y="3405"/>
                  <a:pt x="20618" y="6382"/>
                </a:cubicBezTo>
                <a:cubicBezTo>
                  <a:pt x="20618" y="6725"/>
                  <a:pt x="20579" y="7009"/>
                  <a:pt x="20579" y="7009"/>
                </a:cubicBezTo>
                <a:moveTo>
                  <a:pt x="21600" y="6382"/>
                </a:moveTo>
                <a:cubicBezTo>
                  <a:pt x="21600" y="2857"/>
                  <a:pt x="18743" y="0"/>
                  <a:pt x="15218" y="0"/>
                </a:cubicBezTo>
                <a:cubicBezTo>
                  <a:pt x="13502" y="0"/>
                  <a:pt x="11947" y="682"/>
                  <a:pt x="10800" y="1784"/>
                </a:cubicBezTo>
                <a:cubicBezTo>
                  <a:pt x="9653" y="682"/>
                  <a:pt x="8098" y="0"/>
                  <a:pt x="6382" y="0"/>
                </a:cubicBezTo>
                <a:cubicBezTo>
                  <a:pt x="2857" y="0"/>
                  <a:pt x="0" y="2857"/>
                  <a:pt x="0" y="6382"/>
                </a:cubicBezTo>
                <a:cubicBezTo>
                  <a:pt x="0" y="6792"/>
                  <a:pt x="65" y="7282"/>
                  <a:pt x="45" y="7115"/>
                </a:cubicBezTo>
                <a:cubicBezTo>
                  <a:pt x="733" y="13419"/>
                  <a:pt x="9855" y="21600"/>
                  <a:pt x="10800" y="21600"/>
                </a:cubicBezTo>
                <a:cubicBezTo>
                  <a:pt x="11745" y="21600"/>
                  <a:pt x="20867" y="13419"/>
                  <a:pt x="21555" y="7115"/>
                </a:cubicBezTo>
                <a:cubicBezTo>
                  <a:pt x="21536" y="7282"/>
                  <a:pt x="21600" y="6792"/>
                  <a:pt x="21600" y="63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8" name="Shape 3708"/>
          <p:cNvSpPr/>
          <p:nvPr/>
        </p:nvSpPr>
        <p:spPr>
          <a:xfrm>
            <a:off x="4913957" y="1349803"/>
            <a:ext cx="114783" cy="210435"/>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2" y="14727"/>
                  <a:pt x="10800" y="14727"/>
                </a:cubicBezTo>
                <a:cubicBezTo>
                  <a:pt x="7818" y="14727"/>
                  <a:pt x="5400" y="13409"/>
                  <a:pt x="5400" y="11782"/>
                </a:cubicBezTo>
                <a:cubicBezTo>
                  <a:pt x="5400" y="11782"/>
                  <a:pt x="5400" y="8836"/>
                  <a:pt x="5400" y="8836"/>
                </a:cubicBezTo>
                <a:close/>
                <a:moveTo>
                  <a:pt x="5400" y="3927"/>
                </a:moveTo>
                <a:cubicBezTo>
                  <a:pt x="5400" y="2301"/>
                  <a:pt x="7818" y="982"/>
                  <a:pt x="10800" y="982"/>
                </a:cubicBezTo>
                <a:cubicBezTo>
                  <a:pt x="13782"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9"/>
                  <a:pt x="21197" y="9818"/>
                  <a:pt x="20700" y="9818"/>
                </a:cubicBezTo>
                <a:cubicBezTo>
                  <a:pt x="20203" y="9818"/>
                  <a:pt x="19800" y="10039"/>
                  <a:pt x="19800" y="10309"/>
                </a:cubicBezTo>
                <a:lnTo>
                  <a:pt x="19800" y="11782"/>
                </a:lnTo>
                <a:cubicBezTo>
                  <a:pt x="19800" y="14493"/>
                  <a:pt x="15770" y="16691"/>
                  <a:pt x="10800" y="16691"/>
                </a:cubicBezTo>
                <a:cubicBezTo>
                  <a:pt x="5830" y="16691"/>
                  <a:pt x="1800" y="14493"/>
                  <a:pt x="1800" y="11782"/>
                </a:cubicBezTo>
                <a:lnTo>
                  <a:pt x="1800" y="10309"/>
                </a:lnTo>
                <a:cubicBezTo>
                  <a:pt x="1800" y="10039"/>
                  <a:pt x="1397" y="9818"/>
                  <a:pt x="900" y="9818"/>
                </a:cubicBezTo>
                <a:cubicBezTo>
                  <a:pt x="403" y="9818"/>
                  <a:pt x="0" y="10039"/>
                  <a:pt x="0" y="10309"/>
                </a:cubicBezTo>
                <a:lnTo>
                  <a:pt x="0" y="11782"/>
                </a:lnTo>
                <a:cubicBezTo>
                  <a:pt x="0" y="14870"/>
                  <a:pt x="4358" y="17399"/>
                  <a:pt x="9900" y="17649"/>
                </a:cubicBezTo>
                <a:lnTo>
                  <a:pt x="9900" y="20618"/>
                </a:lnTo>
                <a:lnTo>
                  <a:pt x="3600" y="20618"/>
                </a:lnTo>
                <a:cubicBezTo>
                  <a:pt x="3103" y="20618"/>
                  <a:pt x="2700" y="20839"/>
                  <a:pt x="2700" y="21110"/>
                </a:cubicBezTo>
                <a:cubicBezTo>
                  <a:pt x="2700" y="21380"/>
                  <a:pt x="3103" y="21600"/>
                  <a:pt x="3600" y="21600"/>
                </a:cubicBezTo>
                <a:lnTo>
                  <a:pt x="18000" y="21600"/>
                </a:lnTo>
                <a:cubicBezTo>
                  <a:pt x="18497" y="21600"/>
                  <a:pt x="18900" y="21380"/>
                  <a:pt x="18900" y="21110"/>
                </a:cubicBezTo>
                <a:cubicBezTo>
                  <a:pt x="18900" y="20839"/>
                  <a:pt x="18497" y="20618"/>
                  <a:pt x="18000" y="20618"/>
                </a:cubicBezTo>
                <a:lnTo>
                  <a:pt x="11700" y="20618"/>
                </a:lnTo>
                <a:lnTo>
                  <a:pt x="11700" y="17649"/>
                </a:lnTo>
                <a:cubicBezTo>
                  <a:pt x="17243" y="17399"/>
                  <a:pt x="21600" y="14870"/>
                  <a:pt x="21600"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9" name="Shape 3709"/>
          <p:cNvSpPr/>
          <p:nvPr/>
        </p:nvSpPr>
        <p:spPr>
          <a:xfrm>
            <a:off x="5267869" y="1349802"/>
            <a:ext cx="210362" cy="210560"/>
          </a:xfrm>
          <a:custGeom>
            <a:avLst/>
            <a:gdLst/>
            <a:ahLst/>
            <a:cxnLst>
              <a:cxn ang="0">
                <a:pos x="wd2" y="hd2"/>
              </a:cxn>
              <a:cxn ang="5400000">
                <a:pos x="wd2" y="hd2"/>
              </a:cxn>
              <a:cxn ang="10800000">
                <a:pos x="wd2" y="hd2"/>
              </a:cxn>
              <a:cxn ang="16200000">
                <a:pos x="wd2" y="hd2"/>
              </a:cxn>
            </a:cxnLst>
            <a:rect l="0" t="0" r="r" b="b"/>
            <a:pathLst>
              <a:path w="21131" h="21132" extrusionOk="0">
                <a:moveTo>
                  <a:pt x="19045" y="7530"/>
                </a:moveTo>
                <a:cubicBezTo>
                  <a:pt x="17544" y="9030"/>
                  <a:pt x="15110" y="9030"/>
                  <a:pt x="13610" y="7530"/>
                </a:cubicBezTo>
                <a:cubicBezTo>
                  <a:pt x="12108" y="6031"/>
                  <a:pt x="12108" y="3600"/>
                  <a:pt x="13610" y="2101"/>
                </a:cubicBezTo>
                <a:cubicBezTo>
                  <a:pt x="15110" y="601"/>
                  <a:pt x="17544" y="601"/>
                  <a:pt x="19045" y="2101"/>
                </a:cubicBezTo>
                <a:cubicBezTo>
                  <a:pt x="20546" y="3600"/>
                  <a:pt x="20546" y="6031"/>
                  <a:pt x="19045" y="7530"/>
                </a:cubicBezTo>
                <a:moveTo>
                  <a:pt x="7605" y="16245"/>
                </a:moveTo>
                <a:cubicBezTo>
                  <a:pt x="7256" y="16593"/>
                  <a:pt x="6776" y="16807"/>
                  <a:pt x="6245" y="16807"/>
                </a:cubicBezTo>
                <a:cubicBezTo>
                  <a:pt x="5184" y="16807"/>
                  <a:pt x="4324" y="15948"/>
                  <a:pt x="4324" y="14888"/>
                </a:cubicBezTo>
                <a:cubicBezTo>
                  <a:pt x="4324" y="14358"/>
                  <a:pt x="4539" y="13878"/>
                  <a:pt x="4887" y="13530"/>
                </a:cubicBezTo>
                <a:lnTo>
                  <a:pt x="11678" y="5991"/>
                </a:lnTo>
                <a:cubicBezTo>
                  <a:pt x="11884" y="6798"/>
                  <a:pt x="12298" y="7563"/>
                  <a:pt x="12930" y="8194"/>
                </a:cubicBezTo>
                <a:cubicBezTo>
                  <a:pt x="13569" y="8833"/>
                  <a:pt x="14344" y="9248"/>
                  <a:pt x="15160" y="9451"/>
                </a:cubicBezTo>
                <a:cubicBezTo>
                  <a:pt x="15160" y="9451"/>
                  <a:pt x="7605" y="16245"/>
                  <a:pt x="7605" y="16245"/>
                </a:cubicBezTo>
                <a:close/>
                <a:moveTo>
                  <a:pt x="19724" y="1406"/>
                </a:moveTo>
                <a:cubicBezTo>
                  <a:pt x="17848" y="-468"/>
                  <a:pt x="14806" y="-468"/>
                  <a:pt x="12930" y="1406"/>
                </a:cubicBezTo>
                <a:cubicBezTo>
                  <a:pt x="12024" y="2312"/>
                  <a:pt x="11560" y="3489"/>
                  <a:pt x="11529" y="4676"/>
                </a:cubicBezTo>
                <a:lnTo>
                  <a:pt x="4207" y="12851"/>
                </a:lnTo>
                <a:cubicBezTo>
                  <a:pt x="3686" y="13373"/>
                  <a:pt x="3363" y="14093"/>
                  <a:pt x="3363" y="14888"/>
                </a:cubicBezTo>
                <a:cubicBezTo>
                  <a:pt x="3363" y="15420"/>
                  <a:pt x="3518" y="15912"/>
                  <a:pt x="3770" y="16340"/>
                </a:cubicBezTo>
                <a:cubicBezTo>
                  <a:pt x="2436" y="17104"/>
                  <a:pt x="1907" y="17813"/>
                  <a:pt x="2425" y="19364"/>
                </a:cubicBezTo>
                <a:cubicBezTo>
                  <a:pt x="2487" y="19550"/>
                  <a:pt x="2434" y="19623"/>
                  <a:pt x="2409" y="19657"/>
                </a:cubicBezTo>
                <a:cubicBezTo>
                  <a:pt x="2160" y="20003"/>
                  <a:pt x="1132" y="20167"/>
                  <a:pt x="500" y="20172"/>
                </a:cubicBezTo>
                <a:cubicBezTo>
                  <a:pt x="493" y="20171"/>
                  <a:pt x="487" y="20167"/>
                  <a:pt x="480" y="20167"/>
                </a:cubicBezTo>
                <a:cubicBezTo>
                  <a:pt x="215" y="20167"/>
                  <a:pt x="0" y="20383"/>
                  <a:pt x="0" y="20647"/>
                </a:cubicBezTo>
                <a:cubicBezTo>
                  <a:pt x="0" y="20912"/>
                  <a:pt x="214" y="21126"/>
                  <a:pt x="479" y="21127"/>
                </a:cubicBezTo>
                <a:lnTo>
                  <a:pt x="479" y="21132"/>
                </a:lnTo>
                <a:cubicBezTo>
                  <a:pt x="821" y="21132"/>
                  <a:pt x="2562" y="21088"/>
                  <a:pt x="3189" y="20219"/>
                </a:cubicBezTo>
                <a:cubicBezTo>
                  <a:pt x="3355" y="19988"/>
                  <a:pt x="3516" y="19599"/>
                  <a:pt x="3336" y="19060"/>
                </a:cubicBezTo>
                <a:cubicBezTo>
                  <a:pt x="3029" y="18141"/>
                  <a:pt x="3071" y="17806"/>
                  <a:pt x="4399" y="17082"/>
                </a:cubicBezTo>
                <a:cubicBezTo>
                  <a:pt x="4900" y="17504"/>
                  <a:pt x="5539" y="17767"/>
                  <a:pt x="6245" y="17767"/>
                </a:cubicBezTo>
                <a:cubicBezTo>
                  <a:pt x="7042" y="17767"/>
                  <a:pt x="7762" y="17446"/>
                  <a:pt x="8284" y="16925"/>
                </a:cubicBezTo>
                <a:lnTo>
                  <a:pt x="16485" y="9593"/>
                </a:lnTo>
                <a:cubicBezTo>
                  <a:pt x="17661" y="9554"/>
                  <a:pt x="18826" y="9091"/>
                  <a:pt x="19724" y="8194"/>
                </a:cubicBezTo>
                <a:cubicBezTo>
                  <a:pt x="21600" y="6320"/>
                  <a:pt x="21600" y="3281"/>
                  <a:pt x="19724" y="1406"/>
                </a:cubicBezTo>
                <a:moveTo>
                  <a:pt x="8953" y="11504"/>
                </a:moveTo>
                <a:lnTo>
                  <a:pt x="9632" y="12183"/>
                </a:lnTo>
                <a:lnTo>
                  <a:pt x="12690" y="9807"/>
                </a:lnTo>
                <a:lnTo>
                  <a:pt x="11331" y="8449"/>
                </a:lnTo>
                <a:cubicBezTo>
                  <a:pt x="11331" y="8449"/>
                  <a:pt x="8953" y="11504"/>
                  <a:pt x="8953" y="1150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0" name="Shape 3710"/>
          <p:cNvSpPr/>
          <p:nvPr/>
        </p:nvSpPr>
        <p:spPr>
          <a:xfrm>
            <a:off x="5669609" y="1388065"/>
            <a:ext cx="210435" cy="133913"/>
          </a:xfrm>
          <a:custGeom>
            <a:avLst/>
            <a:gdLst/>
            <a:ahLst/>
            <a:cxnLst>
              <a:cxn ang="0">
                <a:pos x="wd2" y="hd2"/>
              </a:cxn>
              <a:cxn ang="5400000">
                <a:pos x="wd2" y="hd2"/>
              </a:cxn>
              <a:cxn ang="10800000">
                <a:pos x="wd2" y="hd2"/>
              </a:cxn>
              <a:cxn ang="16200000">
                <a:pos x="wd2" y="hd2"/>
              </a:cxn>
            </a:cxnLst>
            <a:rect l="0" t="0" r="r" b="b"/>
            <a:pathLst>
              <a:path w="21600" h="21600" extrusionOk="0">
                <a:moveTo>
                  <a:pt x="13255" y="3086"/>
                </a:moveTo>
                <a:cubicBezTo>
                  <a:pt x="12984" y="3086"/>
                  <a:pt x="12764" y="3432"/>
                  <a:pt x="12764" y="3857"/>
                </a:cubicBezTo>
                <a:cubicBezTo>
                  <a:pt x="12764" y="4284"/>
                  <a:pt x="12984" y="4629"/>
                  <a:pt x="13255" y="4629"/>
                </a:cubicBezTo>
                <a:cubicBezTo>
                  <a:pt x="13525" y="4629"/>
                  <a:pt x="13745" y="4284"/>
                  <a:pt x="13745" y="3857"/>
                </a:cubicBezTo>
                <a:cubicBezTo>
                  <a:pt x="13745" y="3432"/>
                  <a:pt x="13525" y="3086"/>
                  <a:pt x="13255" y="3086"/>
                </a:cubicBezTo>
                <a:moveTo>
                  <a:pt x="20618" y="16495"/>
                </a:moveTo>
                <a:lnTo>
                  <a:pt x="15709" y="12638"/>
                </a:lnTo>
                <a:lnTo>
                  <a:pt x="15709" y="8963"/>
                </a:lnTo>
                <a:lnTo>
                  <a:pt x="20618" y="5106"/>
                </a:lnTo>
                <a:cubicBezTo>
                  <a:pt x="20618" y="5106"/>
                  <a:pt x="20618" y="16495"/>
                  <a:pt x="20618" y="16495"/>
                </a:cubicBezTo>
                <a:close/>
                <a:moveTo>
                  <a:pt x="14727" y="16971"/>
                </a:moveTo>
                <a:lnTo>
                  <a:pt x="982" y="16971"/>
                </a:lnTo>
                <a:lnTo>
                  <a:pt x="982" y="3086"/>
                </a:lnTo>
                <a:cubicBezTo>
                  <a:pt x="982" y="2234"/>
                  <a:pt x="1421" y="1543"/>
                  <a:pt x="1964" y="1543"/>
                </a:cubicBezTo>
                <a:lnTo>
                  <a:pt x="13745" y="1543"/>
                </a:lnTo>
                <a:cubicBezTo>
                  <a:pt x="14288" y="1543"/>
                  <a:pt x="14727" y="2234"/>
                  <a:pt x="14727" y="3086"/>
                </a:cubicBezTo>
                <a:cubicBezTo>
                  <a:pt x="14727" y="3086"/>
                  <a:pt x="14727" y="16971"/>
                  <a:pt x="14727" y="16971"/>
                </a:cubicBezTo>
                <a:close/>
                <a:moveTo>
                  <a:pt x="13745" y="20057"/>
                </a:moveTo>
                <a:lnTo>
                  <a:pt x="1964" y="20057"/>
                </a:lnTo>
                <a:cubicBezTo>
                  <a:pt x="1421" y="20057"/>
                  <a:pt x="982" y="19367"/>
                  <a:pt x="982" y="18514"/>
                </a:cubicBezTo>
                <a:lnTo>
                  <a:pt x="14727" y="18514"/>
                </a:lnTo>
                <a:cubicBezTo>
                  <a:pt x="14727" y="19367"/>
                  <a:pt x="14288" y="20057"/>
                  <a:pt x="13745" y="20057"/>
                </a:cubicBezTo>
                <a:moveTo>
                  <a:pt x="21109" y="3086"/>
                </a:moveTo>
                <a:cubicBezTo>
                  <a:pt x="21030" y="3086"/>
                  <a:pt x="20958" y="3122"/>
                  <a:pt x="20892" y="3175"/>
                </a:cubicBezTo>
                <a:lnTo>
                  <a:pt x="20890" y="3167"/>
                </a:lnTo>
                <a:lnTo>
                  <a:pt x="15709" y="7238"/>
                </a:lnTo>
                <a:lnTo>
                  <a:pt x="15709" y="3086"/>
                </a:lnTo>
                <a:cubicBezTo>
                  <a:pt x="15709" y="1382"/>
                  <a:pt x="14830" y="0"/>
                  <a:pt x="13745" y="0"/>
                </a:cubicBezTo>
                <a:lnTo>
                  <a:pt x="1964" y="0"/>
                </a:lnTo>
                <a:cubicBezTo>
                  <a:pt x="879" y="0"/>
                  <a:pt x="0" y="1382"/>
                  <a:pt x="0" y="3086"/>
                </a:cubicBezTo>
                <a:lnTo>
                  <a:pt x="0" y="18514"/>
                </a:lnTo>
                <a:cubicBezTo>
                  <a:pt x="0" y="20220"/>
                  <a:pt x="879" y="21600"/>
                  <a:pt x="1964" y="21600"/>
                </a:cubicBezTo>
                <a:lnTo>
                  <a:pt x="13745" y="21600"/>
                </a:lnTo>
                <a:cubicBezTo>
                  <a:pt x="14830" y="21600"/>
                  <a:pt x="15709" y="20220"/>
                  <a:pt x="15709" y="18514"/>
                </a:cubicBezTo>
                <a:lnTo>
                  <a:pt x="15709" y="14363"/>
                </a:ln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0309" y="6171"/>
                </a:moveTo>
                <a:cubicBezTo>
                  <a:pt x="10038" y="6171"/>
                  <a:pt x="9818" y="5826"/>
                  <a:pt x="9818" y="5400"/>
                </a:cubicBezTo>
                <a:cubicBezTo>
                  <a:pt x="9818" y="4975"/>
                  <a:pt x="10038" y="4629"/>
                  <a:pt x="10309" y="4629"/>
                </a:cubicBezTo>
                <a:cubicBezTo>
                  <a:pt x="10580" y="4629"/>
                  <a:pt x="10800" y="4975"/>
                  <a:pt x="10800" y="5400"/>
                </a:cubicBezTo>
                <a:cubicBezTo>
                  <a:pt x="10800" y="5826"/>
                  <a:pt x="10580" y="6171"/>
                  <a:pt x="10309" y="6171"/>
                </a:cubicBezTo>
                <a:moveTo>
                  <a:pt x="10309" y="3086"/>
                </a:moveTo>
                <a:cubicBezTo>
                  <a:pt x="9496" y="3086"/>
                  <a:pt x="8836" y="4122"/>
                  <a:pt x="8836" y="5400"/>
                </a:cubicBezTo>
                <a:cubicBezTo>
                  <a:pt x="8836" y="6679"/>
                  <a:pt x="9496" y="7714"/>
                  <a:pt x="10309" y="7714"/>
                </a:cubicBezTo>
                <a:cubicBezTo>
                  <a:pt x="11123" y="7714"/>
                  <a:pt x="11782" y="6679"/>
                  <a:pt x="11782" y="5400"/>
                </a:cubicBezTo>
                <a:cubicBezTo>
                  <a:pt x="11782" y="4122"/>
                  <a:pt x="11123" y="3086"/>
                  <a:pt x="10309" y="308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1" name="Shape 3711"/>
          <p:cNvSpPr/>
          <p:nvPr/>
        </p:nvSpPr>
        <p:spPr>
          <a:xfrm>
            <a:off x="6071348" y="1388065"/>
            <a:ext cx="210435" cy="133913"/>
          </a:xfrm>
          <a:custGeom>
            <a:avLst/>
            <a:gdLst/>
            <a:ahLst/>
            <a:cxnLst>
              <a:cxn ang="0">
                <a:pos x="wd2" y="hd2"/>
              </a:cxn>
              <a:cxn ang="5400000">
                <a:pos x="wd2" y="hd2"/>
              </a:cxn>
              <a:cxn ang="10800000">
                <a:pos x="wd2" y="hd2"/>
              </a:cxn>
              <a:cxn ang="16200000">
                <a:pos x="wd2" y="hd2"/>
              </a:cxn>
            </a:cxnLst>
            <a:rect l="0" t="0" r="r" b="b"/>
            <a:pathLst>
              <a:path w="21600" h="21600" extrusionOk="0">
                <a:moveTo>
                  <a:pt x="20618" y="16495"/>
                </a:moveTo>
                <a:lnTo>
                  <a:pt x="19636" y="15724"/>
                </a:lnTo>
                <a:lnTo>
                  <a:pt x="19636" y="5878"/>
                </a:lnTo>
                <a:lnTo>
                  <a:pt x="20618" y="5106"/>
                </a:lnTo>
                <a:cubicBezTo>
                  <a:pt x="20618" y="5106"/>
                  <a:pt x="20618" y="16495"/>
                  <a:pt x="20618" y="16495"/>
                </a:cubicBezTo>
                <a:close/>
                <a:moveTo>
                  <a:pt x="18655" y="14952"/>
                </a:moveTo>
                <a:lnTo>
                  <a:pt x="16691" y="13410"/>
                </a:lnTo>
                <a:lnTo>
                  <a:pt x="16691" y="8192"/>
                </a:lnTo>
                <a:lnTo>
                  <a:pt x="18655" y="6649"/>
                </a:lnTo>
                <a:cubicBezTo>
                  <a:pt x="18655" y="6649"/>
                  <a:pt x="18655" y="14952"/>
                  <a:pt x="18655" y="14952"/>
                </a:cubicBezTo>
                <a:close/>
                <a:moveTo>
                  <a:pt x="15709" y="6171"/>
                </a:moveTo>
                <a:lnTo>
                  <a:pt x="982" y="6171"/>
                </a:lnTo>
                <a:lnTo>
                  <a:pt x="982" y="3086"/>
                </a:lnTo>
                <a:cubicBezTo>
                  <a:pt x="982" y="2234"/>
                  <a:pt x="1421" y="1543"/>
                  <a:pt x="1964" y="1543"/>
                </a:cubicBezTo>
                <a:lnTo>
                  <a:pt x="14727" y="1543"/>
                </a:lnTo>
                <a:cubicBezTo>
                  <a:pt x="15269" y="1543"/>
                  <a:pt x="15709" y="2234"/>
                  <a:pt x="15709" y="3086"/>
                </a:cubicBezTo>
                <a:cubicBezTo>
                  <a:pt x="15709" y="3086"/>
                  <a:pt x="15709" y="6171"/>
                  <a:pt x="15709" y="6171"/>
                </a:cubicBezTo>
                <a:close/>
                <a:moveTo>
                  <a:pt x="15709" y="18514"/>
                </a:moveTo>
                <a:cubicBezTo>
                  <a:pt x="15709" y="19367"/>
                  <a:pt x="15269" y="20057"/>
                  <a:pt x="14727" y="20057"/>
                </a:cubicBezTo>
                <a:lnTo>
                  <a:pt x="1964" y="20057"/>
                </a:lnTo>
                <a:cubicBezTo>
                  <a:pt x="1421" y="20057"/>
                  <a:pt x="982" y="19367"/>
                  <a:pt x="982" y="18514"/>
                </a:cubicBezTo>
                <a:lnTo>
                  <a:pt x="982" y="7714"/>
                </a:lnTo>
                <a:lnTo>
                  <a:pt x="15709" y="7714"/>
                </a:lnTo>
                <a:cubicBezTo>
                  <a:pt x="15709" y="7714"/>
                  <a:pt x="15709" y="18514"/>
                  <a:pt x="15709" y="18514"/>
                </a:cubicBezTo>
                <a:close/>
                <a:moveTo>
                  <a:pt x="21109" y="3086"/>
                </a:moveTo>
                <a:cubicBezTo>
                  <a:pt x="21030" y="3086"/>
                  <a:pt x="20958" y="3122"/>
                  <a:pt x="20892" y="3175"/>
                </a:cubicBezTo>
                <a:lnTo>
                  <a:pt x="20890" y="3167"/>
                </a:lnTo>
                <a:lnTo>
                  <a:pt x="16691" y="6467"/>
                </a:lnTo>
                <a:lnTo>
                  <a:pt x="16691" y="3086"/>
                </a:lnTo>
                <a:cubicBezTo>
                  <a:pt x="16691" y="1382"/>
                  <a:pt x="15812" y="0"/>
                  <a:pt x="14727" y="0"/>
                </a:cubicBezTo>
                <a:lnTo>
                  <a:pt x="1964" y="0"/>
                </a:lnTo>
                <a:cubicBezTo>
                  <a:pt x="879" y="0"/>
                  <a:pt x="0" y="1382"/>
                  <a:pt x="0" y="3086"/>
                </a:cubicBezTo>
                <a:lnTo>
                  <a:pt x="0" y="18514"/>
                </a:lnTo>
                <a:cubicBezTo>
                  <a:pt x="0" y="20220"/>
                  <a:pt x="879" y="21600"/>
                  <a:pt x="1964" y="21600"/>
                </a:cubicBezTo>
                <a:lnTo>
                  <a:pt x="14727" y="21600"/>
                </a:lnTo>
                <a:cubicBezTo>
                  <a:pt x="15812" y="21600"/>
                  <a:pt x="16691" y="20220"/>
                  <a:pt x="16691" y="18514"/>
                </a:cubicBezTo>
                <a:lnTo>
                  <a:pt x="16691" y="15135"/>
                </a:ln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2273" y="3086"/>
                </a:moveTo>
                <a:cubicBezTo>
                  <a:pt x="12002" y="3086"/>
                  <a:pt x="11782" y="3432"/>
                  <a:pt x="11782" y="3857"/>
                </a:cubicBezTo>
                <a:cubicBezTo>
                  <a:pt x="11782" y="4284"/>
                  <a:pt x="12002" y="4629"/>
                  <a:pt x="12273" y="4629"/>
                </a:cubicBezTo>
                <a:cubicBezTo>
                  <a:pt x="12544" y="4629"/>
                  <a:pt x="12764" y="4284"/>
                  <a:pt x="12764" y="3857"/>
                </a:cubicBezTo>
                <a:cubicBezTo>
                  <a:pt x="12764" y="3432"/>
                  <a:pt x="12544" y="3086"/>
                  <a:pt x="12273" y="3086"/>
                </a:cubicBezTo>
                <a:moveTo>
                  <a:pt x="14236" y="3086"/>
                </a:moveTo>
                <a:cubicBezTo>
                  <a:pt x="13966" y="3086"/>
                  <a:pt x="13745" y="3432"/>
                  <a:pt x="13745" y="3857"/>
                </a:cubicBezTo>
                <a:cubicBezTo>
                  <a:pt x="13745" y="4284"/>
                  <a:pt x="13966" y="4629"/>
                  <a:pt x="14236" y="4629"/>
                </a:cubicBezTo>
                <a:cubicBezTo>
                  <a:pt x="14507" y="4629"/>
                  <a:pt x="14727" y="4284"/>
                  <a:pt x="14727" y="3857"/>
                </a:cubicBezTo>
                <a:cubicBezTo>
                  <a:pt x="14727" y="3432"/>
                  <a:pt x="14507" y="3086"/>
                  <a:pt x="14236" y="3086"/>
                </a:cubicBezTo>
                <a:moveTo>
                  <a:pt x="5400" y="10800"/>
                </a:moveTo>
                <a:cubicBezTo>
                  <a:pt x="6214" y="10800"/>
                  <a:pt x="6873" y="11837"/>
                  <a:pt x="6873" y="13114"/>
                </a:cubicBezTo>
                <a:cubicBezTo>
                  <a:pt x="6873" y="14393"/>
                  <a:pt x="6214" y="15429"/>
                  <a:pt x="5400" y="15429"/>
                </a:cubicBezTo>
                <a:cubicBezTo>
                  <a:pt x="4586" y="15429"/>
                  <a:pt x="3927" y="14393"/>
                  <a:pt x="3927" y="13114"/>
                </a:cubicBezTo>
                <a:cubicBezTo>
                  <a:pt x="3927" y="11837"/>
                  <a:pt x="4586" y="10800"/>
                  <a:pt x="5400" y="10800"/>
                </a:cubicBezTo>
                <a:moveTo>
                  <a:pt x="11291" y="10800"/>
                </a:moveTo>
                <a:cubicBezTo>
                  <a:pt x="12104" y="10800"/>
                  <a:pt x="12764" y="11837"/>
                  <a:pt x="12764" y="13114"/>
                </a:cubicBezTo>
                <a:cubicBezTo>
                  <a:pt x="12764" y="14393"/>
                  <a:pt x="12104" y="15429"/>
                  <a:pt x="11291" y="15429"/>
                </a:cubicBezTo>
                <a:cubicBezTo>
                  <a:pt x="10477" y="15429"/>
                  <a:pt x="9818" y="14393"/>
                  <a:pt x="9818" y="13114"/>
                </a:cubicBezTo>
                <a:cubicBezTo>
                  <a:pt x="9818" y="11837"/>
                  <a:pt x="10477" y="10800"/>
                  <a:pt x="11291" y="10800"/>
                </a:cubicBezTo>
                <a:moveTo>
                  <a:pt x="5400" y="16971"/>
                </a:moveTo>
                <a:lnTo>
                  <a:pt x="11291" y="16971"/>
                </a:lnTo>
                <a:cubicBezTo>
                  <a:pt x="12647" y="16971"/>
                  <a:pt x="13745" y="15245"/>
                  <a:pt x="13745" y="13114"/>
                </a:cubicBezTo>
                <a:cubicBezTo>
                  <a:pt x="13745" y="10984"/>
                  <a:pt x="12647" y="9257"/>
                  <a:pt x="11291" y="9257"/>
                </a:cubicBezTo>
                <a:cubicBezTo>
                  <a:pt x="9936" y="9257"/>
                  <a:pt x="8836" y="10984"/>
                  <a:pt x="8836" y="13114"/>
                </a:cubicBezTo>
                <a:cubicBezTo>
                  <a:pt x="8836" y="13987"/>
                  <a:pt x="9028" y="14782"/>
                  <a:pt x="9338" y="15429"/>
                </a:cubicBezTo>
                <a:lnTo>
                  <a:pt x="7353" y="15429"/>
                </a:lnTo>
                <a:cubicBezTo>
                  <a:pt x="7663" y="14782"/>
                  <a:pt x="7855" y="13987"/>
                  <a:pt x="7855" y="13114"/>
                </a:cubicBezTo>
                <a:cubicBezTo>
                  <a:pt x="7855" y="10984"/>
                  <a:pt x="6755" y="9257"/>
                  <a:pt x="5400" y="9257"/>
                </a:cubicBezTo>
                <a:cubicBezTo>
                  <a:pt x="4045" y="9257"/>
                  <a:pt x="2945" y="10984"/>
                  <a:pt x="2945" y="13114"/>
                </a:cubicBezTo>
                <a:cubicBezTo>
                  <a:pt x="2945" y="15245"/>
                  <a:pt x="4045" y="16971"/>
                  <a:pt x="5400" y="1697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2" name="Shape 3712"/>
          <p:cNvSpPr/>
          <p:nvPr/>
        </p:nvSpPr>
        <p:spPr>
          <a:xfrm>
            <a:off x="6473087" y="1388065"/>
            <a:ext cx="210435" cy="133913"/>
          </a:xfrm>
          <a:custGeom>
            <a:avLst/>
            <a:gdLst/>
            <a:ahLst/>
            <a:cxnLst>
              <a:cxn ang="0">
                <a:pos x="wd2" y="hd2"/>
              </a:cxn>
              <a:cxn ang="5400000">
                <a:pos x="wd2" y="hd2"/>
              </a:cxn>
              <a:cxn ang="10800000">
                <a:pos x="wd2" y="hd2"/>
              </a:cxn>
              <a:cxn ang="16200000">
                <a:pos x="wd2" y="hd2"/>
              </a:cxn>
            </a:cxnLst>
            <a:rect l="0" t="0" r="r" b="b"/>
            <a:pathLst>
              <a:path w="21600" h="21600" extrusionOk="0">
                <a:moveTo>
                  <a:pt x="20618" y="16607"/>
                </a:moveTo>
                <a:lnTo>
                  <a:pt x="16691" y="14139"/>
                </a:lnTo>
                <a:lnTo>
                  <a:pt x="16691" y="7463"/>
                </a:lnTo>
                <a:lnTo>
                  <a:pt x="20618" y="4995"/>
                </a:lnTo>
                <a:cubicBezTo>
                  <a:pt x="20618" y="4995"/>
                  <a:pt x="20618" y="16607"/>
                  <a:pt x="20618" y="16607"/>
                </a:cubicBezTo>
                <a:close/>
                <a:moveTo>
                  <a:pt x="21109" y="3086"/>
                </a:moveTo>
                <a:cubicBezTo>
                  <a:pt x="21030" y="3086"/>
                  <a:pt x="20958" y="3122"/>
                  <a:pt x="20892" y="3175"/>
                </a:cubicBezTo>
                <a:lnTo>
                  <a:pt x="20890" y="3167"/>
                </a:lnTo>
                <a:lnTo>
                  <a:pt x="16018" y="6230"/>
                </a:lnTo>
                <a:cubicBezTo>
                  <a:pt x="16013" y="6233"/>
                  <a:pt x="16007" y="6236"/>
                  <a:pt x="16002" y="6239"/>
                </a:cubicBezTo>
                <a:lnTo>
                  <a:pt x="15980" y="6253"/>
                </a:lnTo>
                <a:lnTo>
                  <a:pt x="15983" y="6260"/>
                </a:lnTo>
                <a:cubicBezTo>
                  <a:pt x="15822" y="6387"/>
                  <a:pt x="15709" y="6642"/>
                  <a:pt x="15709" y="6943"/>
                </a:cubicBezTo>
                <a:lnTo>
                  <a:pt x="15709" y="14657"/>
                </a:lnTo>
                <a:cubicBezTo>
                  <a:pt x="15709" y="14960"/>
                  <a:pt x="15822" y="15213"/>
                  <a:pt x="15983" y="15341"/>
                </a:cubicBezTo>
                <a:lnTo>
                  <a:pt x="15980" y="15347"/>
                </a:lnTo>
                <a:lnTo>
                  <a:pt x="16002" y="15361"/>
                </a:lnTo>
                <a:cubicBezTo>
                  <a:pt x="16007" y="15365"/>
                  <a:pt x="16013" y="15368"/>
                  <a:pt x="16018" y="15371"/>
                </a:cubicBezTo>
                <a:lnTo>
                  <a:pt x="20890" y="18433"/>
                </a:lnTo>
                <a:lnTo>
                  <a:pt x="20892" y="18427"/>
                </a:lnTo>
                <a:cubicBezTo>
                  <a:pt x="20958" y="18478"/>
                  <a:pt x="21030" y="18514"/>
                  <a:pt x="21109" y="18514"/>
                </a:cubicBezTo>
                <a:cubicBezTo>
                  <a:pt x="21380" y="18514"/>
                  <a:pt x="21600" y="18169"/>
                  <a:pt x="21600" y="17743"/>
                </a:cubicBezTo>
                <a:lnTo>
                  <a:pt x="21600" y="3857"/>
                </a:lnTo>
                <a:cubicBezTo>
                  <a:pt x="21600" y="3432"/>
                  <a:pt x="21380" y="3086"/>
                  <a:pt x="21109" y="3086"/>
                </a:cubicBezTo>
                <a:moveTo>
                  <a:pt x="13745" y="18514"/>
                </a:moveTo>
                <a:cubicBezTo>
                  <a:pt x="13745" y="19367"/>
                  <a:pt x="13306" y="20057"/>
                  <a:pt x="12764" y="20057"/>
                </a:cubicBezTo>
                <a:lnTo>
                  <a:pt x="1964" y="20057"/>
                </a:lnTo>
                <a:cubicBezTo>
                  <a:pt x="1421" y="20057"/>
                  <a:pt x="982" y="19367"/>
                  <a:pt x="982" y="18514"/>
                </a:cubicBezTo>
                <a:lnTo>
                  <a:pt x="982" y="3086"/>
                </a:lnTo>
                <a:cubicBezTo>
                  <a:pt x="982" y="2234"/>
                  <a:pt x="1421" y="1543"/>
                  <a:pt x="1964" y="1543"/>
                </a:cubicBezTo>
                <a:lnTo>
                  <a:pt x="12764" y="1543"/>
                </a:lnTo>
                <a:cubicBezTo>
                  <a:pt x="13306" y="1543"/>
                  <a:pt x="13745" y="2234"/>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20"/>
                  <a:pt x="879" y="21600"/>
                  <a:pt x="1964" y="21600"/>
                </a:cubicBezTo>
                <a:lnTo>
                  <a:pt x="12764" y="21600"/>
                </a:lnTo>
                <a:cubicBezTo>
                  <a:pt x="13848" y="21600"/>
                  <a:pt x="14727" y="20220"/>
                  <a:pt x="14727" y="18514"/>
                </a:cubicBezTo>
                <a:lnTo>
                  <a:pt x="14727" y="3086"/>
                </a:lnTo>
                <a:cubicBezTo>
                  <a:pt x="14727" y="1382"/>
                  <a:pt x="13848" y="0"/>
                  <a:pt x="12764"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3" name="Shape 3713"/>
          <p:cNvSpPr/>
          <p:nvPr/>
        </p:nvSpPr>
        <p:spPr>
          <a:xfrm>
            <a:off x="6874826" y="1359369"/>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6382" y="10800"/>
                </a:moveTo>
                <a:cubicBezTo>
                  <a:pt x="6653" y="10800"/>
                  <a:pt x="6873" y="10558"/>
                  <a:pt x="6873" y="10260"/>
                </a:cubicBezTo>
                <a:cubicBezTo>
                  <a:pt x="6873" y="9963"/>
                  <a:pt x="6653" y="9720"/>
                  <a:pt x="6382" y="9720"/>
                </a:cubicBezTo>
                <a:cubicBezTo>
                  <a:pt x="6110" y="9720"/>
                  <a:pt x="5891" y="9963"/>
                  <a:pt x="5891" y="10260"/>
                </a:cubicBezTo>
                <a:cubicBezTo>
                  <a:pt x="5891" y="10558"/>
                  <a:pt x="6110" y="10800"/>
                  <a:pt x="6382" y="10800"/>
                </a:cubicBezTo>
                <a:moveTo>
                  <a:pt x="3436" y="10800"/>
                </a:moveTo>
                <a:cubicBezTo>
                  <a:pt x="3708" y="10800"/>
                  <a:pt x="3927" y="11043"/>
                  <a:pt x="3927" y="11340"/>
                </a:cubicBezTo>
                <a:cubicBezTo>
                  <a:pt x="3927" y="11638"/>
                  <a:pt x="3708" y="11880"/>
                  <a:pt x="3436" y="11880"/>
                </a:cubicBezTo>
                <a:cubicBezTo>
                  <a:pt x="3165" y="11880"/>
                  <a:pt x="2945" y="11638"/>
                  <a:pt x="2945" y="11340"/>
                </a:cubicBezTo>
                <a:cubicBezTo>
                  <a:pt x="2945" y="11043"/>
                  <a:pt x="3165" y="10800"/>
                  <a:pt x="3436" y="10800"/>
                </a:cubicBezTo>
                <a:moveTo>
                  <a:pt x="3436" y="12960"/>
                </a:moveTo>
                <a:cubicBezTo>
                  <a:pt x="4249" y="12960"/>
                  <a:pt x="4909" y="12235"/>
                  <a:pt x="4909" y="11340"/>
                </a:cubicBezTo>
                <a:cubicBezTo>
                  <a:pt x="4909" y="10446"/>
                  <a:pt x="4249" y="9720"/>
                  <a:pt x="3436" y="9720"/>
                </a:cubicBezTo>
                <a:cubicBezTo>
                  <a:pt x="2623" y="9720"/>
                  <a:pt x="1964" y="10446"/>
                  <a:pt x="1964" y="11340"/>
                </a:cubicBezTo>
                <a:cubicBezTo>
                  <a:pt x="1964" y="12235"/>
                  <a:pt x="2623" y="12960"/>
                  <a:pt x="3436" y="12960"/>
                </a:cubicBezTo>
                <a:moveTo>
                  <a:pt x="14236" y="18360"/>
                </a:moveTo>
                <a:lnTo>
                  <a:pt x="2455" y="18360"/>
                </a:lnTo>
                <a:cubicBezTo>
                  <a:pt x="2183" y="18360"/>
                  <a:pt x="1964" y="18603"/>
                  <a:pt x="1964" y="18900"/>
                </a:cubicBezTo>
                <a:cubicBezTo>
                  <a:pt x="1964" y="19198"/>
                  <a:pt x="2183" y="19440"/>
                  <a:pt x="2455" y="19440"/>
                </a:cubicBezTo>
                <a:lnTo>
                  <a:pt x="14236" y="19440"/>
                </a:lnTo>
                <a:cubicBezTo>
                  <a:pt x="14508" y="19440"/>
                  <a:pt x="14727" y="19198"/>
                  <a:pt x="14727" y="18900"/>
                </a:cubicBezTo>
                <a:cubicBezTo>
                  <a:pt x="14727" y="18603"/>
                  <a:pt x="14508" y="18360"/>
                  <a:pt x="14236" y="18360"/>
                </a:cubicBezTo>
                <a:moveTo>
                  <a:pt x="20618" y="18105"/>
                </a:moveTo>
                <a:lnTo>
                  <a:pt x="16691" y="16377"/>
                </a:lnTo>
                <a:lnTo>
                  <a:pt x="16691" y="12784"/>
                </a:lnTo>
                <a:lnTo>
                  <a:pt x="20618" y="11056"/>
                </a:lnTo>
                <a:cubicBezTo>
                  <a:pt x="20618" y="11056"/>
                  <a:pt x="20618" y="18105"/>
                  <a:pt x="20618" y="18105"/>
                </a:cubicBezTo>
                <a:close/>
                <a:moveTo>
                  <a:pt x="15709" y="19440"/>
                </a:moveTo>
                <a:cubicBezTo>
                  <a:pt x="15709" y="20037"/>
                  <a:pt x="15269" y="20520"/>
                  <a:pt x="14727" y="20520"/>
                </a:cubicBezTo>
                <a:lnTo>
                  <a:pt x="1964" y="20520"/>
                </a:lnTo>
                <a:cubicBezTo>
                  <a:pt x="1422" y="20520"/>
                  <a:pt x="982" y="20037"/>
                  <a:pt x="982" y="19440"/>
                </a:cubicBezTo>
                <a:lnTo>
                  <a:pt x="982" y="9720"/>
                </a:lnTo>
                <a:cubicBezTo>
                  <a:pt x="982" y="9124"/>
                  <a:pt x="1422" y="8640"/>
                  <a:pt x="1964" y="8640"/>
                </a:cubicBezTo>
                <a:lnTo>
                  <a:pt x="14727" y="8640"/>
                </a:lnTo>
                <a:cubicBezTo>
                  <a:pt x="15269" y="8640"/>
                  <a:pt x="15709" y="9124"/>
                  <a:pt x="15709" y="9720"/>
                </a:cubicBezTo>
                <a:cubicBezTo>
                  <a:pt x="15709" y="9720"/>
                  <a:pt x="15709" y="19440"/>
                  <a:pt x="15709" y="19440"/>
                </a:cubicBezTo>
                <a:close/>
                <a:moveTo>
                  <a:pt x="1964" y="4320"/>
                </a:moveTo>
                <a:cubicBezTo>
                  <a:pt x="1964" y="2531"/>
                  <a:pt x="3282" y="1080"/>
                  <a:pt x="4909" y="1080"/>
                </a:cubicBezTo>
                <a:cubicBezTo>
                  <a:pt x="6536" y="1080"/>
                  <a:pt x="7855" y="2531"/>
                  <a:pt x="7855" y="4320"/>
                </a:cubicBezTo>
                <a:cubicBezTo>
                  <a:pt x="7855" y="6110"/>
                  <a:pt x="6536" y="7560"/>
                  <a:pt x="4909" y="7560"/>
                </a:cubicBezTo>
                <a:cubicBezTo>
                  <a:pt x="3282" y="7560"/>
                  <a:pt x="1964" y="6110"/>
                  <a:pt x="1964" y="4320"/>
                </a:cubicBezTo>
                <a:moveTo>
                  <a:pt x="9190" y="7560"/>
                </a:moveTo>
                <a:lnTo>
                  <a:pt x="7501" y="7560"/>
                </a:lnTo>
                <a:cubicBezTo>
                  <a:pt x="7839" y="7233"/>
                  <a:pt x="8122" y="6841"/>
                  <a:pt x="8342" y="6404"/>
                </a:cubicBezTo>
                <a:cubicBezTo>
                  <a:pt x="8562" y="6843"/>
                  <a:pt x="8851" y="7232"/>
                  <a:pt x="9190" y="7560"/>
                </a:cubicBezTo>
                <a:moveTo>
                  <a:pt x="11782" y="1080"/>
                </a:moveTo>
                <a:cubicBezTo>
                  <a:pt x="13409" y="1080"/>
                  <a:pt x="14727" y="2531"/>
                  <a:pt x="14727" y="4320"/>
                </a:cubicBezTo>
                <a:cubicBezTo>
                  <a:pt x="14727" y="6110"/>
                  <a:pt x="13409" y="7560"/>
                  <a:pt x="11782" y="7560"/>
                </a:cubicBezTo>
                <a:cubicBezTo>
                  <a:pt x="10155" y="7560"/>
                  <a:pt x="8836" y="6110"/>
                  <a:pt x="8836" y="4320"/>
                </a:cubicBezTo>
                <a:cubicBezTo>
                  <a:pt x="8836" y="2531"/>
                  <a:pt x="10155" y="1080"/>
                  <a:pt x="11782" y="1080"/>
                </a:cubicBezTo>
                <a:moveTo>
                  <a:pt x="21109" y="9720"/>
                </a:moveTo>
                <a:cubicBezTo>
                  <a:pt x="21030" y="9720"/>
                  <a:pt x="20958" y="9745"/>
                  <a:pt x="20892" y="9782"/>
                </a:cubicBezTo>
                <a:lnTo>
                  <a:pt x="20890" y="9777"/>
                </a:lnTo>
                <a:lnTo>
                  <a:pt x="16691" y="11625"/>
                </a:lnTo>
                <a:lnTo>
                  <a:pt x="16691" y="9720"/>
                </a:lnTo>
                <a:cubicBezTo>
                  <a:pt x="16691" y="8527"/>
                  <a:pt x="15812" y="7560"/>
                  <a:pt x="14727" y="7560"/>
                </a:cubicBezTo>
                <a:lnTo>
                  <a:pt x="14373" y="7560"/>
                </a:lnTo>
                <a:cubicBezTo>
                  <a:pt x="15191" y="6769"/>
                  <a:pt x="15709" y="5612"/>
                  <a:pt x="15709" y="4320"/>
                </a:cubicBezTo>
                <a:cubicBezTo>
                  <a:pt x="15709" y="1934"/>
                  <a:pt x="13951" y="0"/>
                  <a:pt x="11782" y="0"/>
                </a:cubicBezTo>
                <a:cubicBezTo>
                  <a:pt x="10302" y="0"/>
                  <a:pt x="9015" y="902"/>
                  <a:pt x="8345" y="2231"/>
                </a:cubicBezTo>
                <a:cubicBezTo>
                  <a:pt x="7676" y="902"/>
                  <a:pt x="6389" y="0"/>
                  <a:pt x="4909" y="0"/>
                </a:cubicBezTo>
                <a:cubicBezTo>
                  <a:pt x="2740" y="0"/>
                  <a:pt x="982" y="1934"/>
                  <a:pt x="982" y="4320"/>
                </a:cubicBezTo>
                <a:cubicBezTo>
                  <a:pt x="982" y="5612"/>
                  <a:pt x="1501" y="6769"/>
                  <a:pt x="2317" y="7560"/>
                </a:cubicBezTo>
                <a:lnTo>
                  <a:pt x="1964" y="7560"/>
                </a:lnTo>
                <a:cubicBezTo>
                  <a:pt x="879" y="7560"/>
                  <a:pt x="0" y="8527"/>
                  <a:pt x="0" y="9720"/>
                </a:cubicBezTo>
                <a:lnTo>
                  <a:pt x="0" y="19440"/>
                </a:lnTo>
                <a:cubicBezTo>
                  <a:pt x="0" y="20633"/>
                  <a:pt x="879" y="21600"/>
                  <a:pt x="1964" y="21600"/>
                </a:cubicBezTo>
                <a:lnTo>
                  <a:pt x="14727" y="21600"/>
                </a:lnTo>
                <a:cubicBezTo>
                  <a:pt x="15812" y="21600"/>
                  <a:pt x="16691" y="20633"/>
                  <a:pt x="16691" y="19440"/>
                </a:cubicBezTo>
                <a:lnTo>
                  <a:pt x="16691" y="17536"/>
                </a:lnTo>
                <a:lnTo>
                  <a:pt x="20890" y="19383"/>
                </a:lnTo>
                <a:lnTo>
                  <a:pt x="20891" y="19379"/>
                </a:lnTo>
                <a:cubicBezTo>
                  <a:pt x="20958" y="19416"/>
                  <a:pt x="21030" y="19440"/>
                  <a:pt x="21109" y="19440"/>
                </a:cubicBezTo>
                <a:cubicBezTo>
                  <a:pt x="21380" y="19440"/>
                  <a:pt x="21600" y="19198"/>
                  <a:pt x="21600" y="18900"/>
                </a:cubicBezTo>
                <a:lnTo>
                  <a:pt x="21600" y="10260"/>
                </a:lnTo>
                <a:cubicBezTo>
                  <a:pt x="21600" y="9963"/>
                  <a:pt x="21380" y="9720"/>
                  <a:pt x="21109" y="9720"/>
                </a:cubicBezTo>
                <a:moveTo>
                  <a:pt x="11782" y="5400"/>
                </a:moveTo>
                <a:cubicBezTo>
                  <a:pt x="12324" y="5400"/>
                  <a:pt x="12764" y="4916"/>
                  <a:pt x="12764" y="4320"/>
                </a:cubicBezTo>
                <a:cubicBezTo>
                  <a:pt x="12764" y="3724"/>
                  <a:pt x="12324" y="3240"/>
                  <a:pt x="11782" y="3240"/>
                </a:cubicBezTo>
                <a:cubicBezTo>
                  <a:pt x="11240" y="3240"/>
                  <a:pt x="10800" y="3724"/>
                  <a:pt x="10800" y="4320"/>
                </a:cubicBezTo>
                <a:cubicBezTo>
                  <a:pt x="10800" y="4916"/>
                  <a:pt x="11240" y="5400"/>
                  <a:pt x="11782" y="5400"/>
                </a:cubicBezTo>
                <a:moveTo>
                  <a:pt x="4909" y="5400"/>
                </a:moveTo>
                <a:cubicBezTo>
                  <a:pt x="5451" y="5400"/>
                  <a:pt x="5891" y="4916"/>
                  <a:pt x="5891" y="4320"/>
                </a:cubicBezTo>
                <a:cubicBezTo>
                  <a:pt x="5891" y="3724"/>
                  <a:pt x="5451" y="3240"/>
                  <a:pt x="4909" y="3240"/>
                </a:cubicBezTo>
                <a:cubicBezTo>
                  <a:pt x="4367" y="3240"/>
                  <a:pt x="3927" y="3724"/>
                  <a:pt x="3927" y="4320"/>
                </a:cubicBezTo>
                <a:cubicBezTo>
                  <a:pt x="3927" y="4916"/>
                  <a:pt x="4367" y="5400"/>
                  <a:pt x="4909" y="5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4" name="Shape 3714"/>
          <p:cNvSpPr/>
          <p:nvPr/>
        </p:nvSpPr>
        <p:spPr>
          <a:xfrm>
            <a:off x="7324392" y="1349803"/>
            <a:ext cx="114783" cy="210435"/>
          </a:xfrm>
          <a:custGeom>
            <a:avLst/>
            <a:gdLst/>
            <a:ahLst/>
            <a:cxnLst>
              <a:cxn ang="0">
                <a:pos x="wd2" y="hd2"/>
              </a:cxn>
              <a:cxn ang="5400000">
                <a:pos x="wd2" y="hd2"/>
              </a:cxn>
              <a:cxn ang="10800000">
                <a:pos x="wd2" y="hd2"/>
              </a:cxn>
              <a:cxn ang="16200000">
                <a:pos x="wd2" y="hd2"/>
              </a:cxn>
            </a:cxnLst>
            <a:rect l="0" t="0" r="r" b="b"/>
            <a:pathLst>
              <a:path w="21600" h="21600" extrusionOk="0">
                <a:moveTo>
                  <a:pt x="11700" y="1473"/>
                </a:moveTo>
                <a:lnTo>
                  <a:pt x="9900" y="1473"/>
                </a:lnTo>
                <a:cubicBezTo>
                  <a:pt x="9403" y="1473"/>
                  <a:pt x="9000" y="1692"/>
                  <a:pt x="9000" y="1964"/>
                </a:cubicBezTo>
                <a:cubicBezTo>
                  <a:pt x="9000" y="2235"/>
                  <a:pt x="9403" y="2455"/>
                  <a:pt x="9900" y="2455"/>
                </a:cubicBezTo>
                <a:lnTo>
                  <a:pt x="11700" y="2455"/>
                </a:lnTo>
                <a:cubicBezTo>
                  <a:pt x="12197" y="2455"/>
                  <a:pt x="12600" y="2235"/>
                  <a:pt x="12600" y="1964"/>
                </a:cubicBezTo>
                <a:cubicBezTo>
                  <a:pt x="12600" y="1692"/>
                  <a:pt x="12197" y="1473"/>
                  <a:pt x="11700" y="1473"/>
                </a:cubicBezTo>
                <a:moveTo>
                  <a:pt x="19800" y="2945"/>
                </a:moveTo>
                <a:lnTo>
                  <a:pt x="1800" y="2945"/>
                </a:lnTo>
                <a:lnTo>
                  <a:pt x="1800" y="1964"/>
                </a:lnTo>
                <a:cubicBezTo>
                  <a:pt x="1800" y="1422"/>
                  <a:pt x="2605" y="982"/>
                  <a:pt x="3600" y="982"/>
                </a:cubicBezTo>
                <a:lnTo>
                  <a:pt x="18000" y="982"/>
                </a:lnTo>
                <a:cubicBezTo>
                  <a:pt x="18993" y="982"/>
                  <a:pt x="19800" y="1422"/>
                  <a:pt x="19800" y="1964"/>
                </a:cubicBezTo>
                <a:cubicBezTo>
                  <a:pt x="19800" y="1964"/>
                  <a:pt x="19800" y="2945"/>
                  <a:pt x="19800" y="2945"/>
                </a:cubicBezTo>
                <a:close/>
                <a:moveTo>
                  <a:pt x="19800" y="17673"/>
                </a:moveTo>
                <a:lnTo>
                  <a:pt x="1800" y="17673"/>
                </a:lnTo>
                <a:lnTo>
                  <a:pt x="1800" y="3927"/>
                </a:lnTo>
                <a:lnTo>
                  <a:pt x="19800" y="3927"/>
                </a:lnTo>
                <a:cubicBezTo>
                  <a:pt x="19800" y="3927"/>
                  <a:pt x="19800" y="17673"/>
                  <a:pt x="19800" y="17673"/>
                </a:cubicBezTo>
                <a:close/>
                <a:moveTo>
                  <a:pt x="19800" y="19636"/>
                </a:moveTo>
                <a:cubicBezTo>
                  <a:pt x="19800" y="20179"/>
                  <a:pt x="18993" y="20618"/>
                  <a:pt x="18000" y="20618"/>
                </a:cubicBezTo>
                <a:lnTo>
                  <a:pt x="3600" y="20618"/>
                </a:lnTo>
                <a:cubicBezTo>
                  <a:pt x="2605" y="20618"/>
                  <a:pt x="1800" y="20179"/>
                  <a:pt x="1800" y="19636"/>
                </a:cubicBezTo>
                <a:lnTo>
                  <a:pt x="1800" y="18655"/>
                </a:lnTo>
                <a:lnTo>
                  <a:pt x="19800" y="18655"/>
                </a:lnTo>
                <a:cubicBezTo>
                  <a:pt x="19800" y="18655"/>
                  <a:pt x="19800" y="19636"/>
                  <a:pt x="19800" y="19636"/>
                </a:cubicBezTo>
                <a:close/>
                <a:moveTo>
                  <a:pt x="18000" y="0"/>
                </a:moveTo>
                <a:lnTo>
                  <a:pt x="3600" y="0"/>
                </a:lnTo>
                <a:cubicBezTo>
                  <a:pt x="1612" y="0"/>
                  <a:pt x="0" y="879"/>
                  <a:pt x="0" y="1964"/>
                </a:cubicBezTo>
                <a:lnTo>
                  <a:pt x="0" y="19636"/>
                </a:lnTo>
                <a:cubicBezTo>
                  <a:pt x="0" y="20722"/>
                  <a:pt x="1612" y="21600"/>
                  <a:pt x="3600" y="21600"/>
                </a:cubicBezTo>
                <a:lnTo>
                  <a:pt x="18000" y="21600"/>
                </a:lnTo>
                <a:cubicBezTo>
                  <a:pt x="19988" y="21600"/>
                  <a:pt x="21600" y="20722"/>
                  <a:pt x="21600" y="19636"/>
                </a:cubicBezTo>
                <a:lnTo>
                  <a:pt x="21600" y="1964"/>
                </a:lnTo>
                <a:cubicBezTo>
                  <a:pt x="21600" y="879"/>
                  <a:pt x="19988" y="0"/>
                  <a:pt x="18000" y="0"/>
                </a:cubicBezTo>
                <a:moveTo>
                  <a:pt x="10800" y="20127"/>
                </a:moveTo>
                <a:cubicBezTo>
                  <a:pt x="11297" y="20127"/>
                  <a:pt x="11700" y="19908"/>
                  <a:pt x="11700" y="19636"/>
                </a:cubicBezTo>
                <a:cubicBezTo>
                  <a:pt x="11700" y="19366"/>
                  <a:pt x="11297" y="19145"/>
                  <a:pt x="10800" y="19145"/>
                </a:cubicBezTo>
                <a:cubicBezTo>
                  <a:pt x="10303" y="19145"/>
                  <a:pt x="9900" y="19366"/>
                  <a:pt x="9900" y="19636"/>
                </a:cubicBezTo>
                <a:cubicBezTo>
                  <a:pt x="9900" y="19908"/>
                  <a:pt x="10303" y="20127"/>
                  <a:pt x="10800" y="201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5" name="Shape 3715"/>
          <p:cNvSpPr/>
          <p:nvPr/>
        </p:nvSpPr>
        <p:spPr>
          <a:xfrm>
            <a:off x="7707001" y="1349803"/>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20250" y="19636"/>
                </a:moveTo>
                <a:cubicBezTo>
                  <a:pt x="20250" y="20179"/>
                  <a:pt x="19645" y="20618"/>
                  <a:pt x="18900" y="20618"/>
                </a:cubicBezTo>
                <a:lnTo>
                  <a:pt x="2700" y="20618"/>
                </a:lnTo>
                <a:cubicBezTo>
                  <a:pt x="1954" y="20618"/>
                  <a:pt x="1350" y="20179"/>
                  <a:pt x="1350" y="19636"/>
                </a:cubicBezTo>
                <a:lnTo>
                  <a:pt x="1350" y="1964"/>
                </a:lnTo>
                <a:cubicBezTo>
                  <a:pt x="1350" y="1422"/>
                  <a:pt x="1954" y="982"/>
                  <a:pt x="2700" y="982"/>
                </a:cubicBezTo>
                <a:lnTo>
                  <a:pt x="18900" y="982"/>
                </a:lnTo>
                <a:cubicBezTo>
                  <a:pt x="19645" y="982"/>
                  <a:pt x="20250" y="1422"/>
                  <a:pt x="20250" y="1964"/>
                </a:cubicBezTo>
                <a:cubicBezTo>
                  <a:pt x="20250" y="1964"/>
                  <a:pt x="20250" y="19636"/>
                  <a:pt x="20250" y="19636"/>
                </a:cubicBezTo>
                <a:close/>
                <a:moveTo>
                  <a:pt x="18900" y="0"/>
                </a:moveTo>
                <a:lnTo>
                  <a:pt x="2700" y="0"/>
                </a:lnTo>
                <a:cubicBezTo>
                  <a:pt x="1209" y="0"/>
                  <a:pt x="0" y="879"/>
                  <a:pt x="0" y="1964"/>
                </a:cubicBezTo>
                <a:lnTo>
                  <a:pt x="0" y="19636"/>
                </a:lnTo>
                <a:cubicBezTo>
                  <a:pt x="0" y="20722"/>
                  <a:pt x="1209" y="21600"/>
                  <a:pt x="2700" y="21600"/>
                </a:cubicBezTo>
                <a:lnTo>
                  <a:pt x="18900" y="21600"/>
                </a:lnTo>
                <a:cubicBezTo>
                  <a:pt x="20391" y="21600"/>
                  <a:pt x="21600" y="20722"/>
                  <a:pt x="21600" y="19636"/>
                </a:cubicBezTo>
                <a:lnTo>
                  <a:pt x="21600" y="1964"/>
                </a:lnTo>
                <a:cubicBezTo>
                  <a:pt x="21600" y="879"/>
                  <a:pt x="20391" y="0"/>
                  <a:pt x="18900" y="0"/>
                </a:cubicBezTo>
                <a:moveTo>
                  <a:pt x="4050" y="3927"/>
                </a:moveTo>
                <a:lnTo>
                  <a:pt x="17550" y="3927"/>
                </a:lnTo>
                <a:lnTo>
                  <a:pt x="17550" y="17673"/>
                </a:lnTo>
                <a:lnTo>
                  <a:pt x="4050" y="17673"/>
                </a:lnTo>
                <a:cubicBezTo>
                  <a:pt x="4050" y="17673"/>
                  <a:pt x="4050" y="3927"/>
                  <a:pt x="4050" y="3927"/>
                </a:cubicBezTo>
                <a:close/>
                <a:moveTo>
                  <a:pt x="2700" y="18655"/>
                </a:moveTo>
                <a:lnTo>
                  <a:pt x="18900" y="18655"/>
                </a:lnTo>
                <a:lnTo>
                  <a:pt x="18900" y="2945"/>
                </a:lnTo>
                <a:lnTo>
                  <a:pt x="2700" y="2945"/>
                </a:lnTo>
                <a:cubicBezTo>
                  <a:pt x="2700" y="2945"/>
                  <a:pt x="2700" y="18655"/>
                  <a:pt x="2700" y="18655"/>
                </a:cubicBezTo>
                <a:close/>
                <a:moveTo>
                  <a:pt x="10125" y="2455"/>
                </a:moveTo>
                <a:lnTo>
                  <a:pt x="11475" y="2455"/>
                </a:lnTo>
                <a:cubicBezTo>
                  <a:pt x="11848" y="2455"/>
                  <a:pt x="12150" y="2235"/>
                  <a:pt x="12150" y="1964"/>
                </a:cubicBezTo>
                <a:cubicBezTo>
                  <a:pt x="12150" y="1692"/>
                  <a:pt x="11848" y="1473"/>
                  <a:pt x="11475" y="1473"/>
                </a:cubicBezTo>
                <a:lnTo>
                  <a:pt x="10125" y="1473"/>
                </a:lnTo>
                <a:cubicBezTo>
                  <a:pt x="9752" y="1473"/>
                  <a:pt x="9450" y="1692"/>
                  <a:pt x="9450" y="1964"/>
                </a:cubicBezTo>
                <a:cubicBezTo>
                  <a:pt x="9450" y="2235"/>
                  <a:pt x="9752" y="2455"/>
                  <a:pt x="10125" y="2455"/>
                </a:cubicBezTo>
                <a:moveTo>
                  <a:pt x="10800" y="19145"/>
                </a:moveTo>
                <a:cubicBezTo>
                  <a:pt x="10427" y="19145"/>
                  <a:pt x="10125" y="19366"/>
                  <a:pt x="10125" y="19636"/>
                </a:cubicBezTo>
                <a:cubicBezTo>
                  <a:pt x="10125" y="19908"/>
                  <a:pt x="10427" y="20127"/>
                  <a:pt x="10800" y="20127"/>
                </a:cubicBezTo>
                <a:cubicBezTo>
                  <a:pt x="11173" y="20127"/>
                  <a:pt x="11475" y="19908"/>
                  <a:pt x="11475" y="19636"/>
                </a:cubicBezTo>
                <a:cubicBezTo>
                  <a:pt x="11475" y="19366"/>
                  <a:pt x="11173" y="19145"/>
                  <a:pt x="10800" y="191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6" name="Shape 3716"/>
          <p:cNvSpPr/>
          <p:nvPr/>
        </p:nvSpPr>
        <p:spPr>
          <a:xfrm>
            <a:off x="8080044" y="1378498"/>
            <a:ext cx="210435" cy="153044"/>
          </a:xfrm>
          <a:custGeom>
            <a:avLst/>
            <a:gdLst/>
            <a:ahLst/>
            <a:cxnLst>
              <a:cxn ang="0">
                <a:pos x="wd2" y="hd2"/>
              </a:cxn>
              <a:cxn ang="5400000">
                <a:pos x="wd2" y="hd2"/>
              </a:cxn>
              <a:cxn ang="10800000">
                <a:pos x="wd2" y="hd2"/>
              </a:cxn>
              <a:cxn ang="16200000">
                <a:pos x="wd2" y="hd2"/>
              </a:cxn>
            </a:cxnLst>
            <a:rect l="0" t="0" r="r" b="b"/>
            <a:pathLst>
              <a:path w="21600" h="21600" extrusionOk="0">
                <a:moveTo>
                  <a:pt x="1408" y="20250"/>
                </a:moveTo>
                <a:lnTo>
                  <a:pt x="2740" y="17504"/>
                </a:lnTo>
                <a:cubicBezTo>
                  <a:pt x="2807" y="17526"/>
                  <a:pt x="2874" y="17550"/>
                  <a:pt x="2945" y="17550"/>
                </a:cubicBezTo>
                <a:lnTo>
                  <a:pt x="18655" y="17550"/>
                </a:lnTo>
                <a:cubicBezTo>
                  <a:pt x="18726" y="17550"/>
                  <a:pt x="18793" y="17526"/>
                  <a:pt x="18860" y="17504"/>
                </a:cubicBezTo>
                <a:lnTo>
                  <a:pt x="20192" y="20250"/>
                </a:lnTo>
                <a:cubicBezTo>
                  <a:pt x="20192" y="20250"/>
                  <a:pt x="1408" y="20250"/>
                  <a:pt x="1408" y="20250"/>
                </a:cubicBezTo>
                <a:close/>
                <a:moveTo>
                  <a:pt x="2945" y="1350"/>
                </a:moveTo>
                <a:lnTo>
                  <a:pt x="18655" y="1350"/>
                </a:lnTo>
                <a:lnTo>
                  <a:pt x="18655" y="16200"/>
                </a:lnTo>
                <a:lnTo>
                  <a:pt x="2945" y="16200"/>
                </a:lnTo>
                <a:cubicBezTo>
                  <a:pt x="2945" y="16200"/>
                  <a:pt x="2945" y="1350"/>
                  <a:pt x="2945" y="1350"/>
                </a:cubicBezTo>
                <a:close/>
                <a:moveTo>
                  <a:pt x="21510" y="20558"/>
                </a:moveTo>
                <a:lnTo>
                  <a:pt x="21518" y="20551"/>
                </a:lnTo>
                <a:lnTo>
                  <a:pt x="19591" y="16577"/>
                </a:lnTo>
                <a:cubicBezTo>
                  <a:pt x="19617" y="16457"/>
                  <a:pt x="19636" y="16333"/>
                  <a:pt x="19636" y="16200"/>
                </a:cubicBezTo>
                <a:lnTo>
                  <a:pt x="19636" y="1350"/>
                </a:lnTo>
                <a:cubicBezTo>
                  <a:pt x="19636" y="605"/>
                  <a:pt x="19197" y="0"/>
                  <a:pt x="18655" y="0"/>
                </a:cubicBezTo>
                <a:lnTo>
                  <a:pt x="2945" y="0"/>
                </a:lnTo>
                <a:cubicBezTo>
                  <a:pt x="2403" y="0"/>
                  <a:pt x="1964" y="605"/>
                  <a:pt x="1964" y="1350"/>
                </a:cubicBezTo>
                <a:lnTo>
                  <a:pt x="1964" y="16200"/>
                </a:lnTo>
                <a:cubicBezTo>
                  <a:pt x="1964" y="16333"/>
                  <a:pt x="1983" y="16457"/>
                  <a:pt x="2009" y="16577"/>
                </a:cubicBezTo>
                <a:lnTo>
                  <a:pt x="82" y="20551"/>
                </a:lnTo>
                <a:lnTo>
                  <a:pt x="90" y="20558"/>
                </a:lnTo>
                <a:cubicBezTo>
                  <a:pt x="38" y="20665"/>
                  <a:pt x="0" y="20787"/>
                  <a:pt x="0" y="20925"/>
                </a:cubicBezTo>
                <a:cubicBezTo>
                  <a:pt x="0" y="21298"/>
                  <a:pt x="220" y="21600"/>
                  <a:pt x="491" y="21600"/>
                </a:cubicBezTo>
                <a:lnTo>
                  <a:pt x="21109" y="21600"/>
                </a:lnTo>
                <a:cubicBezTo>
                  <a:pt x="21380" y="21600"/>
                  <a:pt x="21600" y="21298"/>
                  <a:pt x="21600" y="20925"/>
                </a:cubicBezTo>
                <a:cubicBezTo>
                  <a:pt x="21600" y="20787"/>
                  <a:pt x="21562" y="20665"/>
                  <a:pt x="21510" y="2055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7" name="Shape 3717"/>
          <p:cNvSpPr/>
          <p:nvPr/>
        </p:nvSpPr>
        <p:spPr>
          <a:xfrm>
            <a:off x="8481783" y="134980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9"/>
                  <a:pt x="6873" y="21109"/>
                </a:cubicBezTo>
                <a:cubicBezTo>
                  <a:pt x="6873" y="21380"/>
                  <a:pt x="7092" y="21600"/>
                  <a:pt x="7364" y="21600"/>
                </a:cubicBezTo>
                <a:lnTo>
                  <a:pt x="14236" y="21600"/>
                </a:lnTo>
                <a:cubicBezTo>
                  <a:pt x="14508" y="21600"/>
                  <a:pt x="14727" y="21380"/>
                  <a:pt x="14727" y="21109"/>
                </a:cubicBezTo>
                <a:cubicBezTo>
                  <a:pt x="14727" y="20839"/>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8" name="Shape 3718"/>
          <p:cNvSpPr/>
          <p:nvPr/>
        </p:nvSpPr>
        <p:spPr>
          <a:xfrm>
            <a:off x="4866131"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0774" y="5201"/>
                </a:moveTo>
                <a:cubicBezTo>
                  <a:pt x="10711" y="5093"/>
                  <a:pt x="10614" y="5023"/>
                  <a:pt x="10504" y="4986"/>
                </a:cubicBezTo>
                <a:lnTo>
                  <a:pt x="10517" y="4938"/>
                </a:lnTo>
                <a:cubicBezTo>
                  <a:pt x="10483" y="4941"/>
                  <a:pt x="10451" y="4949"/>
                  <a:pt x="10419" y="4957"/>
                </a:cubicBezTo>
                <a:lnTo>
                  <a:pt x="8464" y="4434"/>
                </a:lnTo>
                <a:cubicBezTo>
                  <a:pt x="8343" y="4401"/>
                  <a:pt x="8209" y="4414"/>
                  <a:pt x="8091" y="4482"/>
                </a:cubicBezTo>
                <a:cubicBezTo>
                  <a:pt x="7856" y="4618"/>
                  <a:pt x="7776" y="4918"/>
                  <a:pt x="7912" y="5153"/>
                </a:cubicBezTo>
                <a:cubicBezTo>
                  <a:pt x="7979" y="5271"/>
                  <a:pt x="8088" y="5349"/>
                  <a:pt x="8210" y="5382"/>
                </a:cubicBezTo>
                <a:lnTo>
                  <a:pt x="8964" y="5584"/>
                </a:lnTo>
                <a:cubicBezTo>
                  <a:pt x="8292" y="6116"/>
                  <a:pt x="7855" y="6927"/>
                  <a:pt x="7855" y="7855"/>
                </a:cubicBezTo>
                <a:cubicBezTo>
                  <a:pt x="7855" y="9081"/>
                  <a:pt x="8605" y="10131"/>
                  <a:pt x="9671" y="10574"/>
                </a:cubicBezTo>
                <a:lnTo>
                  <a:pt x="9934" y="9609"/>
                </a:lnTo>
                <a:cubicBezTo>
                  <a:pt x="9286" y="9289"/>
                  <a:pt x="8836" y="8627"/>
                  <a:pt x="8836" y="7855"/>
                </a:cubicBezTo>
                <a:cubicBezTo>
                  <a:pt x="8836" y="7221"/>
                  <a:pt x="9142" y="6666"/>
                  <a:pt x="9609" y="6309"/>
                </a:cubicBezTo>
                <a:lnTo>
                  <a:pt x="9335" y="7331"/>
                </a:lnTo>
                <a:cubicBezTo>
                  <a:pt x="9303" y="7453"/>
                  <a:pt x="9316" y="7586"/>
                  <a:pt x="9384" y="7704"/>
                </a:cubicBezTo>
                <a:cubicBezTo>
                  <a:pt x="9520" y="7939"/>
                  <a:pt x="9820" y="8019"/>
                  <a:pt x="10055" y="7883"/>
                </a:cubicBezTo>
                <a:cubicBezTo>
                  <a:pt x="10172" y="7815"/>
                  <a:pt x="10251" y="7707"/>
                  <a:pt x="10284" y="7585"/>
                </a:cubicBezTo>
                <a:lnTo>
                  <a:pt x="10823" y="5574"/>
                </a:lnTo>
                <a:cubicBezTo>
                  <a:pt x="10855" y="5452"/>
                  <a:pt x="10841" y="5319"/>
                  <a:pt x="10774" y="5201"/>
                </a:cubicBezTo>
                <a:moveTo>
                  <a:pt x="13421" y="10344"/>
                </a:moveTo>
                <a:lnTo>
                  <a:pt x="12630" y="10132"/>
                </a:lnTo>
                <a:cubicBezTo>
                  <a:pt x="13306" y="9599"/>
                  <a:pt x="13745" y="8785"/>
                  <a:pt x="13745" y="7855"/>
                </a:cubicBezTo>
                <a:cubicBezTo>
                  <a:pt x="13745" y="6644"/>
                  <a:pt x="13013" y="5604"/>
                  <a:pt x="11967" y="5153"/>
                </a:cubicBezTo>
                <a:lnTo>
                  <a:pt x="11702" y="6121"/>
                </a:lnTo>
                <a:cubicBezTo>
                  <a:pt x="12330" y="6448"/>
                  <a:pt x="12764" y="7098"/>
                  <a:pt x="12764" y="7855"/>
                </a:cubicBezTo>
                <a:cubicBezTo>
                  <a:pt x="12764" y="8468"/>
                  <a:pt x="12477" y="9008"/>
                  <a:pt x="12035" y="9366"/>
                </a:cubicBezTo>
                <a:lnTo>
                  <a:pt x="12295" y="8394"/>
                </a:lnTo>
                <a:cubicBezTo>
                  <a:pt x="12328" y="8273"/>
                  <a:pt x="12314" y="8139"/>
                  <a:pt x="12246" y="8021"/>
                </a:cubicBezTo>
                <a:cubicBezTo>
                  <a:pt x="12111" y="7786"/>
                  <a:pt x="11811" y="7706"/>
                  <a:pt x="11576" y="7842"/>
                </a:cubicBezTo>
                <a:cubicBezTo>
                  <a:pt x="11458" y="7910"/>
                  <a:pt x="11380" y="8019"/>
                  <a:pt x="11347" y="8140"/>
                </a:cubicBezTo>
                <a:lnTo>
                  <a:pt x="10808" y="10152"/>
                </a:lnTo>
                <a:lnTo>
                  <a:pt x="10808" y="10152"/>
                </a:lnTo>
                <a:cubicBezTo>
                  <a:pt x="10776" y="10274"/>
                  <a:pt x="10789" y="10407"/>
                  <a:pt x="10857" y="10524"/>
                </a:cubicBezTo>
                <a:cubicBezTo>
                  <a:pt x="10920" y="10634"/>
                  <a:pt x="11021" y="10706"/>
                  <a:pt x="11133" y="10742"/>
                </a:cubicBezTo>
                <a:lnTo>
                  <a:pt x="11126" y="10767"/>
                </a:lnTo>
                <a:cubicBezTo>
                  <a:pt x="11142" y="10765"/>
                  <a:pt x="11157" y="10762"/>
                  <a:pt x="11173" y="10758"/>
                </a:cubicBezTo>
                <a:lnTo>
                  <a:pt x="13167" y="11292"/>
                </a:lnTo>
                <a:cubicBezTo>
                  <a:pt x="13288" y="11324"/>
                  <a:pt x="13422" y="11311"/>
                  <a:pt x="13540" y="11243"/>
                </a:cubicBezTo>
                <a:cubicBezTo>
                  <a:pt x="13775" y="11107"/>
                  <a:pt x="13855" y="10807"/>
                  <a:pt x="13719" y="10573"/>
                </a:cubicBezTo>
                <a:cubicBezTo>
                  <a:pt x="13651" y="10455"/>
                  <a:pt x="13542" y="10376"/>
                  <a:pt x="13421" y="1034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9" name="Shape 3719"/>
          <p:cNvSpPr/>
          <p:nvPr/>
        </p:nvSpPr>
        <p:spPr>
          <a:xfrm>
            <a:off x="5267870"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2764" y="8836"/>
                </a:moveTo>
                <a:cubicBezTo>
                  <a:pt x="12628" y="8836"/>
                  <a:pt x="12505" y="8892"/>
                  <a:pt x="12417" y="8980"/>
                </a:cubicBezTo>
                <a:lnTo>
                  <a:pt x="11291" y="10106"/>
                </a:lnTo>
                <a:lnTo>
                  <a:pt x="11291" y="4419"/>
                </a:lnTo>
                <a:lnTo>
                  <a:pt x="11291" y="4418"/>
                </a:lnTo>
                <a:cubicBezTo>
                  <a:pt x="11291" y="4148"/>
                  <a:pt x="11071" y="3927"/>
                  <a:pt x="10800" y="3927"/>
                </a:cubicBezTo>
                <a:cubicBezTo>
                  <a:pt x="10529" y="3927"/>
                  <a:pt x="10309" y="4148"/>
                  <a:pt x="10309" y="4418"/>
                </a:cubicBezTo>
                <a:lnTo>
                  <a:pt x="10309" y="10106"/>
                </a:lnTo>
                <a:lnTo>
                  <a:pt x="9183" y="8980"/>
                </a:lnTo>
                <a:cubicBezTo>
                  <a:pt x="9095" y="8892"/>
                  <a:pt x="8972" y="8836"/>
                  <a:pt x="8836" y="8836"/>
                </a:cubicBezTo>
                <a:cubicBezTo>
                  <a:pt x="8566" y="8836"/>
                  <a:pt x="8345" y="9057"/>
                  <a:pt x="8345" y="9327"/>
                </a:cubicBezTo>
                <a:cubicBezTo>
                  <a:pt x="8345" y="9463"/>
                  <a:pt x="8401" y="9586"/>
                  <a:pt x="8489" y="9674"/>
                </a:cubicBezTo>
                <a:lnTo>
                  <a:pt x="10453" y="11638"/>
                </a:lnTo>
                <a:cubicBezTo>
                  <a:pt x="10542" y="11727"/>
                  <a:pt x="10664" y="11782"/>
                  <a:pt x="10800" y="11782"/>
                </a:cubicBezTo>
                <a:cubicBezTo>
                  <a:pt x="10936" y="11782"/>
                  <a:pt x="11058" y="11727"/>
                  <a:pt x="11147" y="11638"/>
                </a:cubicBezTo>
                <a:lnTo>
                  <a:pt x="13111" y="9674"/>
                </a:lnTo>
                <a:cubicBezTo>
                  <a:pt x="13199" y="9586"/>
                  <a:pt x="13255" y="9463"/>
                  <a:pt x="13255" y="9327"/>
                </a:cubicBezTo>
                <a:cubicBezTo>
                  <a:pt x="13255" y="9057"/>
                  <a:pt x="13034" y="8836"/>
                  <a:pt x="12764"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0" name="Shape 3720"/>
          <p:cNvSpPr/>
          <p:nvPr/>
        </p:nvSpPr>
        <p:spPr>
          <a:xfrm>
            <a:off x="5669609"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1147" y="4071"/>
                </a:moveTo>
                <a:cubicBezTo>
                  <a:pt x="11058" y="3982"/>
                  <a:pt x="10936" y="3927"/>
                  <a:pt x="10800" y="3927"/>
                </a:cubicBezTo>
                <a:cubicBezTo>
                  <a:pt x="10664" y="3927"/>
                  <a:pt x="10542" y="3982"/>
                  <a:pt x="10453" y="4071"/>
                </a:cubicBezTo>
                <a:lnTo>
                  <a:pt x="8489" y="6035"/>
                </a:lnTo>
                <a:cubicBezTo>
                  <a:pt x="8401" y="6124"/>
                  <a:pt x="8345" y="6247"/>
                  <a:pt x="8345" y="6382"/>
                </a:cubicBezTo>
                <a:cubicBezTo>
                  <a:pt x="8345" y="6653"/>
                  <a:pt x="8566" y="6873"/>
                  <a:pt x="8836" y="6873"/>
                </a:cubicBezTo>
                <a:cubicBezTo>
                  <a:pt x="8972" y="6873"/>
                  <a:pt x="9095" y="6818"/>
                  <a:pt x="9183" y="6730"/>
                </a:cubicBezTo>
                <a:lnTo>
                  <a:pt x="10309" y="5603"/>
                </a:lnTo>
                <a:lnTo>
                  <a:pt x="10309" y="11291"/>
                </a:lnTo>
                <a:cubicBezTo>
                  <a:pt x="10309" y="11562"/>
                  <a:pt x="10529" y="11782"/>
                  <a:pt x="10800" y="11782"/>
                </a:cubicBezTo>
                <a:cubicBezTo>
                  <a:pt x="11071" y="11782"/>
                  <a:pt x="11291" y="11562"/>
                  <a:pt x="11291" y="11291"/>
                </a:cubicBezTo>
                <a:lnTo>
                  <a:pt x="11291" y="5603"/>
                </a:lnTo>
                <a:lnTo>
                  <a:pt x="12417" y="6730"/>
                </a:lnTo>
                <a:cubicBezTo>
                  <a:pt x="12505" y="6818"/>
                  <a:pt x="12628" y="6873"/>
                  <a:pt x="12764" y="6873"/>
                </a:cubicBezTo>
                <a:cubicBezTo>
                  <a:pt x="13034" y="6873"/>
                  <a:pt x="13255" y="6653"/>
                  <a:pt x="13255" y="6382"/>
                </a:cubicBezTo>
                <a:cubicBezTo>
                  <a:pt x="13255" y="6247"/>
                  <a:pt x="13199" y="6124"/>
                  <a:pt x="13111" y="6035"/>
                </a:cubicBezTo>
                <a:cubicBezTo>
                  <a:pt x="13111" y="6035"/>
                  <a:pt x="11147" y="4071"/>
                  <a:pt x="11147" y="407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1" name="Shape 3721"/>
          <p:cNvSpPr/>
          <p:nvPr/>
        </p:nvSpPr>
        <p:spPr>
          <a:xfrm>
            <a:off x="6071348"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3"/>
                  <a:pt x="20179" y="17673"/>
                  <a:pt x="19636" y="17673"/>
                </a:cubicBezTo>
                <a:lnTo>
                  <a:pt x="1964" y="17673"/>
                </a:lnTo>
                <a:cubicBezTo>
                  <a:pt x="1421"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3" y="20618"/>
                  <a:pt x="6873" y="20838"/>
                  <a:pt x="6873" y="21109"/>
                </a:cubicBezTo>
                <a:cubicBezTo>
                  <a:pt x="6873" y="21380"/>
                  <a:pt x="7093" y="21600"/>
                  <a:pt x="7364" y="21600"/>
                </a:cubicBezTo>
                <a:lnTo>
                  <a:pt x="14236" y="21600"/>
                </a:lnTo>
                <a:cubicBezTo>
                  <a:pt x="14507" y="21600"/>
                  <a:pt x="14727" y="21380"/>
                  <a:pt x="14727" y="21109"/>
                </a:cubicBezTo>
                <a:cubicBezTo>
                  <a:pt x="14727" y="20838"/>
                  <a:pt x="14507"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moveTo>
                  <a:pt x="14236" y="7364"/>
                </a:moveTo>
                <a:lnTo>
                  <a:pt x="8549" y="7364"/>
                </a:lnTo>
                <a:lnTo>
                  <a:pt x="9674" y="6239"/>
                </a:lnTo>
                <a:cubicBezTo>
                  <a:pt x="9763" y="6150"/>
                  <a:pt x="9818" y="6027"/>
                  <a:pt x="9818" y="5891"/>
                </a:cubicBezTo>
                <a:cubicBezTo>
                  <a:pt x="9818" y="5621"/>
                  <a:pt x="9598" y="5400"/>
                  <a:pt x="9327" y="5400"/>
                </a:cubicBezTo>
                <a:cubicBezTo>
                  <a:pt x="9192" y="5400"/>
                  <a:pt x="9069" y="5456"/>
                  <a:pt x="8980" y="5544"/>
                </a:cubicBezTo>
                <a:lnTo>
                  <a:pt x="7017" y="7507"/>
                </a:lnTo>
                <a:cubicBezTo>
                  <a:pt x="6928" y="7597"/>
                  <a:pt x="6873" y="7719"/>
                  <a:pt x="6873" y="7855"/>
                </a:cubicBezTo>
                <a:cubicBezTo>
                  <a:pt x="6873" y="7991"/>
                  <a:pt x="6928" y="8113"/>
                  <a:pt x="7017" y="8202"/>
                </a:cubicBezTo>
                <a:lnTo>
                  <a:pt x="8980" y="10165"/>
                </a:lnTo>
                <a:cubicBezTo>
                  <a:pt x="9069" y="10254"/>
                  <a:pt x="9192" y="10309"/>
                  <a:pt x="9327" y="10309"/>
                </a:cubicBezTo>
                <a:cubicBezTo>
                  <a:pt x="9598" y="10309"/>
                  <a:pt x="9818" y="10090"/>
                  <a:pt x="9818" y="9818"/>
                </a:cubicBezTo>
                <a:cubicBezTo>
                  <a:pt x="9818" y="9683"/>
                  <a:pt x="9763" y="9560"/>
                  <a:pt x="9674" y="9471"/>
                </a:cubicBezTo>
                <a:lnTo>
                  <a:pt x="8549" y="8345"/>
                </a:lnTo>
                <a:lnTo>
                  <a:pt x="14236" y="8345"/>
                </a:lnTo>
                <a:cubicBezTo>
                  <a:pt x="14507" y="8345"/>
                  <a:pt x="14727" y="8126"/>
                  <a:pt x="14727" y="7855"/>
                </a:cubicBezTo>
                <a:cubicBezTo>
                  <a:pt x="14727" y="7584"/>
                  <a:pt x="14507" y="7364"/>
                  <a:pt x="14236" y="73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2" name="Shape 3722"/>
          <p:cNvSpPr/>
          <p:nvPr/>
        </p:nvSpPr>
        <p:spPr>
          <a:xfrm>
            <a:off x="6473087" y="1751542"/>
            <a:ext cx="210431" cy="210435"/>
          </a:xfrm>
          <a:custGeom>
            <a:avLst/>
            <a:gdLst/>
            <a:ahLst/>
            <a:cxnLst>
              <a:cxn ang="0">
                <a:pos x="wd2" y="hd2"/>
              </a:cxn>
              <a:cxn ang="5400000">
                <a:pos x="wd2" y="hd2"/>
              </a:cxn>
              <a:cxn ang="10800000">
                <a:pos x="wd2" y="hd2"/>
              </a:cxn>
              <a:cxn ang="16200000">
                <a:pos x="wd2" y="hd2"/>
              </a:cxn>
            </a:cxnLst>
            <a:rect l="0" t="0" r="r" b="b"/>
            <a:pathLst>
              <a:path w="21600" h="21600" extrusionOk="0">
                <a:moveTo>
                  <a:pt x="14583" y="7507"/>
                </a:moveTo>
                <a:lnTo>
                  <a:pt x="12620" y="5544"/>
                </a:lnTo>
                <a:cubicBezTo>
                  <a:pt x="12531" y="5456"/>
                  <a:pt x="12408" y="5400"/>
                  <a:pt x="12273" y="5400"/>
                </a:cubicBezTo>
                <a:cubicBezTo>
                  <a:pt x="12001" y="5400"/>
                  <a:pt x="11782" y="5621"/>
                  <a:pt x="11782" y="5891"/>
                </a:cubicBezTo>
                <a:cubicBezTo>
                  <a:pt x="11782" y="6027"/>
                  <a:pt x="11837" y="6150"/>
                  <a:pt x="11926" y="6239"/>
                </a:cubicBezTo>
                <a:lnTo>
                  <a:pt x="13051" y="7364"/>
                </a:lnTo>
                <a:lnTo>
                  <a:pt x="7364" y="7364"/>
                </a:lnTo>
                <a:cubicBezTo>
                  <a:pt x="7092" y="7364"/>
                  <a:pt x="6873" y="7584"/>
                  <a:pt x="6873" y="7855"/>
                </a:cubicBezTo>
                <a:cubicBezTo>
                  <a:pt x="6873" y="8126"/>
                  <a:pt x="7092" y="8345"/>
                  <a:pt x="7364" y="8345"/>
                </a:cubicBezTo>
                <a:lnTo>
                  <a:pt x="13051" y="8345"/>
                </a:lnTo>
                <a:lnTo>
                  <a:pt x="11926" y="9471"/>
                </a:lnTo>
                <a:cubicBezTo>
                  <a:pt x="11837" y="9560"/>
                  <a:pt x="11782" y="9683"/>
                  <a:pt x="11782" y="9818"/>
                </a:cubicBezTo>
                <a:cubicBezTo>
                  <a:pt x="11782" y="10090"/>
                  <a:pt x="12001" y="10309"/>
                  <a:pt x="12273" y="10309"/>
                </a:cubicBezTo>
                <a:cubicBezTo>
                  <a:pt x="12408" y="10309"/>
                  <a:pt x="12531" y="10254"/>
                  <a:pt x="12620" y="10165"/>
                </a:cubicBezTo>
                <a:lnTo>
                  <a:pt x="14583" y="8202"/>
                </a:lnTo>
                <a:cubicBezTo>
                  <a:pt x="14672" y="8113"/>
                  <a:pt x="14727" y="7991"/>
                  <a:pt x="14727" y="7855"/>
                </a:cubicBezTo>
                <a:cubicBezTo>
                  <a:pt x="14727" y="7719"/>
                  <a:pt x="14672" y="7597"/>
                  <a:pt x="14583" y="7507"/>
                </a:cubicBezTo>
                <a:close/>
                <a:moveTo>
                  <a:pt x="20618" y="14727"/>
                </a:moveTo>
                <a:lnTo>
                  <a:pt x="982" y="14727"/>
                </a:lnTo>
                <a:lnTo>
                  <a:pt x="982" y="1964"/>
                </a:lnTo>
                <a:cubicBezTo>
                  <a:pt x="982" y="1422"/>
                  <a:pt x="1421" y="982"/>
                  <a:pt x="1964" y="982"/>
                </a:cubicBezTo>
                <a:lnTo>
                  <a:pt x="19636" y="982"/>
                </a:lnTo>
                <a:cubicBezTo>
                  <a:pt x="20179" y="982"/>
                  <a:pt x="20618" y="1422"/>
                  <a:pt x="20618" y="1964"/>
                </a:cubicBezTo>
                <a:cubicBezTo>
                  <a:pt x="20618" y="1964"/>
                  <a:pt x="20618" y="14727"/>
                  <a:pt x="20618" y="14727"/>
                </a:cubicBezTo>
                <a:close/>
                <a:moveTo>
                  <a:pt x="20618" y="16691"/>
                </a:moveTo>
                <a:cubicBezTo>
                  <a:pt x="20618" y="17234"/>
                  <a:pt x="20179" y="17673"/>
                  <a:pt x="19636" y="17673"/>
                </a:cubicBezTo>
                <a:lnTo>
                  <a:pt x="1964" y="17673"/>
                </a:lnTo>
                <a:cubicBezTo>
                  <a:pt x="1421" y="17673"/>
                  <a:pt x="982" y="17234"/>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7" y="18655"/>
                </a:lnTo>
                <a:lnTo>
                  <a:pt x="8837" y="20618"/>
                </a:lnTo>
                <a:lnTo>
                  <a:pt x="7364" y="20618"/>
                </a:lnTo>
                <a:cubicBezTo>
                  <a:pt x="7092" y="20618"/>
                  <a:pt x="6873" y="20838"/>
                  <a:pt x="6873" y="21109"/>
                </a:cubicBezTo>
                <a:cubicBezTo>
                  <a:pt x="6873" y="21380"/>
                  <a:pt x="7092" y="21600"/>
                  <a:pt x="7364" y="21600"/>
                </a:cubicBezTo>
                <a:lnTo>
                  <a:pt x="14236" y="21600"/>
                </a:lnTo>
                <a:cubicBezTo>
                  <a:pt x="14508" y="21600"/>
                  <a:pt x="14727" y="21380"/>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3" name="Shape 3723"/>
          <p:cNvSpPr/>
          <p:nvPr/>
        </p:nvSpPr>
        <p:spPr>
          <a:xfrm>
            <a:off x="6874826"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7547" y="14727"/>
                  <a:pt x="4909" y="12969"/>
                  <a:pt x="4909" y="10800"/>
                </a:cubicBezTo>
                <a:cubicBezTo>
                  <a:pt x="4909" y="8631"/>
                  <a:pt x="7547" y="6873"/>
                  <a:pt x="10800" y="6873"/>
                </a:cubicBezTo>
                <a:cubicBezTo>
                  <a:pt x="11895" y="6873"/>
                  <a:pt x="12917" y="7076"/>
                  <a:pt x="13795" y="7423"/>
                </a:cubicBezTo>
                <a:lnTo>
                  <a:pt x="15709" y="5073"/>
                </a:lnTo>
                <a:lnTo>
                  <a:pt x="15709" y="8631"/>
                </a:lnTo>
                <a:cubicBezTo>
                  <a:pt x="16328" y="9252"/>
                  <a:pt x="16691" y="9998"/>
                  <a:pt x="16691" y="10800"/>
                </a:cubicBezTo>
                <a:cubicBezTo>
                  <a:pt x="16691" y="12969"/>
                  <a:pt x="14053" y="14727"/>
                  <a:pt x="10800" y="14727"/>
                </a:cubicBezTo>
                <a:moveTo>
                  <a:pt x="16691" y="1964"/>
                </a:moveTo>
                <a:lnTo>
                  <a:pt x="13360" y="6247"/>
                </a:lnTo>
                <a:cubicBezTo>
                  <a:pt x="12568" y="6019"/>
                  <a:pt x="11706" y="5891"/>
                  <a:pt x="10800" y="5891"/>
                </a:cubicBezTo>
                <a:cubicBezTo>
                  <a:pt x="7004" y="5891"/>
                  <a:pt x="3927" y="8089"/>
                  <a:pt x="3927" y="10800"/>
                </a:cubicBezTo>
                <a:cubicBezTo>
                  <a:pt x="3927" y="13512"/>
                  <a:pt x="7004" y="15709"/>
                  <a:pt x="10800" y="15709"/>
                </a:cubicBezTo>
                <a:cubicBezTo>
                  <a:pt x="14596" y="15709"/>
                  <a:pt x="17673" y="13512"/>
                  <a:pt x="17673" y="10800"/>
                </a:cubicBezTo>
                <a:cubicBezTo>
                  <a:pt x="17673" y="9879"/>
                  <a:pt x="17310" y="9019"/>
                  <a:pt x="16691" y="8281"/>
                </a:cubicBezTo>
                <a:cubicBezTo>
                  <a:pt x="16691" y="8281"/>
                  <a:pt x="16691" y="1964"/>
                  <a:pt x="16691" y="1964"/>
                </a:cubicBezTo>
                <a:close/>
                <a:moveTo>
                  <a:pt x="19145" y="1964"/>
                </a:moveTo>
                <a:cubicBezTo>
                  <a:pt x="18874" y="1964"/>
                  <a:pt x="18655" y="2184"/>
                  <a:pt x="18655" y="2455"/>
                </a:cubicBezTo>
                <a:cubicBezTo>
                  <a:pt x="18655" y="2726"/>
                  <a:pt x="18874" y="2945"/>
                  <a:pt x="19145" y="2945"/>
                </a:cubicBezTo>
                <a:cubicBezTo>
                  <a:pt x="19417" y="2945"/>
                  <a:pt x="19636" y="2726"/>
                  <a:pt x="19636" y="2455"/>
                </a:cubicBezTo>
                <a:cubicBezTo>
                  <a:pt x="19636" y="2184"/>
                  <a:pt x="19417" y="1964"/>
                  <a:pt x="19145" y="1964"/>
                </a:cubicBezTo>
                <a:moveTo>
                  <a:pt x="20618" y="16691"/>
                </a:moveTo>
                <a:cubicBezTo>
                  <a:pt x="20618" y="17233"/>
                  <a:pt x="20178" y="17673"/>
                  <a:pt x="19636" y="17673"/>
                </a:cubicBezTo>
                <a:lnTo>
                  <a:pt x="1964" y="17673"/>
                </a:lnTo>
                <a:cubicBezTo>
                  <a:pt x="1422" y="17673"/>
                  <a:pt x="982" y="17233"/>
                  <a:pt x="982" y="16691"/>
                </a:cubicBezTo>
                <a:lnTo>
                  <a:pt x="982" y="1964"/>
                </a:lnTo>
                <a:cubicBezTo>
                  <a:pt x="982" y="1422"/>
                  <a:pt x="1422" y="982"/>
                  <a:pt x="1964" y="982"/>
                </a:cubicBezTo>
                <a:lnTo>
                  <a:pt x="19636" y="982"/>
                </a:lnTo>
                <a:cubicBezTo>
                  <a:pt x="20178" y="982"/>
                  <a:pt x="20618" y="1422"/>
                  <a:pt x="20618" y="1964"/>
                </a:cubicBezTo>
                <a:cubicBezTo>
                  <a:pt x="20618" y="1964"/>
                  <a:pt x="20618" y="16691"/>
                  <a:pt x="20618" y="16691"/>
                </a:cubicBezTo>
                <a:close/>
                <a:moveTo>
                  <a:pt x="20618" y="19636"/>
                </a:moveTo>
                <a:cubicBezTo>
                  <a:pt x="20618" y="20178"/>
                  <a:pt x="20178" y="20618"/>
                  <a:pt x="19636" y="20618"/>
                </a:cubicBezTo>
                <a:lnTo>
                  <a:pt x="1964" y="20618"/>
                </a:lnTo>
                <a:cubicBezTo>
                  <a:pt x="1422" y="20618"/>
                  <a:pt x="982" y="20178"/>
                  <a:pt x="982" y="19636"/>
                </a:cubicBezTo>
                <a:lnTo>
                  <a:pt x="982" y="18382"/>
                </a:lnTo>
                <a:cubicBezTo>
                  <a:pt x="1271" y="18551"/>
                  <a:pt x="1604" y="18655"/>
                  <a:pt x="1964" y="18655"/>
                </a:cubicBezTo>
                <a:lnTo>
                  <a:pt x="19636" y="18655"/>
                </a:lnTo>
                <a:cubicBezTo>
                  <a:pt x="19996" y="18655"/>
                  <a:pt x="20329" y="18551"/>
                  <a:pt x="20618" y="18382"/>
                </a:cubicBezTo>
                <a:cubicBezTo>
                  <a:pt x="20618" y="18382"/>
                  <a:pt x="20618" y="19636"/>
                  <a:pt x="20618" y="19636"/>
                </a:cubicBezTo>
                <a:close/>
                <a:moveTo>
                  <a:pt x="19636"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1964"/>
                </a:lnTo>
                <a:cubicBezTo>
                  <a:pt x="21600" y="879"/>
                  <a:pt x="20721" y="0"/>
                  <a:pt x="19636" y="0"/>
                </a:cubicBezTo>
                <a:moveTo>
                  <a:pt x="10800" y="11291"/>
                </a:moveTo>
                <a:cubicBezTo>
                  <a:pt x="10258" y="11291"/>
                  <a:pt x="9818" y="11071"/>
                  <a:pt x="9818" y="10800"/>
                </a:cubicBezTo>
                <a:cubicBezTo>
                  <a:pt x="9818" y="10530"/>
                  <a:pt x="10258" y="10309"/>
                  <a:pt x="10800" y="10309"/>
                </a:cubicBezTo>
                <a:cubicBezTo>
                  <a:pt x="11342" y="10309"/>
                  <a:pt x="11782" y="10530"/>
                  <a:pt x="11782" y="10800"/>
                </a:cubicBezTo>
                <a:cubicBezTo>
                  <a:pt x="11782" y="11071"/>
                  <a:pt x="11342" y="11291"/>
                  <a:pt x="10800" y="11291"/>
                </a:cubicBezTo>
                <a:moveTo>
                  <a:pt x="10800" y="9327"/>
                </a:moveTo>
                <a:cubicBezTo>
                  <a:pt x="9716" y="9327"/>
                  <a:pt x="8836" y="9987"/>
                  <a:pt x="8836" y="10800"/>
                </a:cubicBezTo>
                <a:cubicBezTo>
                  <a:pt x="8836" y="11614"/>
                  <a:pt x="9716" y="12273"/>
                  <a:pt x="10800" y="12273"/>
                </a:cubicBezTo>
                <a:cubicBezTo>
                  <a:pt x="11884" y="12273"/>
                  <a:pt x="12764" y="11614"/>
                  <a:pt x="12764" y="10800"/>
                </a:cubicBezTo>
                <a:cubicBezTo>
                  <a:pt x="12764" y="9987"/>
                  <a:pt x="11884" y="9327"/>
                  <a:pt x="10800" y="9327"/>
                </a:cubicBezTo>
                <a:moveTo>
                  <a:pt x="19145" y="15709"/>
                </a:moveTo>
                <a:cubicBezTo>
                  <a:pt x="18874" y="15709"/>
                  <a:pt x="18655" y="15930"/>
                  <a:pt x="18655" y="16200"/>
                </a:cubicBezTo>
                <a:cubicBezTo>
                  <a:pt x="18655" y="16471"/>
                  <a:pt x="18874" y="16691"/>
                  <a:pt x="19145" y="16691"/>
                </a:cubicBezTo>
                <a:cubicBezTo>
                  <a:pt x="19417" y="16691"/>
                  <a:pt x="19636" y="16471"/>
                  <a:pt x="19636" y="16200"/>
                </a:cubicBezTo>
                <a:cubicBezTo>
                  <a:pt x="19636" y="15930"/>
                  <a:pt x="19417" y="15709"/>
                  <a:pt x="19145" y="15709"/>
                </a:cubicBezTo>
                <a:moveTo>
                  <a:pt x="2455" y="15709"/>
                </a:moveTo>
                <a:cubicBezTo>
                  <a:pt x="2183" y="15709"/>
                  <a:pt x="1964" y="15930"/>
                  <a:pt x="1964" y="16200"/>
                </a:cubicBezTo>
                <a:cubicBezTo>
                  <a:pt x="1964" y="16471"/>
                  <a:pt x="2183" y="16691"/>
                  <a:pt x="2455" y="16691"/>
                </a:cubicBezTo>
                <a:cubicBezTo>
                  <a:pt x="2726" y="16691"/>
                  <a:pt x="2945" y="16471"/>
                  <a:pt x="2945" y="16200"/>
                </a:cubicBezTo>
                <a:cubicBezTo>
                  <a:pt x="2945" y="15930"/>
                  <a:pt x="2726" y="15709"/>
                  <a:pt x="2455" y="15709"/>
                </a:cubicBezTo>
                <a:moveTo>
                  <a:pt x="5645" y="4418"/>
                </a:moveTo>
                <a:lnTo>
                  <a:pt x="12027" y="4418"/>
                </a:lnTo>
                <a:cubicBezTo>
                  <a:pt x="12434" y="4418"/>
                  <a:pt x="12764" y="4088"/>
                  <a:pt x="12764" y="3682"/>
                </a:cubicBezTo>
                <a:cubicBezTo>
                  <a:pt x="12764" y="3275"/>
                  <a:pt x="12434" y="2945"/>
                  <a:pt x="12027" y="2945"/>
                </a:cubicBezTo>
                <a:lnTo>
                  <a:pt x="5645" y="2945"/>
                </a:lnTo>
                <a:cubicBezTo>
                  <a:pt x="5239" y="2945"/>
                  <a:pt x="4909" y="3275"/>
                  <a:pt x="4909" y="3682"/>
                </a:cubicBezTo>
                <a:cubicBezTo>
                  <a:pt x="4909" y="4088"/>
                  <a:pt x="5239" y="4418"/>
                  <a:pt x="5645" y="4418"/>
                </a:cubicBezTo>
                <a:moveTo>
                  <a:pt x="2455" y="1964"/>
                </a:moveTo>
                <a:cubicBezTo>
                  <a:pt x="2183" y="1964"/>
                  <a:pt x="1964" y="2184"/>
                  <a:pt x="1964" y="2455"/>
                </a:cubicBezTo>
                <a:cubicBezTo>
                  <a:pt x="1964" y="2726"/>
                  <a:pt x="2183" y="2945"/>
                  <a:pt x="2455" y="2945"/>
                </a:cubicBezTo>
                <a:cubicBezTo>
                  <a:pt x="2726" y="2945"/>
                  <a:pt x="2945" y="2726"/>
                  <a:pt x="2945" y="2455"/>
                </a:cubicBezTo>
                <a:cubicBezTo>
                  <a:pt x="2945" y="2184"/>
                  <a:pt x="2726" y="1964"/>
                  <a:pt x="2455" y="19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4" name="Shape 3724"/>
          <p:cNvSpPr/>
          <p:nvPr/>
        </p:nvSpPr>
        <p:spPr>
          <a:xfrm>
            <a:off x="7276565"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764" y="5891"/>
                </a:moveTo>
                <a:lnTo>
                  <a:pt x="14727" y="5891"/>
                </a:lnTo>
                <a:lnTo>
                  <a:pt x="14727" y="1964"/>
                </a:lnTo>
                <a:lnTo>
                  <a:pt x="12764" y="1964"/>
                </a:lnTo>
                <a:cubicBezTo>
                  <a:pt x="12764" y="1964"/>
                  <a:pt x="12764" y="5891"/>
                  <a:pt x="12764" y="5891"/>
                </a:cubicBezTo>
                <a:close/>
                <a:moveTo>
                  <a:pt x="6873" y="2945"/>
                </a:moveTo>
                <a:lnTo>
                  <a:pt x="10800" y="2945"/>
                </a:lnTo>
                <a:lnTo>
                  <a:pt x="10800" y="1964"/>
                </a:lnTo>
                <a:lnTo>
                  <a:pt x="6873" y="1964"/>
                </a:lnTo>
                <a:cubicBezTo>
                  <a:pt x="6873" y="1964"/>
                  <a:pt x="6873" y="2945"/>
                  <a:pt x="6873" y="29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4"/>
                  <a:pt x="5348" y="7855"/>
                  <a:pt x="5891" y="7855"/>
                </a:cubicBezTo>
                <a:lnTo>
                  <a:pt x="15709" y="7855"/>
                </a:lnTo>
                <a:cubicBezTo>
                  <a:pt x="16251" y="7855"/>
                  <a:pt x="16691" y="7414"/>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3927"/>
                </a:lnTo>
                <a:cubicBezTo>
                  <a:pt x="21600" y="3927"/>
                  <a:pt x="17673" y="0"/>
                  <a:pt x="17673" y="0"/>
                </a:cubicBezTo>
                <a:close/>
                <a:moveTo>
                  <a:pt x="6873" y="4909"/>
                </a:moveTo>
                <a:lnTo>
                  <a:pt x="9818" y="4909"/>
                </a:lnTo>
                <a:lnTo>
                  <a:pt x="9818" y="3927"/>
                </a:lnTo>
                <a:lnTo>
                  <a:pt x="6873" y="3927"/>
                </a:lnTo>
                <a:cubicBezTo>
                  <a:pt x="6873" y="3927"/>
                  <a:pt x="6873" y="4909"/>
                  <a:pt x="6873" y="490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5" name="Shape 3725"/>
          <p:cNvSpPr/>
          <p:nvPr/>
        </p:nvSpPr>
        <p:spPr>
          <a:xfrm>
            <a:off x="7678305"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5709" y="15709"/>
                </a:moveTo>
                <a:lnTo>
                  <a:pt x="5891" y="15709"/>
                </a:lnTo>
                <a:lnTo>
                  <a:pt x="5891" y="16691"/>
                </a:lnTo>
                <a:lnTo>
                  <a:pt x="15709" y="16691"/>
                </a:lnTo>
                <a:cubicBezTo>
                  <a:pt x="15709" y="16691"/>
                  <a:pt x="15709" y="15709"/>
                  <a:pt x="15709" y="15709"/>
                </a:cubicBezTo>
                <a:close/>
                <a:moveTo>
                  <a:pt x="15709" y="17673"/>
                </a:moveTo>
                <a:lnTo>
                  <a:pt x="5891" y="17673"/>
                </a:lnTo>
                <a:lnTo>
                  <a:pt x="5891" y="18655"/>
                </a:lnTo>
                <a:lnTo>
                  <a:pt x="15709" y="18655"/>
                </a:lnTo>
                <a:cubicBezTo>
                  <a:pt x="15709" y="18655"/>
                  <a:pt x="15709" y="17673"/>
                  <a:pt x="15709" y="17673"/>
                </a:cubicBezTo>
                <a:close/>
                <a:moveTo>
                  <a:pt x="11782" y="13745"/>
                </a:moveTo>
                <a:lnTo>
                  <a:pt x="5891" y="13745"/>
                </a:lnTo>
                <a:lnTo>
                  <a:pt x="5891" y="14727"/>
                </a:lnTo>
                <a:lnTo>
                  <a:pt x="11782" y="14727"/>
                </a:lnTo>
                <a:cubicBezTo>
                  <a:pt x="11782" y="14727"/>
                  <a:pt x="11782" y="13745"/>
                  <a:pt x="11782" y="13745"/>
                </a:cubicBezTo>
                <a:close/>
                <a:moveTo>
                  <a:pt x="20618" y="19636"/>
                </a:moveTo>
                <a:cubicBezTo>
                  <a:pt x="20618" y="20178"/>
                  <a:pt x="20178" y="20618"/>
                  <a:pt x="19636" y="20618"/>
                </a:cubicBezTo>
                <a:lnTo>
                  <a:pt x="18655" y="20618"/>
                </a:lnTo>
                <a:lnTo>
                  <a:pt x="18655" y="11782"/>
                </a:lnTo>
                <a:cubicBezTo>
                  <a:pt x="18655" y="11240"/>
                  <a:pt x="18214" y="10800"/>
                  <a:pt x="17673" y="10800"/>
                </a:cubicBezTo>
                <a:lnTo>
                  <a:pt x="3927" y="10800"/>
                </a:lnTo>
                <a:cubicBezTo>
                  <a:pt x="3385" y="10800"/>
                  <a:pt x="2945" y="11240"/>
                  <a:pt x="2945" y="11782"/>
                </a:cubicBezTo>
                <a:lnTo>
                  <a:pt x="2945" y="20618"/>
                </a:lnTo>
                <a:lnTo>
                  <a:pt x="1964" y="20618"/>
                </a:lnTo>
                <a:cubicBezTo>
                  <a:pt x="1421" y="20618"/>
                  <a:pt x="982" y="20178"/>
                  <a:pt x="982" y="19636"/>
                </a:cubicBezTo>
                <a:lnTo>
                  <a:pt x="982" y="1964"/>
                </a:lnTo>
                <a:cubicBezTo>
                  <a:pt x="982" y="1422"/>
                  <a:pt x="1421" y="982"/>
                  <a:pt x="1964" y="982"/>
                </a:cubicBezTo>
                <a:lnTo>
                  <a:pt x="4909" y="982"/>
                </a:lnTo>
                <a:lnTo>
                  <a:pt x="4909" y="6873"/>
                </a:lnTo>
                <a:cubicBezTo>
                  <a:pt x="4909" y="7414"/>
                  <a:pt x="5348" y="7855"/>
                  <a:pt x="5891" y="7855"/>
                </a:cubicBezTo>
                <a:lnTo>
                  <a:pt x="15709" y="7855"/>
                </a:lnTo>
                <a:cubicBezTo>
                  <a:pt x="16251" y="7855"/>
                  <a:pt x="16691" y="7414"/>
                  <a:pt x="16691" y="6873"/>
                </a:cubicBezTo>
                <a:lnTo>
                  <a:pt x="16691" y="982"/>
                </a:lnTo>
                <a:lnTo>
                  <a:pt x="17182" y="982"/>
                </a:lnTo>
                <a:lnTo>
                  <a:pt x="20618" y="4418"/>
                </a:lnTo>
                <a:cubicBezTo>
                  <a:pt x="20618" y="4418"/>
                  <a:pt x="20618" y="19636"/>
                  <a:pt x="20618" y="19636"/>
                </a:cubicBezTo>
                <a:close/>
                <a:moveTo>
                  <a:pt x="17673" y="20618"/>
                </a:moveTo>
                <a:lnTo>
                  <a:pt x="3927" y="20618"/>
                </a:lnTo>
                <a:lnTo>
                  <a:pt x="3927" y="11782"/>
                </a:lnTo>
                <a:lnTo>
                  <a:pt x="17673" y="11782"/>
                </a:lnTo>
                <a:cubicBezTo>
                  <a:pt x="17673" y="11782"/>
                  <a:pt x="17673" y="20618"/>
                  <a:pt x="17673" y="20618"/>
                </a:cubicBezTo>
                <a:close/>
                <a:moveTo>
                  <a:pt x="5891" y="982"/>
                </a:moveTo>
                <a:lnTo>
                  <a:pt x="15709" y="982"/>
                </a:lnTo>
                <a:lnTo>
                  <a:pt x="15709" y="6873"/>
                </a:lnTo>
                <a:lnTo>
                  <a:pt x="5891" y="6873"/>
                </a:lnTo>
                <a:cubicBezTo>
                  <a:pt x="5891" y="6873"/>
                  <a:pt x="5891" y="982"/>
                  <a:pt x="5891" y="982"/>
                </a:cubicBezTo>
                <a:close/>
                <a:moveTo>
                  <a:pt x="17673" y="0"/>
                </a:moveTo>
                <a:lnTo>
                  <a:pt x="1964" y="0"/>
                </a:lnTo>
                <a:cubicBezTo>
                  <a:pt x="879" y="0"/>
                  <a:pt x="0" y="879"/>
                  <a:pt x="0" y="1964"/>
                </a:cubicBezTo>
                <a:lnTo>
                  <a:pt x="0" y="19636"/>
                </a:lnTo>
                <a:cubicBezTo>
                  <a:pt x="0" y="20722"/>
                  <a:pt x="879" y="21600"/>
                  <a:pt x="1964" y="21600"/>
                </a:cubicBezTo>
                <a:lnTo>
                  <a:pt x="19636" y="21600"/>
                </a:lnTo>
                <a:cubicBezTo>
                  <a:pt x="20721" y="21600"/>
                  <a:pt x="21600" y="20722"/>
                  <a:pt x="21600" y="19636"/>
                </a:cubicBezTo>
                <a:lnTo>
                  <a:pt x="21600" y="3927"/>
                </a:lnTo>
                <a:cubicBezTo>
                  <a:pt x="21600" y="3927"/>
                  <a:pt x="17673" y="0"/>
                  <a:pt x="17673" y="0"/>
                </a:cubicBezTo>
                <a:close/>
                <a:moveTo>
                  <a:pt x="12764" y="5891"/>
                </a:moveTo>
                <a:lnTo>
                  <a:pt x="14727" y="5891"/>
                </a:lnTo>
                <a:lnTo>
                  <a:pt x="14727" y="1964"/>
                </a:lnTo>
                <a:lnTo>
                  <a:pt x="12764" y="1964"/>
                </a:lnTo>
                <a:cubicBezTo>
                  <a:pt x="12764" y="1964"/>
                  <a:pt x="12764" y="5891"/>
                  <a:pt x="12764" y="589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6" name="Shape 3726"/>
          <p:cNvSpPr/>
          <p:nvPr/>
        </p:nvSpPr>
        <p:spPr>
          <a:xfrm>
            <a:off x="8080044" y="1770673"/>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0800" y="1200"/>
                </a:ln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10800" y="0"/>
                </a:ln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70"/>
                  <a:pt x="17892" y="6000"/>
                  <a:pt x="18164" y="6000"/>
                </a:cubicBezTo>
                <a:cubicBezTo>
                  <a:pt x="18435" y="6000"/>
                  <a:pt x="18655" y="6270"/>
                  <a:pt x="18655" y="6600"/>
                </a:cubicBezTo>
                <a:cubicBezTo>
                  <a:pt x="18655" y="6932"/>
                  <a:pt x="18435" y="7200"/>
                  <a:pt x="18164" y="7200"/>
                </a:cubicBezTo>
                <a:moveTo>
                  <a:pt x="18164" y="4800"/>
                </a:moveTo>
                <a:cubicBezTo>
                  <a:pt x="17351" y="4800"/>
                  <a:pt x="16691" y="5606"/>
                  <a:pt x="16691" y="6600"/>
                </a:cubicBezTo>
                <a:cubicBezTo>
                  <a:pt x="16691" y="7595"/>
                  <a:pt x="17351" y="8400"/>
                  <a:pt x="18164" y="8400"/>
                </a:cubicBezTo>
                <a:cubicBezTo>
                  <a:pt x="18977" y="8400"/>
                  <a:pt x="19636" y="7595"/>
                  <a:pt x="19636" y="6600"/>
                </a:cubicBezTo>
                <a:cubicBezTo>
                  <a:pt x="19636" y="5606"/>
                  <a:pt x="18977" y="4800"/>
                  <a:pt x="18164" y="4800"/>
                </a:cubicBezTo>
                <a:moveTo>
                  <a:pt x="18164" y="9600"/>
                </a:moveTo>
                <a:cubicBezTo>
                  <a:pt x="17892" y="9600"/>
                  <a:pt x="17673" y="9870"/>
                  <a:pt x="17673" y="10200"/>
                </a:cubicBezTo>
                <a:cubicBezTo>
                  <a:pt x="17673" y="10532"/>
                  <a:pt x="17892" y="10800"/>
                  <a:pt x="18164" y="10800"/>
                </a:cubicBezTo>
                <a:cubicBezTo>
                  <a:pt x="18435" y="10800"/>
                  <a:pt x="18655" y="10532"/>
                  <a:pt x="18655" y="10200"/>
                </a:cubicBezTo>
                <a:cubicBezTo>
                  <a:pt x="18655" y="9870"/>
                  <a:pt x="18435" y="9600"/>
                  <a:pt x="18164" y="9600"/>
                </a:cubicBezTo>
                <a:moveTo>
                  <a:pt x="10800" y="16800"/>
                </a:moveTo>
                <a:cubicBezTo>
                  <a:pt x="8631" y="16800"/>
                  <a:pt x="6873" y="14652"/>
                  <a:pt x="6873" y="12000"/>
                </a:cubicBezTo>
                <a:cubicBezTo>
                  <a:pt x="6873" y="9349"/>
                  <a:pt x="8631" y="7200"/>
                  <a:pt x="10800" y="7200"/>
                </a:cubicBezTo>
                <a:cubicBezTo>
                  <a:pt x="12969" y="7200"/>
                  <a:pt x="14727" y="9349"/>
                  <a:pt x="14727" y="12000"/>
                </a:cubicBezTo>
                <a:cubicBezTo>
                  <a:pt x="14727" y="14652"/>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9"/>
                  <a:pt x="9173" y="15600"/>
                  <a:pt x="10800" y="15600"/>
                </a:cubicBezTo>
                <a:cubicBezTo>
                  <a:pt x="12426" y="15600"/>
                  <a:pt x="13745" y="13989"/>
                  <a:pt x="13745" y="12000"/>
                </a:cubicBezTo>
                <a:cubicBezTo>
                  <a:pt x="13745" y="10012"/>
                  <a:pt x="12426" y="8400"/>
                  <a:pt x="10800" y="8400"/>
                </a:cubicBezTo>
                <a:moveTo>
                  <a:pt x="8345" y="3600"/>
                </a:moveTo>
                <a:lnTo>
                  <a:pt x="13255" y="3600"/>
                </a:lnTo>
                <a:cubicBezTo>
                  <a:pt x="13526" y="3600"/>
                  <a:pt x="13745" y="3332"/>
                  <a:pt x="13745" y="3000"/>
                </a:cubicBezTo>
                <a:cubicBezTo>
                  <a:pt x="13745" y="2670"/>
                  <a:pt x="13526" y="2400"/>
                  <a:pt x="13255" y="2400"/>
                </a:cubicBezTo>
                <a:lnTo>
                  <a:pt x="8345" y="2400"/>
                </a:lnTo>
                <a:cubicBezTo>
                  <a:pt x="8074" y="2400"/>
                  <a:pt x="7855" y="2670"/>
                  <a:pt x="7855" y="3000"/>
                </a:cubicBezTo>
                <a:cubicBezTo>
                  <a:pt x="7855" y="3332"/>
                  <a:pt x="8074" y="3600"/>
                  <a:pt x="8345" y="36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7" name="Shape 3727"/>
          <p:cNvSpPr/>
          <p:nvPr/>
        </p:nvSpPr>
        <p:spPr>
          <a:xfrm>
            <a:off x="8481783" y="175154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4727" y="10800"/>
                </a:moveTo>
                <a:cubicBezTo>
                  <a:pt x="14186" y="10800"/>
                  <a:pt x="13745" y="11240"/>
                  <a:pt x="13745" y="11782"/>
                </a:cubicBezTo>
                <a:cubicBezTo>
                  <a:pt x="13745" y="12324"/>
                  <a:pt x="14186" y="12764"/>
                  <a:pt x="14727" y="12764"/>
                </a:cubicBezTo>
                <a:cubicBezTo>
                  <a:pt x="15269" y="12764"/>
                  <a:pt x="15709" y="12324"/>
                  <a:pt x="15709" y="11782"/>
                </a:cubicBezTo>
                <a:cubicBezTo>
                  <a:pt x="15709" y="11240"/>
                  <a:pt x="15269" y="10800"/>
                  <a:pt x="14727" y="10800"/>
                </a:cubicBezTo>
                <a:moveTo>
                  <a:pt x="20618" y="0"/>
                </a:moveTo>
                <a:lnTo>
                  <a:pt x="4909" y="0"/>
                </a:lnTo>
                <a:cubicBezTo>
                  <a:pt x="4367" y="0"/>
                  <a:pt x="3927" y="440"/>
                  <a:pt x="3927" y="982"/>
                </a:cubicBezTo>
                <a:lnTo>
                  <a:pt x="3927" y="5891"/>
                </a:lnTo>
                <a:cubicBezTo>
                  <a:pt x="3927" y="6162"/>
                  <a:pt x="4147" y="6382"/>
                  <a:pt x="4418" y="6382"/>
                </a:cubicBezTo>
                <a:cubicBezTo>
                  <a:pt x="4690" y="6382"/>
                  <a:pt x="4909" y="6162"/>
                  <a:pt x="4909" y="5891"/>
                </a:cubicBezTo>
                <a:lnTo>
                  <a:pt x="4909" y="982"/>
                </a:lnTo>
                <a:lnTo>
                  <a:pt x="20618" y="982"/>
                </a:lnTo>
                <a:lnTo>
                  <a:pt x="20618" y="12764"/>
                </a:lnTo>
                <a:lnTo>
                  <a:pt x="19145" y="12764"/>
                </a:lnTo>
                <a:cubicBezTo>
                  <a:pt x="18874" y="12764"/>
                  <a:pt x="18655" y="12984"/>
                  <a:pt x="18655" y="13255"/>
                </a:cubicBezTo>
                <a:cubicBezTo>
                  <a:pt x="18655" y="13526"/>
                  <a:pt x="18874" y="13745"/>
                  <a:pt x="19145" y="13745"/>
                </a:cubicBezTo>
                <a:lnTo>
                  <a:pt x="20618" y="13745"/>
                </a:lnTo>
                <a:lnTo>
                  <a:pt x="20618" y="16691"/>
                </a:lnTo>
                <a:lnTo>
                  <a:pt x="19145" y="16691"/>
                </a:lnTo>
                <a:cubicBezTo>
                  <a:pt x="18874" y="16691"/>
                  <a:pt x="18655" y="16911"/>
                  <a:pt x="18655" y="17182"/>
                </a:cubicBezTo>
                <a:cubicBezTo>
                  <a:pt x="18655" y="17453"/>
                  <a:pt x="18874" y="17673"/>
                  <a:pt x="19145" y="17673"/>
                </a:cubicBezTo>
                <a:lnTo>
                  <a:pt x="20618" y="17673"/>
                </a:lnTo>
                <a:cubicBezTo>
                  <a:pt x="21160" y="17673"/>
                  <a:pt x="21600" y="17234"/>
                  <a:pt x="21600" y="16691"/>
                </a:cubicBezTo>
                <a:lnTo>
                  <a:pt x="21600" y="982"/>
                </a:lnTo>
                <a:cubicBezTo>
                  <a:pt x="21600" y="440"/>
                  <a:pt x="21160" y="0"/>
                  <a:pt x="20618" y="0"/>
                </a:cubicBezTo>
                <a:moveTo>
                  <a:pt x="14727" y="13745"/>
                </a:moveTo>
                <a:cubicBezTo>
                  <a:pt x="14456" y="13745"/>
                  <a:pt x="14236" y="13966"/>
                  <a:pt x="14236" y="14236"/>
                </a:cubicBezTo>
                <a:cubicBezTo>
                  <a:pt x="14236" y="14508"/>
                  <a:pt x="14456" y="14727"/>
                  <a:pt x="14727" y="14727"/>
                </a:cubicBezTo>
                <a:cubicBezTo>
                  <a:pt x="14999" y="14727"/>
                  <a:pt x="15218" y="14508"/>
                  <a:pt x="15218" y="14236"/>
                </a:cubicBezTo>
                <a:cubicBezTo>
                  <a:pt x="15218" y="13966"/>
                  <a:pt x="14999" y="13745"/>
                  <a:pt x="14727" y="13745"/>
                </a:cubicBezTo>
                <a:moveTo>
                  <a:pt x="16691" y="19636"/>
                </a:moveTo>
                <a:cubicBezTo>
                  <a:pt x="16691" y="20178"/>
                  <a:pt x="16251" y="20618"/>
                  <a:pt x="15709" y="20618"/>
                </a:cubicBezTo>
                <a:lnTo>
                  <a:pt x="1964" y="20618"/>
                </a:lnTo>
                <a:cubicBezTo>
                  <a:pt x="1422" y="20618"/>
                  <a:pt x="982" y="20178"/>
                  <a:pt x="982" y="19636"/>
                </a:cubicBezTo>
                <a:lnTo>
                  <a:pt x="982" y="10800"/>
                </a:lnTo>
                <a:cubicBezTo>
                  <a:pt x="982" y="10258"/>
                  <a:pt x="1422"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2"/>
                  <a:pt x="879" y="21600"/>
                  <a:pt x="1964" y="21600"/>
                </a:cubicBezTo>
                <a:lnTo>
                  <a:pt x="15709" y="21600"/>
                </a:lnTo>
                <a:cubicBezTo>
                  <a:pt x="16794" y="21600"/>
                  <a:pt x="17673" y="20722"/>
                  <a:pt x="17673" y="19636"/>
                </a:cubicBezTo>
                <a:lnTo>
                  <a:pt x="17673" y="10800"/>
                </a:lnTo>
                <a:cubicBezTo>
                  <a:pt x="17673" y="9716"/>
                  <a:pt x="16794" y="8836"/>
                  <a:pt x="15709" y="8836"/>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6"/>
                  <a:pt x="6668" y="18655"/>
                  <a:pt x="8836" y="18655"/>
                </a:cubicBezTo>
                <a:cubicBezTo>
                  <a:pt x="11005" y="18655"/>
                  <a:pt x="12764" y="16896"/>
                  <a:pt x="12764" y="14727"/>
                </a:cubicBezTo>
                <a:cubicBezTo>
                  <a:pt x="12764" y="12558"/>
                  <a:pt x="11005" y="10800"/>
                  <a:pt x="8836" y="10800"/>
                </a:cubicBezTo>
                <a:moveTo>
                  <a:pt x="8836" y="15709"/>
                </a:moveTo>
                <a:cubicBezTo>
                  <a:pt x="8295" y="15709"/>
                  <a:pt x="7855" y="15269"/>
                  <a:pt x="7855" y="14727"/>
                </a:cubicBezTo>
                <a:cubicBezTo>
                  <a:pt x="7855" y="14186"/>
                  <a:pt x="8295" y="13745"/>
                  <a:pt x="8836" y="13745"/>
                </a:cubicBezTo>
                <a:cubicBezTo>
                  <a:pt x="9378" y="13745"/>
                  <a:pt x="9818" y="14186"/>
                  <a:pt x="9818" y="14727"/>
                </a:cubicBezTo>
                <a:cubicBezTo>
                  <a:pt x="9818" y="15269"/>
                  <a:pt x="9378" y="15709"/>
                  <a:pt x="8836" y="15709"/>
                </a:cubicBezTo>
                <a:moveTo>
                  <a:pt x="8836" y="12764"/>
                </a:moveTo>
                <a:cubicBezTo>
                  <a:pt x="7752" y="12764"/>
                  <a:pt x="6873" y="13643"/>
                  <a:pt x="6873" y="14727"/>
                </a:cubicBezTo>
                <a:cubicBezTo>
                  <a:pt x="6873" y="15812"/>
                  <a:pt x="7752" y="16691"/>
                  <a:pt x="8836" y="16691"/>
                </a:cubicBezTo>
                <a:cubicBezTo>
                  <a:pt x="9921" y="16691"/>
                  <a:pt x="10800" y="15812"/>
                  <a:pt x="10800" y="14727"/>
                </a:cubicBezTo>
                <a:cubicBezTo>
                  <a:pt x="10800" y="13643"/>
                  <a:pt x="9921" y="12764"/>
                  <a:pt x="8836" y="127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8" name="Shape 3728"/>
          <p:cNvSpPr/>
          <p:nvPr/>
        </p:nvSpPr>
        <p:spPr>
          <a:xfrm>
            <a:off x="4866131"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5891" y="4909"/>
                </a:moveTo>
                <a:lnTo>
                  <a:pt x="6873" y="4909"/>
                </a:lnTo>
                <a:lnTo>
                  <a:pt x="6873" y="3927"/>
                </a:lnTo>
                <a:lnTo>
                  <a:pt x="5891" y="3927"/>
                </a:lnTo>
                <a:cubicBezTo>
                  <a:pt x="5891" y="3927"/>
                  <a:pt x="5891" y="4909"/>
                  <a:pt x="5891" y="4909"/>
                </a:cubicBezTo>
                <a:close/>
                <a:moveTo>
                  <a:pt x="18655" y="13745"/>
                </a:moveTo>
                <a:lnTo>
                  <a:pt x="19636" y="13745"/>
                </a:lnTo>
                <a:lnTo>
                  <a:pt x="19636" y="12764"/>
                </a:lnTo>
                <a:lnTo>
                  <a:pt x="18655" y="12764"/>
                </a:lnTo>
                <a:cubicBezTo>
                  <a:pt x="18655" y="12764"/>
                  <a:pt x="18655" y="13745"/>
                  <a:pt x="18655" y="13745"/>
                </a:cubicBezTo>
                <a:close/>
                <a:moveTo>
                  <a:pt x="6873" y="1964"/>
                </a:moveTo>
                <a:lnTo>
                  <a:pt x="5891" y="1964"/>
                </a:lnTo>
                <a:lnTo>
                  <a:pt x="5891" y="2945"/>
                </a:lnTo>
                <a:lnTo>
                  <a:pt x="6873" y="2945"/>
                </a:lnTo>
                <a:cubicBezTo>
                  <a:pt x="6873" y="2945"/>
                  <a:pt x="6873" y="1964"/>
                  <a:pt x="6873" y="1964"/>
                </a:cubicBezTo>
                <a:close/>
                <a:moveTo>
                  <a:pt x="20618" y="0"/>
                </a:moveTo>
                <a:lnTo>
                  <a:pt x="4909" y="0"/>
                </a:lnTo>
                <a:cubicBezTo>
                  <a:pt x="4367" y="0"/>
                  <a:pt x="3927" y="440"/>
                  <a:pt x="3927" y="982"/>
                </a:cubicBezTo>
                <a:lnTo>
                  <a:pt x="3927" y="5891"/>
                </a:lnTo>
                <a:cubicBezTo>
                  <a:pt x="3927" y="6162"/>
                  <a:pt x="4147" y="6382"/>
                  <a:pt x="4418" y="6382"/>
                </a:cubicBezTo>
                <a:cubicBezTo>
                  <a:pt x="4689" y="6382"/>
                  <a:pt x="4909" y="6162"/>
                  <a:pt x="4909" y="5891"/>
                </a:cubicBezTo>
                <a:lnTo>
                  <a:pt x="4909" y="1964"/>
                </a:lnTo>
                <a:cubicBezTo>
                  <a:pt x="4909" y="1422"/>
                  <a:pt x="5349" y="982"/>
                  <a:pt x="5891" y="982"/>
                </a:cubicBezTo>
                <a:lnTo>
                  <a:pt x="7855" y="982"/>
                </a:lnTo>
                <a:lnTo>
                  <a:pt x="7855" y="5400"/>
                </a:lnTo>
                <a:cubicBezTo>
                  <a:pt x="7855" y="5671"/>
                  <a:pt x="8075" y="5891"/>
                  <a:pt x="8345" y="5891"/>
                </a:cubicBezTo>
                <a:cubicBezTo>
                  <a:pt x="8616" y="5891"/>
                  <a:pt x="8836" y="5671"/>
                  <a:pt x="8836" y="5400"/>
                </a:cubicBezTo>
                <a:lnTo>
                  <a:pt x="8836" y="982"/>
                </a:lnTo>
                <a:lnTo>
                  <a:pt x="16691" y="982"/>
                </a:lnTo>
                <a:lnTo>
                  <a:pt x="16691" y="7364"/>
                </a:lnTo>
                <a:cubicBezTo>
                  <a:pt x="16691" y="7635"/>
                  <a:pt x="16911" y="7855"/>
                  <a:pt x="17182" y="7855"/>
                </a:cubicBezTo>
                <a:cubicBezTo>
                  <a:pt x="17453" y="7855"/>
                  <a:pt x="17673" y="7635"/>
                  <a:pt x="17673" y="7364"/>
                </a:cubicBezTo>
                <a:lnTo>
                  <a:pt x="17673" y="982"/>
                </a:lnTo>
                <a:lnTo>
                  <a:pt x="19636" y="982"/>
                </a:lnTo>
                <a:cubicBezTo>
                  <a:pt x="20179" y="982"/>
                  <a:pt x="20618" y="1422"/>
                  <a:pt x="20618" y="1964"/>
                </a:cubicBezTo>
                <a:lnTo>
                  <a:pt x="20618" y="8345"/>
                </a:lnTo>
                <a:lnTo>
                  <a:pt x="19145" y="8345"/>
                </a:lnTo>
                <a:cubicBezTo>
                  <a:pt x="18875" y="8345"/>
                  <a:pt x="18655" y="8566"/>
                  <a:pt x="18655" y="8836"/>
                </a:cubicBezTo>
                <a:cubicBezTo>
                  <a:pt x="18655" y="9108"/>
                  <a:pt x="18875" y="9327"/>
                  <a:pt x="19145" y="9327"/>
                </a:cubicBezTo>
                <a:lnTo>
                  <a:pt x="20618" y="9327"/>
                </a:lnTo>
                <a:lnTo>
                  <a:pt x="20618" y="15709"/>
                </a:lnTo>
                <a:cubicBezTo>
                  <a:pt x="20618" y="16252"/>
                  <a:pt x="20179" y="16691"/>
                  <a:pt x="19636" y="16691"/>
                </a:cubicBezTo>
                <a:lnTo>
                  <a:pt x="19145" y="16691"/>
                </a:lnTo>
                <a:cubicBezTo>
                  <a:pt x="18875" y="16691"/>
                  <a:pt x="18655" y="16911"/>
                  <a:pt x="18655" y="17182"/>
                </a:cubicBezTo>
                <a:cubicBezTo>
                  <a:pt x="18655" y="17453"/>
                  <a:pt x="18875" y="17673"/>
                  <a:pt x="19145" y="17673"/>
                </a:cubicBezTo>
                <a:lnTo>
                  <a:pt x="19145" y="17674"/>
                </a:lnTo>
                <a:lnTo>
                  <a:pt x="19636" y="17674"/>
                </a:lnTo>
                <a:lnTo>
                  <a:pt x="19636" y="17673"/>
                </a:lnTo>
                <a:lnTo>
                  <a:pt x="20618" y="17673"/>
                </a:lnTo>
                <a:cubicBezTo>
                  <a:pt x="21160" y="17673"/>
                  <a:pt x="21600" y="17233"/>
                  <a:pt x="21600" y="16691"/>
                </a:cubicBezTo>
                <a:lnTo>
                  <a:pt x="21600" y="982"/>
                </a:lnTo>
                <a:cubicBezTo>
                  <a:pt x="21600" y="440"/>
                  <a:pt x="21160" y="0"/>
                  <a:pt x="20618" y="0"/>
                </a:cubicBezTo>
                <a:moveTo>
                  <a:pt x="19636" y="10800"/>
                </a:moveTo>
                <a:lnTo>
                  <a:pt x="18655" y="10800"/>
                </a:lnTo>
                <a:lnTo>
                  <a:pt x="18655" y="11782"/>
                </a:lnTo>
                <a:lnTo>
                  <a:pt x="19636" y="11782"/>
                </a:lnTo>
                <a:cubicBezTo>
                  <a:pt x="19636" y="11782"/>
                  <a:pt x="19636" y="10800"/>
                  <a:pt x="19636" y="10800"/>
                </a:cubicBezTo>
                <a:close/>
                <a:moveTo>
                  <a:pt x="18655" y="6873"/>
                </a:moveTo>
                <a:lnTo>
                  <a:pt x="19636" y="6873"/>
                </a:lnTo>
                <a:lnTo>
                  <a:pt x="19636" y="5891"/>
                </a:lnTo>
                <a:lnTo>
                  <a:pt x="18655" y="5891"/>
                </a:lnTo>
                <a:cubicBezTo>
                  <a:pt x="18655" y="5891"/>
                  <a:pt x="18655" y="6873"/>
                  <a:pt x="18655" y="6873"/>
                </a:cubicBezTo>
                <a:close/>
                <a:moveTo>
                  <a:pt x="18655" y="15709"/>
                </a:moveTo>
                <a:lnTo>
                  <a:pt x="19636" y="15709"/>
                </a:lnTo>
                <a:lnTo>
                  <a:pt x="19636" y="14727"/>
                </a:lnTo>
                <a:lnTo>
                  <a:pt x="18655" y="14727"/>
                </a:lnTo>
                <a:cubicBezTo>
                  <a:pt x="18655" y="14727"/>
                  <a:pt x="18655" y="15709"/>
                  <a:pt x="18655" y="15709"/>
                </a:cubicBezTo>
                <a:close/>
                <a:moveTo>
                  <a:pt x="19636" y="1964"/>
                </a:moveTo>
                <a:lnTo>
                  <a:pt x="18655" y="1964"/>
                </a:lnTo>
                <a:lnTo>
                  <a:pt x="18655" y="2945"/>
                </a:lnTo>
                <a:lnTo>
                  <a:pt x="19636" y="2945"/>
                </a:lnTo>
                <a:cubicBezTo>
                  <a:pt x="19636" y="2945"/>
                  <a:pt x="19636" y="1964"/>
                  <a:pt x="19636" y="1964"/>
                </a:cubicBezTo>
                <a:close/>
                <a:moveTo>
                  <a:pt x="18655" y="4909"/>
                </a:moveTo>
                <a:lnTo>
                  <a:pt x="19636" y="4909"/>
                </a:lnTo>
                <a:lnTo>
                  <a:pt x="19636" y="3927"/>
                </a:lnTo>
                <a:lnTo>
                  <a:pt x="18655" y="3927"/>
                </a:lnTo>
                <a:cubicBezTo>
                  <a:pt x="18655" y="3927"/>
                  <a:pt x="18655" y="4909"/>
                  <a:pt x="18655" y="4909"/>
                </a:cubicBezTo>
                <a:close/>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7" y="10800"/>
                  <a:pt x="4909" y="12558"/>
                  <a:pt x="4909" y="14727"/>
                </a:cubicBezTo>
                <a:cubicBezTo>
                  <a:pt x="4909" y="16897"/>
                  <a:pt x="6667" y="18655"/>
                  <a:pt x="8836" y="18655"/>
                </a:cubicBezTo>
                <a:cubicBezTo>
                  <a:pt x="11006" y="18655"/>
                  <a:pt x="12764" y="16897"/>
                  <a:pt x="12764" y="14727"/>
                </a:cubicBezTo>
                <a:cubicBezTo>
                  <a:pt x="12764" y="12558"/>
                  <a:pt x="11006" y="10800"/>
                  <a:pt x="8836" y="10800"/>
                </a:cubicBezTo>
                <a:moveTo>
                  <a:pt x="8836" y="15709"/>
                </a:moveTo>
                <a:cubicBezTo>
                  <a:pt x="8294" y="15709"/>
                  <a:pt x="7855" y="15269"/>
                  <a:pt x="7855" y="14727"/>
                </a:cubicBezTo>
                <a:cubicBezTo>
                  <a:pt x="7855" y="14186"/>
                  <a:pt x="8294" y="13745"/>
                  <a:pt x="8836" y="13745"/>
                </a:cubicBezTo>
                <a:cubicBezTo>
                  <a:pt x="9379" y="13745"/>
                  <a:pt x="9818" y="14186"/>
                  <a:pt x="9818" y="14727"/>
                </a:cubicBezTo>
                <a:cubicBezTo>
                  <a:pt x="9818" y="15269"/>
                  <a:pt x="9379" y="15709"/>
                  <a:pt x="8836" y="15709"/>
                </a:cubicBezTo>
                <a:moveTo>
                  <a:pt x="8836" y="12764"/>
                </a:moveTo>
                <a:cubicBezTo>
                  <a:pt x="7752" y="12764"/>
                  <a:pt x="6873" y="13643"/>
                  <a:pt x="6873" y="14727"/>
                </a:cubicBezTo>
                <a:cubicBezTo>
                  <a:pt x="6873" y="15813"/>
                  <a:pt x="7752" y="16691"/>
                  <a:pt x="8836" y="16691"/>
                </a:cubicBezTo>
                <a:cubicBezTo>
                  <a:pt x="9921" y="16691"/>
                  <a:pt x="10800" y="15813"/>
                  <a:pt x="10800" y="14727"/>
                </a:cubicBezTo>
                <a:cubicBezTo>
                  <a:pt x="10800" y="13643"/>
                  <a:pt x="9921" y="12764"/>
                  <a:pt x="8836" y="12764"/>
                </a:cubicBezTo>
                <a:moveTo>
                  <a:pt x="16691" y="19636"/>
                </a:moveTo>
                <a:cubicBezTo>
                  <a:pt x="16691" y="20178"/>
                  <a:pt x="16251" y="20618"/>
                  <a:pt x="15709" y="20618"/>
                </a:cubicBezTo>
                <a:lnTo>
                  <a:pt x="1964" y="20618"/>
                </a:lnTo>
                <a:cubicBezTo>
                  <a:pt x="1421" y="20618"/>
                  <a:pt x="982" y="20178"/>
                  <a:pt x="982" y="19636"/>
                </a:cubicBezTo>
                <a:lnTo>
                  <a:pt x="982" y="10800"/>
                </a:lnTo>
                <a:cubicBezTo>
                  <a:pt x="982" y="10258"/>
                  <a:pt x="1421"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4727" y="10800"/>
                </a:moveTo>
                <a:cubicBezTo>
                  <a:pt x="14185" y="10800"/>
                  <a:pt x="13745" y="11240"/>
                  <a:pt x="13745" y="11783"/>
                </a:cubicBezTo>
                <a:cubicBezTo>
                  <a:pt x="13745" y="12325"/>
                  <a:pt x="14185" y="12764"/>
                  <a:pt x="14727" y="12764"/>
                </a:cubicBezTo>
                <a:cubicBezTo>
                  <a:pt x="15269" y="12764"/>
                  <a:pt x="15709" y="12325"/>
                  <a:pt x="15709" y="11783"/>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9" name="Shape 3729"/>
          <p:cNvSpPr/>
          <p:nvPr/>
        </p:nvSpPr>
        <p:spPr>
          <a:xfrm>
            <a:off x="5267870"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6691" y="13745"/>
                </a:moveTo>
                <a:cubicBezTo>
                  <a:pt x="16420" y="13745"/>
                  <a:pt x="16200" y="13966"/>
                  <a:pt x="16200" y="14236"/>
                </a:cubicBezTo>
                <a:cubicBezTo>
                  <a:pt x="16200" y="14508"/>
                  <a:pt x="16420" y="14727"/>
                  <a:pt x="16691" y="14727"/>
                </a:cubicBezTo>
                <a:cubicBezTo>
                  <a:pt x="16962" y="14727"/>
                  <a:pt x="17182" y="14508"/>
                  <a:pt x="17182" y="14236"/>
                </a:cubicBezTo>
                <a:cubicBezTo>
                  <a:pt x="17182" y="13966"/>
                  <a:pt x="16962" y="13745"/>
                  <a:pt x="16691" y="13745"/>
                </a:cubicBezTo>
                <a:moveTo>
                  <a:pt x="16691" y="10800"/>
                </a:moveTo>
                <a:cubicBezTo>
                  <a:pt x="16149" y="10800"/>
                  <a:pt x="15709" y="11240"/>
                  <a:pt x="15709" y="11783"/>
                </a:cubicBezTo>
                <a:cubicBezTo>
                  <a:pt x="15709" y="12325"/>
                  <a:pt x="16149" y="12764"/>
                  <a:pt x="16691" y="12764"/>
                </a:cubicBezTo>
                <a:cubicBezTo>
                  <a:pt x="17233" y="12764"/>
                  <a:pt x="17673" y="12325"/>
                  <a:pt x="17673" y="11783"/>
                </a:cubicBezTo>
                <a:cubicBezTo>
                  <a:pt x="17673" y="11240"/>
                  <a:pt x="17233" y="10800"/>
                  <a:pt x="16691" y="10800"/>
                </a:cubicBezTo>
                <a:moveTo>
                  <a:pt x="14236" y="5891"/>
                </a:moveTo>
                <a:lnTo>
                  <a:pt x="17960" y="5891"/>
                </a:lnTo>
                <a:lnTo>
                  <a:pt x="16835" y="7017"/>
                </a:lnTo>
                <a:cubicBezTo>
                  <a:pt x="16746" y="7106"/>
                  <a:pt x="16691" y="7228"/>
                  <a:pt x="16691" y="7364"/>
                </a:cubicBezTo>
                <a:cubicBezTo>
                  <a:pt x="16691" y="7635"/>
                  <a:pt x="16911" y="7855"/>
                  <a:pt x="17182" y="7855"/>
                </a:cubicBezTo>
                <a:cubicBezTo>
                  <a:pt x="17317" y="7855"/>
                  <a:pt x="17440" y="7800"/>
                  <a:pt x="17529" y="7711"/>
                </a:cubicBezTo>
                <a:lnTo>
                  <a:pt x="19493" y="5748"/>
                </a:lnTo>
                <a:cubicBezTo>
                  <a:pt x="19581" y="5659"/>
                  <a:pt x="19636" y="5536"/>
                  <a:pt x="19636" y="5400"/>
                </a:cubicBezTo>
                <a:cubicBezTo>
                  <a:pt x="19636" y="5265"/>
                  <a:pt x="19581" y="5142"/>
                  <a:pt x="19493" y="5053"/>
                </a:cubicBezTo>
                <a:lnTo>
                  <a:pt x="17529" y="3089"/>
                </a:lnTo>
                <a:cubicBezTo>
                  <a:pt x="17440" y="3001"/>
                  <a:pt x="17317" y="2945"/>
                  <a:pt x="17182" y="2945"/>
                </a:cubicBezTo>
                <a:cubicBezTo>
                  <a:pt x="16911" y="2945"/>
                  <a:pt x="16691" y="3166"/>
                  <a:pt x="16691" y="3436"/>
                </a:cubicBezTo>
                <a:cubicBezTo>
                  <a:pt x="16691" y="3573"/>
                  <a:pt x="16746" y="3695"/>
                  <a:pt x="16835" y="3784"/>
                </a:cubicBezTo>
                <a:lnTo>
                  <a:pt x="17960" y="4909"/>
                </a:lnTo>
                <a:lnTo>
                  <a:pt x="14236" y="4909"/>
                </a:lnTo>
                <a:cubicBezTo>
                  <a:pt x="13966" y="4909"/>
                  <a:pt x="13745" y="5130"/>
                  <a:pt x="13745" y="5400"/>
                </a:cubicBezTo>
                <a:cubicBezTo>
                  <a:pt x="13745" y="5671"/>
                  <a:pt x="13966" y="5891"/>
                  <a:pt x="14236" y="5891"/>
                </a:cubicBezTo>
                <a:moveTo>
                  <a:pt x="10800" y="15709"/>
                </a:moveTo>
                <a:cubicBezTo>
                  <a:pt x="10258" y="15709"/>
                  <a:pt x="9818" y="15269"/>
                  <a:pt x="9818" y="14727"/>
                </a:cubicBezTo>
                <a:cubicBezTo>
                  <a:pt x="9818" y="14186"/>
                  <a:pt x="10258" y="13745"/>
                  <a:pt x="10800" y="13745"/>
                </a:cubicBezTo>
                <a:cubicBezTo>
                  <a:pt x="11342" y="13745"/>
                  <a:pt x="11782" y="14186"/>
                  <a:pt x="11782" y="14727"/>
                </a:cubicBezTo>
                <a:cubicBezTo>
                  <a:pt x="11782" y="15269"/>
                  <a:pt x="11342" y="15709"/>
                  <a:pt x="10800" y="15709"/>
                </a:cubicBezTo>
                <a:moveTo>
                  <a:pt x="10800" y="12764"/>
                </a:moveTo>
                <a:cubicBezTo>
                  <a:pt x="9716" y="12764"/>
                  <a:pt x="8836" y="13643"/>
                  <a:pt x="8836" y="14727"/>
                </a:cubicBezTo>
                <a:cubicBezTo>
                  <a:pt x="8836" y="15813"/>
                  <a:pt x="9716" y="16691"/>
                  <a:pt x="10800" y="16691"/>
                </a:cubicBezTo>
                <a:cubicBezTo>
                  <a:pt x="11884" y="16691"/>
                  <a:pt x="12764" y="15813"/>
                  <a:pt x="12764" y="14727"/>
                </a:cubicBezTo>
                <a:cubicBezTo>
                  <a:pt x="12764" y="13643"/>
                  <a:pt x="11884" y="12764"/>
                  <a:pt x="10800" y="12764"/>
                </a:cubicBezTo>
                <a:moveTo>
                  <a:pt x="4071" y="7711"/>
                </a:moveTo>
                <a:cubicBezTo>
                  <a:pt x="4160" y="7800"/>
                  <a:pt x="4283" y="7855"/>
                  <a:pt x="4418" y="7855"/>
                </a:cubicBezTo>
                <a:cubicBezTo>
                  <a:pt x="4689" y="7855"/>
                  <a:pt x="4909" y="7635"/>
                  <a:pt x="4909" y="7364"/>
                </a:cubicBezTo>
                <a:cubicBezTo>
                  <a:pt x="4909" y="7228"/>
                  <a:pt x="4854" y="7106"/>
                  <a:pt x="4765" y="7017"/>
                </a:cubicBezTo>
                <a:lnTo>
                  <a:pt x="3640" y="5891"/>
                </a:lnTo>
                <a:lnTo>
                  <a:pt x="7364" y="5891"/>
                </a:lnTo>
                <a:cubicBezTo>
                  <a:pt x="7634" y="5891"/>
                  <a:pt x="7855" y="5671"/>
                  <a:pt x="7855" y="5400"/>
                </a:cubicBezTo>
                <a:cubicBezTo>
                  <a:pt x="7855" y="5130"/>
                  <a:pt x="7634" y="4909"/>
                  <a:pt x="7364" y="4909"/>
                </a:cubicBezTo>
                <a:lnTo>
                  <a:pt x="3640" y="4909"/>
                </a:lnTo>
                <a:lnTo>
                  <a:pt x="4765" y="3784"/>
                </a:lnTo>
                <a:cubicBezTo>
                  <a:pt x="4854" y="3695"/>
                  <a:pt x="4909" y="3573"/>
                  <a:pt x="4909" y="3436"/>
                </a:cubicBezTo>
                <a:cubicBezTo>
                  <a:pt x="4909" y="3166"/>
                  <a:pt x="4689" y="2945"/>
                  <a:pt x="4418" y="2945"/>
                </a:cubicBezTo>
                <a:cubicBezTo>
                  <a:pt x="4283" y="2945"/>
                  <a:pt x="4160" y="3001"/>
                  <a:pt x="4071" y="3089"/>
                </a:cubicBezTo>
                <a:lnTo>
                  <a:pt x="2107" y="5053"/>
                </a:lnTo>
                <a:cubicBezTo>
                  <a:pt x="2019" y="5142"/>
                  <a:pt x="1964" y="5265"/>
                  <a:pt x="1964" y="5400"/>
                </a:cubicBezTo>
                <a:cubicBezTo>
                  <a:pt x="1964" y="5536"/>
                  <a:pt x="2019" y="5659"/>
                  <a:pt x="2107" y="5748"/>
                </a:cubicBezTo>
                <a:cubicBezTo>
                  <a:pt x="2107" y="5748"/>
                  <a:pt x="4071" y="7711"/>
                  <a:pt x="4071" y="7711"/>
                </a:cubicBezTo>
                <a:close/>
                <a:moveTo>
                  <a:pt x="20618" y="15709"/>
                </a:moveTo>
                <a:lnTo>
                  <a:pt x="19636" y="15709"/>
                </a:lnTo>
                <a:lnTo>
                  <a:pt x="19636" y="10800"/>
                </a:lnTo>
                <a:cubicBezTo>
                  <a:pt x="19636" y="9716"/>
                  <a:pt x="18757" y="8836"/>
                  <a:pt x="17673" y="8836"/>
                </a:cubicBezTo>
                <a:lnTo>
                  <a:pt x="15709" y="8836"/>
                </a:lnTo>
                <a:cubicBezTo>
                  <a:pt x="14236" y="8836"/>
                  <a:pt x="14236" y="6873"/>
                  <a:pt x="12273" y="6873"/>
                </a:cubicBezTo>
                <a:lnTo>
                  <a:pt x="9327" y="6873"/>
                </a:lnTo>
                <a:cubicBezTo>
                  <a:pt x="7364" y="6873"/>
                  <a:pt x="7364" y="8836"/>
                  <a:pt x="5891" y="8836"/>
                </a:cubicBezTo>
                <a:lnTo>
                  <a:pt x="3927" y="8836"/>
                </a:lnTo>
                <a:cubicBezTo>
                  <a:pt x="2843" y="8836"/>
                  <a:pt x="1964" y="9716"/>
                  <a:pt x="1964" y="10800"/>
                </a:cubicBezTo>
                <a:lnTo>
                  <a:pt x="1964" y="15709"/>
                </a:lnTo>
                <a:lnTo>
                  <a:pt x="982" y="15709"/>
                </a:lnTo>
                <a:lnTo>
                  <a:pt x="982" y="982"/>
                </a:lnTo>
                <a:lnTo>
                  <a:pt x="20618" y="982"/>
                </a:lnTo>
                <a:cubicBezTo>
                  <a:pt x="20618" y="982"/>
                  <a:pt x="20618" y="15709"/>
                  <a:pt x="20618" y="15709"/>
                </a:cubicBezTo>
                <a:close/>
                <a:moveTo>
                  <a:pt x="18655" y="19636"/>
                </a:moveTo>
                <a:cubicBezTo>
                  <a:pt x="18655" y="20178"/>
                  <a:pt x="18215" y="20618"/>
                  <a:pt x="17673" y="20618"/>
                </a:cubicBezTo>
                <a:lnTo>
                  <a:pt x="3927" y="20618"/>
                </a:lnTo>
                <a:cubicBezTo>
                  <a:pt x="3385" y="20618"/>
                  <a:pt x="2945" y="20178"/>
                  <a:pt x="2945" y="19636"/>
                </a:cubicBezTo>
                <a:lnTo>
                  <a:pt x="2945" y="10800"/>
                </a:lnTo>
                <a:cubicBezTo>
                  <a:pt x="2945" y="10258"/>
                  <a:pt x="3385" y="9818"/>
                  <a:pt x="3927" y="9818"/>
                </a:cubicBezTo>
                <a:lnTo>
                  <a:pt x="5891" y="9818"/>
                </a:lnTo>
                <a:cubicBezTo>
                  <a:pt x="7855" y="9818"/>
                  <a:pt x="7855" y="7855"/>
                  <a:pt x="9327" y="7855"/>
                </a:cubicBezTo>
                <a:lnTo>
                  <a:pt x="10800" y="7855"/>
                </a:lnTo>
                <a:lnTo>
                  <a:pt x="12273" y="7855"/>
                </a:lnTo>
                <a:cubicBezTo>
                  <a:pt x="13745" y="7855"/>
                  <a:pt x="13745" y="9818"/>
                  <a:pt x="15709" y="9818"/>
                </a:cubicBezTo>
                <a:lnTo>
                  <a:pt x="17673" y="9818"/>
                </a:lnTo>
                <a:cubicBezTo>
                  <a:pt x="18215" y="9818"/>
                  <a:pt x="18655" y="10258"/>
                  <a:pt x="18655" y="10800"/>
                </a:cubicBezTo>
                <a:cubicBezTo>
                  <a:pt x="18655" y="10800"/>
                  <a:pt x="18655" y="19636"/>
                  <a:pt x="18655" y="19636"/>
                </a:cubicBezTo>
                <a:close/>
                <a:moveTo>
                  <a:pt x="20618" y="0"/>
                </a:moveTo>
                <a:lnTo>
                  <a:pt x="982" y="0"/>
                </a:lnTo>
                <a:cubicBezTo>
                  <a:pt x="440" y="0"/>
                  <a:pt x="0" y="440"/>
                  <a:pt x="0" y="982"/>
                </a:cubicBezTo>
                <a:lnTo>
                  <a:pt x="0" y="15709"/>
                </a:lnTo>
                <a:cubicBezTo>
                  <a:pt x="0" y="16252"/>
                  <a:pt x="440" y="16691"/>
                  <a:pt x="982" y="16691"/>
                </a:cubicBezTo>
                <a:lnTo>
                  <a:pt x="1964" y="16691"/>
                </a:lnTo>
                <a:lnTo>
                  <a:pt x="1964" y="19636"/>
                </a:lnTo>
                <a:cubicBezTo>
                  <a:pt x="1964" y="20721"/>
                  <a:pt x="2843" y="21600"/>
                  <a:pt x="3927" y="21600"/>
                </a:cubicBezTo>
                <a:lnTo>
                  <a:pt x="17673" y="21600"/>
                </a:lnTo>
                <a:cubicBezTo>
                  <a:pt x="18757" y="21600"/>
                  <a:pt x="19636" y="20721"/>
                  <a:pt x="19636" y="19636"/>
                </a:cubicBezTo>
                <a:lnTo>
                  <a:pt x="19636" y="16691"/>
                </a:lnTo>
                <a:lnTo>
                  <a:pt x="20618" y="16691"/>
                </a:lnTo>
                <a:cubicBezTo>
                  <a:pt x="21160" y="16691"/>
                  <a:pt x="21600" y="16252"/>
                  <a:pt x="21600" y="15709"/>
                </a:cubicBezTo>
                <a:lnTo>
                  <a:pt x="21600" y="982"/>
                </a:lnTo>
                <a:cubicBezTo>
                  <a:pt x="21600" y="440"/>
                  <a:pt x="21160" y="0"/>
                  <a:pt x="20618" y="0"/>
                </a:cubicBezTo>
                <a:moveTo>
                  <a:pt x="10800" y="17673"/>
                </a:moveTo>
                <a:cubicBezTo>
                  <a:pt x="9173" y="17673"/>
                  <a:pt x="7855" y="16354"/>
                  <a:pt x="7855" y="14727"/>
                </a:cubicBezTo>
                <a:cubicBezTo>
                  <a:pt x="7855" y="13101"/>
                  <a:pt x="9173" y="11782"/>
                  <a:pt x="10800" y="11782"/>
                </a:cubicBezTo>
                <a:cubicBezTo>
                  <a:pt x="12427" y="11782"/>
                  <a:pt x="13745" y="13101"/>
                  <a:pt x="13745" y="14727"/>
                </a:cubicBezTo>
                <a:cubicBezTo>
                  <a:pt x="13745" y="16354"/>
                  <a:pt x="12427" y="17673"/>
                  <a:pt x="10800" y="17673"/>
                </a:cubicBezTo>
                <a:moveTo>
                  <a:pt x="10800" y="10800"/>
                </a:moveTo>
                <a:cubicBezTo>
                  <a:pt x="8631" y="10800"/>
                  <a:pt x="6873" y="12558"/>
                  <a:pt x="6873" y="14727"/>
                </a:cubicBezTo>
                <a:cubicBezTo>
                  <a:pt x="6873" y="16897"/>
                  <a:pt x="8631" y="18655"/>
                  <a:pt x="10800" y="18655"/>
                </a:cubicBezTo>
                <a:cubicBezTo>
                  <a:pt x="12969" y="18655"/>
                  <a:pt x="14727" y="16897"/>
                  <a:pt x="14727" y="14727"/>
                </a:cubicBezTo>
                <a:cubicBezTo>
                  <a:pt x="14727" y="12558"/>
                  <a:pt x="12969" y="10800"/>
                  <a:pt x="10800" y="10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0" name="Shape 3730"/>
          <p:cNvSpPr/>
          <p:nvPr/>
        </p:nvSpPr>
        <p:spPr>
          <a:xfrm>
            <a:off x="5669609"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5709" y="7855"/>
                </a:moveTo>
                <a:cubicBezTo>
                  <a:pt x="16052" y="7855"/>
                  <a:pt x="16376" y="7925"/>
                  <a:pt x="16682" y="8033"/>
                </a:cubicBezTo>
                <a:cubicBezTo>
                  <a:pt x="16685" y="7973"/>
                  <a:pt x="16691" y="7915"/>
                  <a:pt x="16691" y="7855"/>
                </a:cubicBezTo>
                <a:cubicBezTo>
                  <a:pt x="16691" y="5686"/>
                  <a:pt x="14932" y="3927"/>
                  <a:pt x="12764" y="3927"/>
                </a:cubicBezTo>
                <a:cubicBezTo>
                  <a:pt x="11311" y="3927"/>
                  <a:pt x="10045" y="4718"/>
                  <a:pt x="9366" y="5891"/>
                </a:cubicBezTo>
                <a:lnTo>
                  <a:pt x="10309" y="5891"/>
                </a:lnTo>
                <a:cubicBezTo>
                  <a:pt x="10401" y="5891"/>
                  <a:pt x="10481" y="5904"/>
                  <a:pt x="10567" y="5910"/>
                </a:cubicBezTo>
                <a:cubicBezTo>
                  <a:pt x="11107" y="5301"/>
                  <a:pt x="11886" y="4909"/>
                  <a:pt x="12764" y="4909"/>
                </a:cubicBezTo>
                <a:cubicBezTo>
                  <a:pt x="14390" y="4909"/>
                  <a:pt x="15709" y="6228"/>
                  <a:pt x="15709" y="7855"/>
                </a:cubicBezTo>
                <a:moveTo>
                  <a:pt x="11716" y="6200"/>
                </a:moveTo>
                <a:cubicBezTo>
                  <a:pt x="12103" y="6387"/>
                  <a:pt x="12403" y="6637"/>
                  <a:pt x="12649" y="6884"/>
                </a:cubicBezTo>
                <a:cubicBezTo>
                  <a:pt x="12687" y="6880"/>
                  <a:pt x="12724" y="6873"/>
                  <a:pt x="12764" y="6873"/>
                </a:cubicBezTo>
                <a:cubicBezTo>
                  <a:pt x="13306" y="6873"/>
                  <a:pt x="13745" y="7313"/>
                  <a:pt x="13745" y="7855"/>
                </a:cubicBezTo>
                <a:lnTo>
                  <a:pt x="14727" y="7855"/>
                </a:lnTo>
                <a:cubicBezTo>
                  <a:pt x="14727" y="6770"/>
                  <a:pt x="13848" y="5891"/>
                  <a:pt x="12764" y="5891"/>
                </a:cubicBezTo>
                <a:cubicBezTo>
                  <a:pt x="12377" y="5891"/>
                  <a:pt x="12020" y="6007"/>
                  <a:pt x="11716" y="6200"/>
                </a:cubicBezTo>
                <a:moveTo>
                  <a:pt x="19636" y="1964"/>
                </a:moveTo>
                <a:lnTo>
                  <a:pt x="17673" y="1964"/>
                </a:lnTo>
                <a:cubicBezTo>
                  <a:pt x="16200" y="1964"/>
                  <a:pt x="16200" y="0"/>
                  <a:pt x="14236" y="0"/>
                </a:cubicBezTo>
                <a:lnTo>
                  <a:pt x="11291" y="0"/>
                </a:lnTo>
                <a:cubicBezTo>
                  <a:pt x="9327" y="0"/>
                  <a:pt x="9327" y="1964"/>
                  <a:pt x="7855" y="1964"/>
                </a:cubicBezTo>
                <a:lnTo>
                  <a:pt x="5891" y="1964"/>
                </a:lnTo>
                <a:cubicBezTo>
                  <a:pt x="4806" y="1964"/>
                  <a:pt x="3927" y="2843"/>
                  <a:pt x="3927" y="3927"/>
                </a:cubicBezTo>
                <a:lnTo>
                  <a:pt x="3927" y="7855"/>
                </a:lnTo>
                <a:cubicBezTo>
                  <a:pt x="4124" y="7855"/>
                  <a:pt x="4236" y="7769"/>
                  <a:pt x="4627" y="7318"/>
                </a:cubicBezTo>
                <a:cubicBezTo>
                  <a:pt x="4712" y="7220"/>
                  <a:pt x="4807" y="7113"/>
                  <a:pt x="4909" y="7005"/>
                </a:cubicBezTo>
                <a:lnTo>
                  <a:pt x="4909" y="3927"/>
                </a:lnTo>
                <a:cubicBezTo>
                  <a:pt x="4909" y="3386"/>
                  <a:pt x="5349" y="2945"/>
                  <a:pt x="5891" y="2945"/>
                </a:cubicBezTo>
                <a:lnTo>
                  <a:pt x="7855" y="2945"/>
                </a:lnTo>
                <a:cubicBezTo>
                  <a:pt x="9818" y="2945"/>
                  <a:pt x="9818" y="982"/>
                  <a:pt x="11291" y="982"/>
                </a:cubicBezTo>
                <a:lnTo>
                  <a:pt x="12764" y="982"/>
                </a:lnTo>
                <a:lnTo>
                  <a:pt x="14236" y="982"/>
                </a:lnTo>
                <a:cubicBezTo>
                  <a:pt x="15709" y="982"/>
                  <a:pt x="15709" y="2945"/>
                  <a:pt x="17673" y="2945"/>
                </a:cubicBezTo>
                <a:lnTo>
                  <a:pt x="19636" y="2945"/>
                </a:lnTo>
                <a:cubicBezTo>
                  <a:pt x="20179" y="2945"/>
                  <a:pt x="20618" y="3386"/>
                  <a:pt x="20618" y="3927"/>
                </a:cubicBezTo>
                <a:lnTo>
                  <a:pt x="20618" y="12764"/>
                </a:lnTo>
                <a:cubicBezTo>
                  <a:pt x="20618" y="13306"/>
                  <a:pt x="20179" y="13745"/>
                  <a:pt x="19636" y="13745"/>
                </a:cubicBezTo>
                <a:lnTo>
                  <a:pt x="18655" y="13745"/>
                </a:lnTo>
                <a:lnTo>
                  <a:pt x="18655" y="14727"/>
                </a:lnTo>
                <a:lnTo>
                  <a:pt x="19636" y="14727"/>
                </a:lnTo>
                <a:cubicBezTo>
                  <a:pt x="20721" y="14727"/>
                  <a:pt x="21600" y="13849"/>
                  <a:pt x="21600" y="12764"/>
                </a:cubicBezTo>
                <a:lnTo>
                  <a:pt x="21600" y="3927"/>
                </a:lnTo>
                <a:cubicBezTo>
                  <a:pt x="21600" y="2843"/>
                  <a:pt x="20721" y="1964"/>
                  <a:pt x="19636" y="1964"/>
                </a:cubicBezTo>
                <a:moveTo>
                  <a:pt x="16691" y="19636"/>
                </a:moveTo>
                <a:cubicBezTo>
                  <a:pt x="16691" y="20178"/>
                  <a:pt x="16251" y="20618"/>
                  <a:pt x="15709" y="20618"/>
                </a:cubicBezTo>
                <a:lnTo>
                  <a:pt x="1964" y="20618"/>
                </a:lnTo>
                <a:cubicBezTo>
                  <a:pt x="1421" y="20618"/>
                  <a:pt x="982" y="20178"/>
                  <a:pt x="982" y="19636"/>
                </a:cubicBezTo>
                <a:lnTo>
                  <a:pt x="982" y="10800"/>
                </a:lnTo>
                <a:cubicBezTo>
                  <a:pt x="982" y="10258"/>
                  <a:pt x="1421" y="9818"/>
                  <a:pt x="1964" y="9818"/>
                </a:cubicBezTo>
                <a:lnTo>
                  <a:pt x="3927" y="9818"/>
                </a:lnTo>
                <a:cubicBezTo>
                  <a:pt x="5891" y="9818"/>
                  <a:pt x="5891" y="7855"/>
                  <a:pt x="7364" y="7855"/>
                </a:cubicBezTo>
                <a:lnTo>
                  <a:pt x="8836" y="7855"/>
                </a:lnTo>
                <a:lnTo>
                  <a:pt x="10309" y="7855"/>
                </a:lnTo>
                <a:cubicBezTo>
                  <a:pt x="11782" y="7855"/>
                  <a:pt x="11782" y="9818"/>
                  <a:pt x="13745" y="9818"/>
                </a:cubicBezTo>
                <a:lnTo>
                  <a:pt x="15709" y="9818"/>
                </a:lnTo>
                <a:cubicBezTo>
                  <a:pt x="16251" y="9818"/>
                  <a:pt x="16691" y="10258"/>
                  <a:pt x="16691" y="10800"/>
                </a:cubicBezTo>
                <a:cubicBezTo>
                  <a:pt x="16691" y="10800"/>
                  <a:pt x="16691" y="19636"/>
                  <a:pt x="16691" y="19636"/>
                </a:cubicBezTo>
                <a:close/>
                <a:moveTo>
                  <a:pt x="15709" y="8836"/>
                </a:moveTo>
                <a:lnTo>
                  <a:pt x="13745" y="8836"/>
                </a:lnTo>
                <a:cubicBezTo>
                  <a:pt x="12273" y="8836"/>
                  <a:pt x="12273" y="6873"/>
                  <a:pt x="10309" y="6873"/>
                </a:cubicBezTo>
                <a:lnTo>
                  <a:pt x="7364" y="6873"/>
                </a:lnTo>
                <a:cubicBezTo>
                  <a:pt x="5400" y="6873"/>
                  <a:pt x="5400" y="8836"/>
                  <a:pt x="3927" y="8836"/>
                </a:cubicBezTo>
                <a:lnTo>
                  <a:pt x="1964" y="8836"/>
                </a:lnTo>
                <a:cubicBezTo>
                  <a:pt x="879" y="8836"/>
                  <a:pt x="0" y="9716"/>
                  <a:pt x="0" y="10800"/>
                </a:cubicBezTo>
                <a:lnTo>
                  <a:pt x="0" y="19636"/>
                </a:lnTo>
                <a:cubicBezTo>
                  <a:pt x="0" y="20721"/>
                  <a:pt x="879" y="21600"/>
                  <a:pt x="1964" y="21600"/>
                </a:cubicBezTo>
                <a:lnTo>
                  <a:pt x="15709" y="21600"/>
                </a:lnTo>
                <a:cubicBezTo>
                  <a:pt x="16794" y="21600"/>
                  <a:pt x="17673" y="20721"/>
                  <a:pt x="17673" y="19636"/>
                </a:cubicBezTo>
                <a:lnTo>
                  <a:pt x="17673" y="10800"/>
                </a:lnTo>
                <a:cubicBezTo>
                  <a:pt x="17673" y="9716"/>
                  <a:pt x="16794" y="8836"/>
                  <a:pt x="15709" y="8836"/>
                </a:cubicBezTo>
                <a:moveTo>
                  <a:pt x="19636" y="4909"/>
                </a:moveTo>
                <a:cubicBezTo>
                  <a:pt x="19636" y="4367"/>
                  <a:pt x="19197" y="3927"/>
                  <a:pt x="18655" y="3927"/>
                </a:cubicBezTo>
                <a:cubicBezTo>
                  <a:pt x="18112" y="3927"/>
                  <a:pt x="17673" y="4367"/>
                  <a:pt x="17673" y="4909"/>
                </a:cubicBezTo>
                <a:cubicBezTo>
                  <a:pt x="17673" y="5451"/>
                  <a:pt x="18112" y="5891"/>
                  <a:pt x="18655" y="5891"/>
                </a:cubicBezTo>
                <a:cubicBezTo>
                  <a:pt x="19197" y="5891"/>
                  <a:pt x="19636" y="5451"/>
                  <a:pt x="19636" y="4909"/>
                </a:cubicBezTo>
                <a:moveTo>
                  <a:pt x="19145" y="7364"/>
                </a:moveTo>
                <a:cubicBezTo>
                  <a:pt x="19145" y="7093"/>
                  <a:pt x="18925" y="6873"/>
                  <a:pt x="18655" y="6873"/>
                </a:cubicBezTo>
                <a:cubicBezTo>
                  <a:pt x="18384" y="6873"/>
                  <a:pt x="18164" y="7093"/>
                  <a:pt x="18164" y="7364"/>
                </a:cubicBezTo>
                <a:cubicBezTo>
                  <a:pt x="18164" y="7635"/>
                  <a:pt x="18384" y="7855"/>
                  <a:pt x="18655" y="7855"/>
                </a:cubicBezTo>
                <a:cubicBezTo>
                  <a:pt x="18925" y="7855"/>
                  <a:pt x="19145" y="7635"/>
                  <a:pt x="19145" y="7364"/>
                </a:cubicBezTo>
                <a:moveTo>
                  <a:pt x="8836" y="15709"/>
                </a:moveTo>
                <a:cubicBezTo>
                  <a:pt x="8294" y="15709"/>
                  <a:pt x="7855" y="15269"/>
                  <a:pt x="7855" y="14727"/>
                </a:cubicBezTo>
                <a:cubicBezTo>
                  <a:pt x="7855" y="14186"/>
                  <a:pt x="8294" y="13745"/>
                  <a:pt x="8836" y="13745"/>
                </a:cubicBezTo>
                <a:cubicBezTo>
                  <a:pt x="9379" y="13745"/>
                  <a:pt x="9818" y="14186"/>
                  <a:pt x="9818" y="14727"/>
                </a:cubicBezTo>
                <a:cubicBezTo>
                  <a:pt x="9818" y="15269"/>
                  <a:pt x="9379" y="15709"/>
                  <a:pt x="8836" y="15709"/>
                </a:cubicBezTo>
                <a:moveTo>
                  <a:pt x="8836" y="12764"/>
                </a:moveTo>
                <a:cubicBezTo>
                  <a:pt x="7752" y="12764"/>
                  <a:pt x="6873" y="13643"/>
                  <a:pt x="6873" y="14727"/>
                </a:cubicBezTo>
                <a:cubicBezTo>
                  <a:pt x="6873" y="15813"/>
                  <a:pt x="7752" y="16691"/>
                  <a:pt x="8836" y="16691"/>
                </a:cubicBezTo>
                <a:cubicBezTo>
                  <a:pt x="9921" y="16691"/>
                  <a:pt x="10800" y="15813"/>
                  <a:pt x="10800" y="14727"/>
                </a:cubicBezTo>
                <a:cubicBezTo>
                  <a:pt x="10800" y="13643"/>
                  <a:pt x="9921" y="12764"/>
                  <a:pt x="8836" y="12764"/>
                </a:cubicBezTo>
                <a:moveTo>
                  <a:pt x="14727" y="10800"/>
                </a:moveTo>
                <a:cubicBezTo>
                  <a:pt x="14185" y="10800"/>
                  <a:pt x="13745" y="11240"/>
                  <a:pt x="13745" y="11783"/>
                </a:cubicBezTo>
                <a:cubicBezTo>
                  <a:pt x="13745" y="12325"/>
                  <a:pt x="14185" y="12764"/>
                  <a:pt x="14727" y="12764"/>
                </a:cubicBezTo>
                <a:cubicBezTo>
                  <a:pt x="15269" y="12764"/>
                  <a:pt x="15709" y="12325"/>
                  <a:pt x="15709" y="11783"/>
                </a:cubicBezTo>
                <a:cubicBezTo>
                  <a:pt x="15709" y="11240"/>
                  <a:pt x="15269" y="10800"/>
                  <a:pt x="14727" y="10800"/>
                </a:cubicBezTo>
                <a:moveTo>
                  <a:pt x="14727" y="13745"/>
                </a:moveTo>
                <a:cubicBezTo>
                  <a:pt x="14456" y="13745"/>
                  <a:pt x="14236" y="13966"/>
                  <a:pt x="14236" y="14236"/>
                </a:cubicBezTo>
                <a:cubicBezTo>
                  <a:pt x="14236" y="14508"/>
                  <a:pt x="14456" y="14727"/>
                  <a:pt x="14727" y="14727"/>
                </a:cubicBezTo>
                <a:cubicBezTo>
                  <a:pt x="14998" y="14727"/>
                  <a:pt x="15218" y="14508"/>
                  <a:pt x="15218" y="14236"/>
                </a:cubicBezTo>
                <a:cubicBezTo>
                  <a:pt x="15218" y="13966"/>
                  <a:pt x="14998" y="13745"/>
                  <a:pt x="14727" y="13745"/>
                </a:cubicBezTo>
                <a:moveTo>
                  <a:pt x="8836" y="17673"/>
                </a:moveTo>
                <a:cubicBezTo>
                  <a:pt x="7210" y="17673"/>
                  <a:pt x="5891" y="16354"/>
                  <a:pt x="5891" y="14727"/>
                </a:cubicBezTo>
                <a:cubicBezTo>
                  <a:pt x="5891" y="13101"/>
                  <a:pt x="7210" y="11782"/>
                  <a:pt x="8836" y="11782"/>
                </a:cubicBezTo>
                <a:cubicBezTo>
                  <a:pt x="10463" y="11782"/>
                  <a:pt x="11782" y="13101"/>
                  <a:pt x="11782" y="14727"/>
                </a:cubicBezTo>
                <a:cubicBezTo>
                  <a:pt x="11782" y="16354"/>
                  <a:pt x="10463" y="17673"/>
                  <a:pt x="8836" y="17673"/>
                </a:cubicBezTo>
                <a:moveTo>
                  <a:pt x="8836" y="10800"/>
                </a:moveTo>
                <a:cubicBezTo>
                  <a:pt x="6668" y="10800"/>
                  <a:pt x="4909" y="12558"/>
                  <a:pt x="4909" y="14727"/>
                </a:cubicBezTo>
                <a:cubicBezTo>
                  <a:pt x="4909" y="16897"/>
                  <a:pt x="6668" y="18655"/>
                  <a:pt x="8836" y="18655"/>
                </a:cubicBezTo>
                <a:cubicBezTo>
                  <a:pt x="11005" y="18655"/>
                  <a:pt x="12764" y="16897"/>
                  <a:pt x="12764" y="14727"/>
                </a:cubicBezTo>
                <a:cubicBezTo>
                  <a:pt x="12764" y="12558"/>
                  <a:pt x="11005" y="10800"/>
                  <a:pt x="8836" y="10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1" name="Shape 3731"/>
          <p:cNvSpPr/>
          <p:nvPr/>
        </p:nvSpPr>
        <p:spPr>
          <a:xfrm>
            <a:off x="6071348"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4"/>
                  <a:pt x="20179" y="18655"/>
                  <a:pt x="19636" y="18655"/>
                </a:cubicBezTo>
                <a:lnTo>
                  <a:pt x="1964" y="18655"/>
                </a:lnTo>
                <a:cubicBezTo>
                  <a:pt x="1421" y="18655"/>
                  <a:pt x="982" y="18214"/>
                  <a:pt x="982" y="17673"/>
                </a:cubicBezTo>
                <a:lnTo>
                  <a:pt x="982" y="5891"/>
                </a:lnTo>
                <a:cubicBezTo>
                  <a:pt x="982" y="5349"/>
                  <a:pt x="1421" y="4909"/>
                  <a:pt x="1964" y="4909"/>
                </a:cubicBezTo>
                <a:lnTo>
                  <a:pt x="19636" y="4909"/>
                </a:lnTo>
                <a:cubicBezTo>
                  <a:pt x="20179"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0"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2" name="Shape 3732"/>
          <p:cNvSpPr/>
          <p:nvPr/>
        </p:nvSpPr>
        <p:spPr>
          <a:xfrm>
            <a:off x="6473087"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9818" y="7855"/>
                </a:moveTo>
                <a:lnTo>
                  <a:pt x="7855" y="7855"/>
                </a:lnTo>
                <a:lnTo>
                  <a:pt x="7855" y="9818"/>
                </a:lnTo>
                <a:lnTo>
                  <a:pt x="9818" y="9818"/>
                </a:lnTo>
                <a:cubicBezTo>
                  <a:pt x="9818" y="9818"/>
                  <a:pt x="9818" y="7855"/>
                  <a:pt x="9818" y="7855"/>
                </a:cubicBezTo>
                <a:close/>
                <a:moveTo>
                  <a:pt x="5891" y="7855"/>
                </a:moveTo>
                <a:lnTo>
                  <a:pt x="3927" y="7855"/>
                </a:lnTo>
                <a:lnTo>
                  <a:pt x="3927" y="9818"/>
                </a:lnTo>
                <a:lnTo>
                  <a:pt x="5891" y="9818"/>
                </a:lnTo>
                <a:cubicBezTo>
                  <a:pt x="5891" y="9818"/>
                  <a:pt x="5891" y="7855"/>
                  <a:pt x="5891" y="7855"/>
                </a:cubicBezTo>
                <a:close/>
                <a:moveTo>
                  <a:pt x="13745" y="7855"/>
                </a:moveTo>
                <a:lnTo>
                  <a:pt x="11782" y="7855"/>
                </a:lnTo>
                <a:lnTo>
                  <a:pt x="11782" y="9818"/>
                </a:lnTo>
                <a:lnTo>
                  <a:pt x="13745" y="9818"/>
                </a:lnTo>
                <a:cubicBezTo>
                  <a:pt x="13745" y="9818"/>
                  <a:pt x="13745" y="7855"/>
                  <a:pt x="13745" y="7855"/>
                </a:cubicBezTo>
                <a:close/>
                <a:moveTo>
                  <a:pt x="7855" y="13745"/>
                </a:moveTo>
                <a:lnTo>
                  <a:pt x="9818" y="13745"/>
                </a:lnTo>
                <a:lnTo>
                  <a:pt x="9818" y="11782"/>
                </a:lnTo>
                <a:lnTo>
                  <a:pt x="7855" y="11782"/>
                </a:lnTo>
                <a:cubicBezTo>
                  <a:pt x="7855" y="11782"/>
                  <a:pt x="7855" y="13745"/>
                  <a:pt x="7855" y="13745"/>
                </a:cubicBezTo>
                <a:close/>
                <a:moveTo>
                  <a:pt x="13745" y="11782"/>
                </a:moveTo>
                <a:lnTo>
                  <a:pt x="15709" y="11782"/>
                </a:lnTo>
                <a:lnTo>
                  <a:pt x="15709" y="9818"/>
                </a:lnTo>
                <a:lnTo>
                  <a:pt x="13745" y="9818"/>
                </a:lnTo>
                <a:cubicBezTo>
                  <a:pt x="13745" y="9818"/>
                  <a:pt x="13745" y="11782"/>
                  <a:pt x="13745" y="11782"/>
                </a:cubicBezTo>
                <a:close/>
                <a:moveTo>
                  <a:pt x="5891" y="11782"/>
                </a:moveTo>
                <a:lnTo>
                  <a:pt x="3927" y="11782"/>
                </a:lnTo>
                <a:lnTo>
                  <a:pt x="3927" y="13745"/>
                </a:lnTo>
                <a:lnTo>
                  <a:pt x="5891" y="13745"/>
                </a:lnTo>
                <a:cubicBezTo>
                  <a:pt x="5891" y="13745"/>
                  <a:pt x="5891" y="11782"/>
                  <a:pt x="5891" y="11782"/>
                </a:cubicBezTo>
                <a:close/>
                <a:moveTo>
                  <a:pt x="11782" y="13745"/>
                </a:moveTo>
                <a:lnTo>
                  <a:pt x="13745" y="13745"/>
                </a:lnTo>
                <a:lnTo>
                  <a:pt x="13745" y="11782"/>
                </a:lnTo>
                <a:lnTo>
                  <a:pt x="11782" y="11782"/>
                </a:lnTo>
                <a:cubicBezTo>
                  <a:pt x="11782" y="11782"/>
                  <a:pt x="11782" y="13745"/>
                  <a:pt x="11782" y="13745"/>
                </a:cubicBezTo>
                <a:close/>
                <a:moveTo>
                  <a:pt x="13745" y="15709"/>
                </a:moveTo>
                <a:lnTo>
                  <a:pt x="15709" y="15709"/>
                </a:lnTo>
                <a:lnTo>
                  <a:pt x="15709" y="13745"/>
                </a:lnTo>
                <a:lnTo>
                  <a:pt x="13745" y="13745"/>
                </a:lnTo>
                <a:cubicBezTo>
                  <a:pt x="13745" y="13745"/>
                  <a:pt x="13745" y="15709"/>
                  <a:pt x="13745" y="15709"/>
                </a:cubicBezTo>
                <a:close/>
                <a:moveTo>
                  <a:pt x="17673" y="7855"/>
                </a:moveTo>
                <a:lnTo>
                  <a:pt x="19636" y="7855"/>
                </a:lnTo>
                <a:lnTo>
                  <a:pt x="19636" y="5891"/>
                </a:lnTo>
                <a:lnTo>
                  <a:pt x="17673" y="5891"/>
                </a:lnTo>
                <a:cubicBezTo>
                  <a:pt x="17673" y="5891"/>
                  <a:pt x="17673" y="7855"/>
                  <a:pt x="17673" y="7855"/>
                </a:cubicBezTo>
                <a:close/>
                <a:moveTo>
                  <a:pt x="15709" y="9818"/>
                </a:moveTo>
                <a:lnTo>
                  <a:pt x="17673" y="9818"/>
                </a:lnTo>
                <a:lnTo>
                  <a:pt x="17673" y="7855"/>
                </a:lnTo>
                <a:lnTo>
                  <a:pt x="15709" y="7855"/>
                </a:lnTo>
                <a:cubicBezTo>
                  <a:pt x="15709" y="7855"/>
                  <a:pt x="15709" y="9818"/>
                  <a:pt x="15709" y="9818"/>
                </a:cubicBezTo>
                <a:close/>
                <a:moveTo>
                  <a:pt x="20618" y="17673"/>
                </a:moveTo>
                <a:cubicBezTo>
                  <a:pt x="20618" y="18214"/>
                  <a:pt x="20178" y="18655"/>
                  <a:pt x="19636" y="18655"/>
                </a:cubicBezTo>
                <a:lnTo>
                  <a:pt x="1964" y="18655"/>
                </a:lnTo>
                <a:cubicBezTo>
                  <a:pt x="1421" y="18655"/>
                  <a:pt x="982" y="18214"/>
                  <a:pt x="982" y="17673"/>
                </a:cubicBezTo>
                <a:lnTo>
                  <a:pt x="982" y="5891"/>
                </a:lnTo>
                <a:cubicBezTo>
                  <a:pt x="982" y="5349"/>
                  <a:pt x="1421" y="4909"/>
                  <a:pt x="1964" y="4909"/>
                </a:cubicBezTo>
                <a:lnTo>
                  <a:pt x="19636" y="4909"/>
                </a:lnTo>
                <a:cubicBezTo>
                  <a:pt x="20178" y="4909"/>
                  <a:pt x="20618" y="5349"/>
                  <a:pt x="20618" y="5891"/>
                </a:cubicBezTo>
                <a:cubicBezTo>
                  <a:pt x="20618" y="5891"/>
                  <a:pt x="20618" y="17673"/>
                  <a:pt x="20618" y="17673"/>
                </a:cubicBezTo>
                <a:close/>
                <a:moveTo>
                  <a:pt x="19636" y="3927"/>
                </a:moveTo>
                <a:lnTo>
                  <a:pt x="12476" y="3927"/>
                </a:lnTo>
                <a:lnTo>
                  <a:pt x="14476" y="1927"/>
                </a:lnTo>
                <a:cubicBezTo>
                  <a:pt x="14557" y="1949"/>
                  <a:pt x="14640" y="1964"/>
                  <a:pt x="14727" y="1964"/>
                </a:cubicBezTo>
                <a:cubicBezTo>
                  <a:pt x="15269" y="1964"/>
                  <a:pt x="15709" y="1524"/>
                  <a:pt x="15709" y="982"/>
                </a:cubicBezTo>
                <a:cubicBezTo>
                  <a:pt x="15709" y="440"/>
                  <a:pt x="15269" y="0"/>
                  <a:pt x="14727" y="0"/>
                </a:cubicBezTo>
                <a:cubicBezTo>
                  <a:pt x="14185" y="0"/>
                  <a:pt x="13745" y="440"/>
                  <a:pt x="13745" y="982"/>
                </a:cubicBezTo>
                <a:cubicBezTo>
                  <a:pt x="13745" y="1069"/>
                  <a:pt x="13761" y="1152"/>
                  <a:pt x="13782" y="1233"/>
                </a:cubicBezTo>
                <a:lnTo>
                  <a:pt x="11088" y="3927"/>
                </a:lnTo>
                <a:lnTo>
                  <a:pt x="10513" y="3927"/>
                </a:lnTo>
                <a:lnTo>
                  <a:pt x="7818" y="1233"/>
                </a:lnTo>
                <a:cubicBezTo>
                  <a:pt x="7839" y="1152"/>
                  <a:pt x="7855" y="1069"/>
                  <a:pt x="7855" y="982"/>
                </a:cubicBezTo>
                <a:cubicBezTo>
                  <a:pt x="7855" y="440"/>
                  <a:pt x="7415" y="0"/>
                  <a:pt x="6873" y="0"/>
                </a:cubicBezTo>
                <a:cubicBezTo>
                  <a:pt x="6331" y="0"/>
                  <a:pt x="5891" y="440"/>
                  <a:pt x="5891" y="982"/>
                </a:cubicBezTo>
                <a:cubicBezTo>
                  <a:pt x="5891" y="1524"/>
                  <a:pt x="6331" y="1964"/>
                  <a:pt x="6873" y="1964"/>
                </a:cubicBezTo>
                <a:cubicBezTo>
                  <a:pt x="6960" y="1964"/>
                  <a:pt x="7043" y="1949"/>
                  <a:pt x="7124" y="1927"/>
                </a:cubicBezTo>
                <a:lnTo>
                  <a:pt x="9124" y="3927"/>
                </a:lnTo>
                <a:lnTo>
                  <a:pt x="1964" y="3927"/>
                </a:lnTo>
                <a:cubicBezTo>
                  <a:pt x="879" y="3927"/>
                  <a:pt x="0" y="4806"/>
                  <a:pt x="0" y="5891"/>
                </a:cubicBezTo>
                <a:lnTo>
                  <a:pt x="0" y="17673"/>
                </a:lnTo>
                <a:cubicBezTo>
                  <a:pt x="0" y="18757"/>
                  <a:pt x="879" y="19637"/>
                  <a:pt x="1964" y="19637"/>
                </a:cubicBezTo>
                <a:lnTo>
                  <a:pt x="3927" y="19637"/>
                </a:lnTo>
                <a:lnTo>
                  <a:pt x="3927" y="21109"/>
                </a:lnTo>
                <a:cubicBezTo>
                  <a:pt x="3927" y="21380"/>
                  <a:pt x="4147" y="21600"/>
                  <a:pt x="4418" y="21600"/>
                </a:cubicBezTo>
                <a:cubicBezTo>
                  <a:pt x="4689" y="21600"/>
                  <a:pt x="4909" y="21380"/>
                  <a:pt x="4909" y="21109"/>
                </a:cubicBezTo>
                <a:lnTo>
                  <a:pt x="4909" y="20618"/>
                </a:lnTo>
                <a:lnTo>
                  <a:pt x="16691" y="20618"/>
                </a:lnTo>
                <a:lnTo>
                  <a:pt x="16691" y="21109"/>
                </a:lnTo>
                <a:cubicBezTo>
                  <a:pt x="16691" y="21380"/>
                  <a:pt x="16911" y="21600"/>
                  <a:pt x="17182" y="21600"/>
                </a:cubicBezTo>
                <a:cubicBezTo>
                  <a:pt x="17453" y="21600"/>
                  <a:pt x="17673" y="21380"/>
                  <a:pt x="17673" y="21109"/>
                </a:cubicBezTo>
                <a:lnTo>
                  <a:pt x="17673" y="19637"/>
                </a:lnTo>
                <a:lnTo>
                  <a:pt x="19636" y="19637"/>
                </a:lnTo>
                <a:cubicBezTo>
                  <a:pt x="20721" y="19637"/>
                  <a:pt x="21600" y="18757"/>
                  <a:pt x="21600" y="17673"/>
                </a:cubicBezTo>
                <a:lnTo>
                  <a:pt x="21600" y="5891"/>
                </a:lnTo>
                <a:cubicBezTo>
                  <a:pt x="21600" y="4806"/>
                  <a:pt x="20721" y="3927"/>
                  <a:pt x="19636" y="3927"/>
                </a:cubicBezTo>
                <a:moveTo>
                  <a:pt x="5891" y="15709"/>
                </a:moveTo>
                <a:lnTo>
                  <a:pt x="7855" y="15709"/>
                </a:lnTo>
                <a:lnTo>
                  <a:pt x="7855" y="13745"/>
                </a:lnTo>
                <a:lnTo>
                  <a:pt x="5891" y="13745"/>
                </a:lnTo>
                <a:cubicBezTo>
                  <a:pt x="5891" y="13745"/>
                  <a:pt x="5891" y="15709"/>
                  <a:pt x="5891" y="15709"/>
                </a:cubicBezTo>
                <a:close/>
                <a:moveTo>
                  <a:pt x="9818" y="15709"/>
                </a:moveTo>
                <a:lnTo>
                  <a:pt x="11782" y="15709"/>
                </a:lnTo>
                <a:lnTo>
                  <a:pt x="11782" y="13745"/>
                </a:lnTo>
                <a:lnTo>
                  <a:pt x="9818" y="13745"/>
                </a:lnTo>
                <a:cubicBezTo>
                  <a:pt x="9818" y="13745"/>
                  <a:pt x="9818" y="15709"/>
                  <a:pt x="9818" y="15709"/>
                </a:cubicBezTo>
                <a:close/>
                <a:moveTo>
                  <a:pt x="7855" y="9818"/>
                </a:moveTo>
                <a:lnTo>
                  <a:pt x="5891" y="9818"/>
                </a:lnTo>
                <a:lnTo>
                  <a:pt x="5891" y="11782"/>
                </a:lnTo>
                <a:lnTo>
                  <a:pt x="7855" y="11782"/>
                </a:lnTo>
                <a:cubicBezTo>
                  <a:pt x="7855" y="11782"/>
                  <a:pt x="7855" y="9818"/>
                  <a:pt x="7855" y="9818"/>
                </a:cubicBezTo>
                <a:close/>
                <a:moveTo>
                  <a:pt x="15709" y="13745"/>
                </a:moveTo>
                <a:lnTo>
                  <a:pt x="17673" y="13745"/>
                </a:lnTo>
                <a:lnTo>
                  <a:pt x="17673" y="11782"/>
                </a:lnTo>
                <a:lnTo>
                  <a:pt x="15709" y="11782"/>
                </a:lnTo>
                <a:cubicBezTo>
                  <a:pt x="15709" y="11782"/>
                  <a:pt x="15709" y="13745"/>
                  <a:pt x="15709" y="13745"/>
                </a:cubicBezTo>
                <a:close/>
                <a:moveTo>
                  <a:pt x="1964" y="7855"/>
                </a:moveTo>
                <a:lnTo>
                  <a:pt x="3927" y="7855"/>
                </a:lnTo>
                <a:lnTo>
                  <a:pt x="3927" y="5891"/>
                </a:lnTo>
                <a:lnTo>
                  <a:pt x="1964" y="5891"/>
                </a:lnTo>
                <a:cubicBezTo>
                  <a:pt x="1964" y="5891"/>
                  <a:pt x="1964" y="7855"/>
                  <a:pt x="1964" y="7855"/>
                </a:cubicBezTo>
                <a:close/>
                <a:moveTo>
                  <a:pt x="3927" y="17673"/>
                </a:moveTo>
                <a:lnTo>
                  <a:pt x="5891" y="17673"/>
                </a:lnTo>
                <a:lnTo>
                  <a:pt x="5891" y="15709"/>
                </a:lnTo>
                <a:lnTo>
                  <a:pt x="3927" y="15709"/>
                </a:lnTo>
                <a:cubicBezTo>
                  <a:pt x="3927" y="15709"/>
                  <a:pt x="3927" y="17673"/>
                  <a:pt x="3927" y="17673"/>
                </a:cubicBezTo>
                <a:close/>
                <a:moveTo>
                  <a:pt x="11782" y="5891"/>
                </a:moveTo>
                <a:lnTo>
                  <a:pt x="9818" y="5891"/>
                </a:lnTo>
                <a:lnTo>
                  <a:pt x="9818" y="7855"/>
                </a:lnTo>
                <a:lnTo>
                  <a:pt x="11782" y="7855"/>
                </a:lnTo>
                <a:cubicBezTo>
                  <a:pt x="11782" y="7855"/>
                  <a:pt x="11782" y="5891"/>
                  <a:pt x="11782" y="5891"/>
                </a:cubicBezTo>
                <a:close/>
                <a:moveTo>
                  <a:pt x="7855" y="5891"/>
                </a:moveTo>
                <a:lnTo>
                  <a:pt x="5891" y="5891"/>
                </a:lnTo>
                <a:lnTo>
                  <a:pt x="5891" y="7855"/>
                </a:lnTo>
                <a:lnTo>
                  <a:pt x="7855" y="7855"/>
                </a:lnTo>
                <a:cubicBezTo>
                  <a:pt x="7855" y="7855"/>
                  <a:pt x="7855" y="5891"/>
                  <a:pt x="7855" y="5891"/>
                </a:cubicBezTo>
                <a:close/>
                <a:moveTo>
                  <a:pt x="1964" y="15709"/>
                </a:moveTo>
                <a:lnTo>
                  <a:pt x="3927" y="15709"/>
                </a:lnTo>
                <a:lnTo>
                  <a:pt x="3927" y="13745"/>
                </a:lnTo>
                <a:lnTo>
                  <a:pt x="1964" y="13745"/>
                </a:lnTo>
                <a:cubicBezTo>
                  <a:pt x="1964" y="13745"/>
                  <a:pt x="1964" y="15709"/>
                  <a:pt x="1964" y="15709"/>
                </a:cubicBezTo>
                <a:close/>
                <a:moveTo>
                  <a:pt x="1964" y="11782"/>
                </a:moveTo>
                <a:lnTo>
                  <a:pt x="3927" y="11782"/>
                </a:lnTo>
                <a:lnTo>
                  <a:pt x="3927" y="9818"/>
                </a:lnTo>
                <a:lnTo>
                  <a:pt x="1964" y="9818"/>
                </a:lnTo>
                <a:cubicBezTo>
                  <a:pt x="1964" y="9818"/>
                  <a:pt x="1964" y="11782"/>
                  <a:pt x="1964" y="11782"/>
                </a:cubicBezTo>
                <a:close/>
                <a:moveTo>
                  <a:pt x="7855" y="17673"/>
                </a:moveTo>
                <a:lnTo>
                  <a:pt x="9818" y="17673"/>
                </a:lnTo>
                <a:lnTo>
                  <a:pt x="9818" y="15709"/>
                </a:lnTo>
                <a:lnTo>
                  <a:pt x="7855" y="15709"/>
                </a:lnTo>
                <a:cubicBezTo>
                  <a:pt x="7855" y="15709"/>
                  <a:pt x="7855" y="17673"/>
                  <a:pt x="7855" y="17673"/>
                </a:cubicBezTo>
                <a:close/>
                <a:moveTo>
                  <a:pt x="11782" y="17673"/>
                </a:moveTo>
                <a:lnTo>
                  <a:pt x="13745" y="17673"/>
                </a:lnTo>
                <a:lnTo>
                  <a:pt x="13745" y="15709"/>
                </a:lnTo>
                <a:lnTo>
                  <a:pt x="11782" y="15709"/>
                </a:lnTo>
                <a:cubicBezTo>
                  <a:pt x="11782" y="15709"/>
                  <a:pt x="11782" y="17673"/>
                  <a:pt x="11782" y="17673"/>
                </a:cubicBezTo>
                <a:close/>
                <a:moveTo>
                  <a:pt x="15709" y="17673"/>
                </a:moveTo>
                <a:lnTo>
                  <a:pt x="17673" y="17673"/>
                </a:lnTo>
                <a:lnTo>
                  <a:pt x="17673" y="15709"/>
                </a:lnTo>
                <a:lnTo>
                  <a:pt x="15709" y="15709"/>
                </a:lnTo>
                <a:cubicBezTo>
                  <a:pt x="15709" y="15709"/>
                  <a:pt x="15709" y="17673"/>
                  <a:pt x="15709" y="17673"/>
                </a:cubicBezTo>
                <a:close/>
                <a:moveTo>
                  <a:pt x="11782" y="9818"/>
                </a:moveTo>
                <a:lnTo>
                  <a:pt x="9818" y="9818"/>
                </a:lnTo>
                <a:lnTo>
                  <a:pt x="9818" y="11782"/>
                </a:lnTo>
                <a:lnTo>
                  <a:pt x="11782" y="11782"/>
                </a:lnTo>
                <a:cubicBezTo>
                  <a:pt x="11782" y="11782"/>
                  <a:pt x="11782" y="9818"/>
                  <a:pt x="11782" y="9818"/>
                </a:cubicBezTo>
                <a:close/>
                <a:moveTo>
                  <a:pt x="19636" y="9818"/>
                </a:moveTo>
                <a:lnTo>
                  <a:pt x="17673" y="9818"/>
                </a:lnTo>
                <a:lnTo>
                  <a:pt x="17673" y="11782"/>
                </a:lnTo>
                <a:lnTo>
                  <a:pt x="19636" y="11782"/>
                </a:lnTo>
                <a:cubicBezTo>
                  <a:pt x="19636" y="11782"/>
                  <a:pt x="19636" y="9818"/>
                  <a:pt x="19636" y="9818"/>
                </a:cubicBezTo>
                <a:close/>
                <a:moveTo>
                  <a:pt x="19636" y="13745"/>
                </a:moveTo>
                <a:lnTo>
                  <a:pt x="17673" y="13745"/>
                </a:lnTo>
                <a:lnTo>
                  <a:pt x="17673" y="15709"/>
                </a:lnTo>
                <a:lnTo>
                  <a:pt x="19636" y="15709"/>
                </a:lnTo>
                <a:cubicBezTo>
                  <a:pt x="19636" y="15709"/>
                  <a:pt x="19636" y="13745"/>
                  <a:pt x="19636" y="13745"/>
                </a:cubicBezTo>
                <a:close/>
                <a:moveTo>
                  <a:pt x="15709" y="5891"/>
                </a:moveTo>
                <a:lnTo>
                  <a:pt x="13745" y="5891"/>
                </a:lnTo>
                <a:lnTo>
                  <a:pt x="13745" y="7855"/>
                </a:lnTo>
                <a:lnTo>
                  <a:pt x="15709" y="7855"/>
                </a:lnTo>
                <a:cubicBezTo>
                  <a:pt x="15709" y="7855"/>
                  <a:pt x="15709" y="5891"/>
                  <a:pt x="15709" y="589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3" name="Shape 3733"/>
          <p:cNvSpPr/>
          <p:nvPr/>
        </p:nvSpPr>
        <p:spPr>
          <a:xfrm>
            <a:off x="6874826" y="215328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655" y="11782"/>
                </a:moveTo>
                <a:cubicBezTo>
                  <a:pt x="18383" y="11782"/>
                  <a:pt x="18164" y="12002"/>
                  <a:pt x="18164" y="12273"/>
                </a:cubicBezTo>
                <a:cubicBezTo>
                  <a:pt x="18164" y="12544"/>
                  <a:pt x="18383" y="12764"/>
                  <a:pt x="18655" y="12764"/>
                </a:cubicBezTo>
                <a:cubicBezTo>
                  <a:pt x="18926" y="12764"/>
                  <a:pt x="19145" y="12544"/>
                  <a:pt x="19145" y="12273"/>
                </a:cubicBezTo>
                <a:cubicBezTo>
                  <a:pt x="19145" y="12002"/>
                  <a:pt x="18926" y="11782"/>
                  <a:pt x="18655" y="11782"/>
                </a:cubicBezTo>
                <a:moveTo>
                  <a:pt x="18655" y="13745"/>
                </a:moveTo>
                <a:cubicBezTo>
                  <a:pt x="18383" y="13745"/>
                  <a:pt x="18164" y="13966"/>
                  <a:pt x="18164" y="14236"/>
                </a:cubicBezTo>
                <a:cubicBezTo>
                  <a:pt x="18164" y="14508"/>
                  <a:pt x="18383" y="14727"/>
                  <a:pt x="18655" y="14727"/>
                </a:cubicBezTo>
                <a:cubicBezTo>
                  <a:pt x="18926" y="14727"/>
                  <a:pt x="19145" y="14508"/>
                  <a:pt x="19145" y="14236"/>
                </a:cubicBezTo>
                <a:cubicBezTo>
                  <a:pt x="19145" y="13966"/>
                  <a:pt x="18926" y="13745"/>
                  <a:pt x="18655" y="13745"/>
                </a:cubicBezTo>
                <a:moveTo>
                  <a:pt x="20618" y="19636"/>
                </a:moveTo>
                <a:cubicBezTo>
                  <a:pt x="20618" y="20178"/>
                  <a:pt x="20178" y="20618"/>
                  <a:pt x="19636" y="20618"/>
                </a:cubicBezTo>
                <a:lnTo>
                  <a:pt x="16691" y="20618"/>
                </a:lnTo>
                <a:lnTo>
                  <a:pt x="16691" y="6873"/>
                </a:lnTo>
                <a:lnTo>
                  <a:pt x="19636" y="6873"/>
                </a:lnTo>
                <a:cubicBezTo>
                  <a:pt x="20178" y="6873"/>
                  <a:pt x="20618" y="7313"/>
                  <a:pt x="20618" y="7855"/>
                </a:cubicBezTo>
                <a:cubicBezTo>
                  <a:pt x="20618" y="7855"/>
                  <a:pt x="20618" y="19636"/>
                  <a:pt x="20618" y="19636"/>
                </a:cubicBezTo>
                <a:close/>
                <a:moveTo>
                  <a:pt x="15709" y="20618"/>
                </a:moveTo>
                <a:lnTo>
                  <a:pt x="1964" y="20618"/>
                </a:lnTo>
                <a:cubicBezTo>
                  <a:pt x="1422" y="20618"/>
                  <a:pt x="982" y="20178"/>
                  <a:pt x="982" y="19636"/>
                </a:cubicBezTo>
                <a:lnTo>
                  <a:pt x="982" y="7855"/>
                </a:lnTo>
                <a:cubicBezTo>
                  <a:pt x="982" y="7313"/>
                  <a:pt x="1422" y="6873"/>
                  <a:pt x="1964" y="6873"/>
                </a:cubicBezTo>
                <a:lnTo>
                  <a:pt x="15709" y="6873"/>
                </a:lnTo>
                <a:cubicBezTo>
                  <a:pt x="15709" y="6873"/>
                  <a:pt x="15709" y="20618"/>
                  <a:pt x="15709" y="20618"/>
                </a:cubicBezTo>
                <a:close/>
                <a:moveTo>
                  <a:pt x="19636" y="5891"/>
                </a:moveTo>
                <a:lnTo>
                  <a:pt x="13205" y="5891"/>
                </a:lnTo>
                <a:cubicBezTo>
                  <a:pt x="13069" y="5222"/>
                  <a:pt x="12657" y="4657"/>
                  <a:pt x="12097" y="4306"/>
                </a:cubicBezTo>
                <a:lnTo>
                  <a:pt x="14476" y="1927"/>
                </a:lnTo>
                <a:cubicBezTo>
                  <a:pt x="14557" y="1949"/>
                  <a:pt x="14640" y="1964"/>
                  <a:pt x="14727" y="1964"/>
                </a:cubicBezTo>
                <a:cubicBezTo>
                  <a:pt x="15269" y="1964"/>
                  <a:pt x="15709" y="1524"/>
                  <a:pt x="15709" y="982"/>
                </a:cubicBezTo>
                <a:cubicBezTo>
                  <a:pt x="15709" y="440"/>
                  <a:pt x="15269" y="0"/>
                  <a:pt x="14727" y="0"/>
                </a:cubicBezTo>
                <a:cubicBezTo>
                  <a:pt x="14186" y="0"/>
                  <a:pt x="13745" y="440"/>
                  <a:pt x="13745" y="982"/>
                </a:cubicBezTo>
                <a:cubicBezTo>
                  <a:pt x="13745" y="1070"/>
                  <a:pt x="13761" y="1152"/>
                  <a:pt x="13782" y="1233"/>
                </a:cubicBezTo>
                <a:lnTo>
                  <a:pt x="11061" y="3954"/>
                </a:lnTo>
                <a:cubicBezTo>
                  <a:pt x="10975" y="3945"/>
                  <a:pt x="10889" y="3927"/>
                  <a:pt x="10800" y="3927"/>
                </a:cubicBezTo>
                <a:cubicBezTo>
                  <a:pt x="10711" y="3927"/>
                  <a:pt x="10625" y="3945"/>
                  <a:pt x="10539" y="3954"/>
                </a:cubicBezTo>
                <a:lnTo>
                  <a:pt x="7818" y="1233"/>
                </a:lnTo>
                <a:cubicBezTo>
                  <a:pt x="7839" y="1152"/>
                  <a:pt x="7855" y="1070"/>
                  <a:pt x="7855" y="982"/>
                </a:cubicBezTo>
                <a:cubicBezTo>
                  <a:pt x="7855" y="440"/>
                  <a:pt x="7414" y="0"/>
                  <a:pt x="6873" y="0"/>
                </a:cubicBezTo>
                <a:cubicBezTo>
                  <a:pt x="6331" y="0"/>
                  <a:pt x="5891" y="440"/>
                  <a:pt x="5891" y="982"/>
                </a:cubicBezTo>
                <a:cubicBezTo>
                  <a:pt x="5891" y="1524"/>
                  <a:pt x="6331" y="1964"/>
                  <a:pt x="6873" y="1964"/>
                </a:cubicBezTo>
                <a:cubicBezTo>
                  <a:pt x="6960" y="1964"/>
                  <a:pt x="7043" y="1949"/>
                  <a:pt x="7124" y="1927"/>
                </a:cubicBezTo>
                <a:lnTo>
                  <a:pt x="9503" y="4306"/>
                </a:lnTo>
                <a:cubicBezTo>
                  <a:pt x="8943" y="4657"/>
                  <a:pt x="8531" y="5222"/>
                  <a:pt x="8395" y="5891"/>
                </a:cubicBez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2764" y="17673"/>
                </a:moveTo>
                <a:lnTo>
                  <a:pt x="3927" y="17673"/>
                </a:lnTo>
                <a:lnTo>
                  <a:pt x="3927" y="9818"/>
                </a:lnTo>
                <a:lnTo>
                  <a:pt x="12764" y="9818"/>
                </a:lnTo>
                <a:cubicBezTo>
                  <a:pt x="12764" y="9818"/>
                  <a:pt x="12764" y="17673"/>
                  <a:pt x="12764" y="17673"/>
                </a:cubicBezTo>
                <a:close/>
                <a:moveTo>
                  <a:pt x="13745" y="8836"/>
                </a:moveTo>
                <a:lnTo>
                  <a:pt x="2945" y="8836"/>
                </a:lnTo>
                <a:lnTo>
                  <a:pt x="2945" y="18655"/>
                </a:lnTo>
                <a:lnTo>
                  <a:pt x="13745" y="18655"/>
                </a:lnTo>
                <a:cubicBezTo>
                  <a:pt x="13745" y="18655"/>
                  <a:pt x="13745" y="8836"/>
                  <a:pt x="13745" y="8836"/>
                </a:cubicBezTo>
                <a:close/>
                <a:moveTo>
                  <a:pt x="18655" y="8836"/>
                </a:moveTo>
                <a:cubicBezTo>
                  <a:pt x="18113" y="8836"/>
                  <a:pt x="17673" y="9276"/>
                  <a:pt x="17673" y="9818"/>
                </a:cubicBezTo>
                <a:cubicBezTo>
                  <a:pt x="17673" y="10360"/>
                  <a:pt x="18113" y="10800"/>
                  <a:pt x="18655" y="10800"/>
                </a:cubicBezTo>
                <a:cubicBezTo>
                  <a:pt x="19196" y="10800"/>
                  <a:pt x="19636" y="10360"/>
                  <a:pt x="19636" y="9818"/>
                </a:cubicBezTo>
                <a:cubicBezTo>
                  <a:pt x="19636" y="9276"/>
                  <a:pt x="19196" y="8836"/>
                  <a:pt x="18655"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4" name="Shape 3734"/>
          <p:cNvSpPr/>
          <p:nvPr/>
        </p:nvSpPr>
        <p:spPr>
          <a:xfrm>
            <a:off x="7276565" y="2201108"/>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0800" y="5400"/>
                </a:moveTo>
                <a:lnTo>
                  <a:pt x="3927" y="10800"/>
                </a:lnTo>
                <a:lnTo>
                  <a:pt x="8836" y="10800"/>
                </a:lnTo>
                <a:lnTo>
                  <a:pt x="9818" y="16200"/>
                </a:lnTo>
                <a:lnTo>
                  <a:pt x="16691" y="10800"/>
                </a:lnTo>
                <a:lnTo>
                  <a:pt x="11782" y="10800"/>
                </a:lnTo>
                <a:cubicBezTo>
                  <a:pt x="11782" y="10800"/>
                  <a:pt x="10800" y="5400"/>
                  <a:pt x="10800" y="54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5" name="Shape 3735"/>
          <p:cNvSpPr/>
          <p:nvPr/>
        </p:nvSpPr>
        <p:spPr>
          <a:xfrm>
            <a:off x="7678305" y="2201108"/>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6" name="Shape 3736"/>
          <p:cNvSpPr/>
          <p:nvPr/>
        </p:nvSpPr>
        <p:spPr>
          <a:xfrm>
            <a:off x="8080044" y="2201108"/>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6873" y="18000"/>
                </a:lnTo>
                <a:lnTo>
                  <a:pt x="6873" y="3600"/>
                </a:lnTo>
                <a:lnTo>
                  <a:pt x="1964" y="3600"/>
                </a:lnTo>
                <a:cubicBezTo>
                  <a:pt x="1964" y="3600"/>
                  <a:pt x="1964" y="18000"/>
                  <a:pt x="1964" y="180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7" name="Shape 3737"/>
          <p:cNvSpPr/>
          <p:nvPr/>
        </p:nvSpPr>
        <p:spPr>
          <a:xfrm>
            <a:off x="8481783" y="2201108"/>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36" y="18000"/>
                </a:moveTo>
                <a:cubicBezTo>
                  <a:pt x="19636" y="18995"/>
                  <a:pt x="19196" y="19800"/>
                  <a:pt x="18655" y="19800"/>
                </a:cubicBezTo>
                <a:lnTo>
                  <a:pt x="1964" y="19800"/>
                </a:lnTo>
                <a:cubicBezTo>
                  <a:pt x="1422" y="19800"/>
                  <a:pt x="982" y="18995"/>
                  <a:pt x="982" y="18000"/>
                </a:cubicBezTo>
                <a:lnTo>
                  <a:pt x="982" y="3600"/>
                </a:lnTo>
                <a:cubicBezTo>
                  <a:pt x="982" y="2607"/>
                  <a:pt x="1422" y="1800"/>
                  <a:pt x="1964" y="1800"/>
                </a:cubicBezTo>
                <a:lnTo>
                  <a:pt x="18655" y="1800"/>
                </a:lnTo>
                <a:cubicBezTo>
                  <a:pt x="19196"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90"/>
                  <a:pt x="879" y="21600"/>
                  <a:pt x="1964" y="21600"/>
                </a:cubicBezTo>
                <a:lnTo>
                  <a:pt x="18655" y="21600"/>
                </a:lnTo>
                <a:cubicBezTo>
                  <a:pt x="19739" y="21600"/>
                  <a:pt x="20618" y="19990"/>
                  <a:pt x="20618" y="18000"/>
                </a:cubicBezTo>
                <a:lnTo>
                  <a:pt x="20618" y="14400"/>
                </a:lnTo>
                <a:cubicBezTo>
                  <a:pt x="21160" y="14400"/>
                  <a:pt x="21600" y="13595"/>
                  <a:pt x="21600" y="12600"/>
                </a:cubicBezTo>
                <a:lnTo>
                  <a:pt x="21600" y="9000"/>
                </a:lnTo>
                <a:cubicBezTo>
                  <a:pt x="21600" y="8007"/>
                  <a:pt x="21160" y="7200"/>
                  <a:pt x="20618" y="7200"/>
                </a:cubicBezTo>
                <a:moveTo>
                  <a:pt x="1964" y="18000"/>
                </a:moveTo>
                <a:lnTo>
                  <a:pt x="10800" y="18000"/>
                </a:lnTo>
                <a:lnTo>
                  <a:pt x="10800" y="3600"/>
                </a:lnTo>
                <a:lnTo>
                  <a:pt x="1964" y="3600"/>
                </a:lnTo>
                <a:cubicBezTo>
                  <a:pt x="1964" y="3600"/>
                  <a:pt x="1964" y="18000"/>
                  <a:pt x="1964" y="180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8" name="Shape 3738"/>
          <p:cNvSpPr/>
          <p:nvPr/>
        </p:nvSpPr>
        <p:spPr>
          <a:xfrm>
            <a:off x="4866131" y="2602847"/>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4727" y="18000"/>
                </a:lnTo>
                <a:lnTo>
                  <a:pt x="14727" y="3600"/>
                </a:lnTo>
                <a:lnTo>
                  <a:pt x="1964" y="3600"/>
                </a:lnTo>
                <a:cubicBezTo>
                  <a:pt x="1964" y="3600"/>
                  <a:pt x="1964" y="18000"/>
                  <a:pt x="1964" y="18000"/>
                </a:cubicBezTo>
                <a:close/>
                <a:moveTo>
                  <a:pt x="19636" y="18000"/>
                </a:moveTo>
                <a:cubicBezTo>
                  <a:pt x="19636" y="18995"/>
                  <a:pt x="19197"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7"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2"/>
                </a:lnTo>
                <a:cubicBezTo>
                  <a:pt x="21160" y="14402"/>
                  <a:pt x="21600" y="13595"/>
                  <a:pt x="21600" y="12600"/>
                </a:cubicBezTo>
                <a:lnTo>
                  <a:pt x="21600" y="9000"/>
                </a:lnTo>
                <a:cubicBezTo>
                  <a:pt x="21600" y="8007"/>
                  <a:pt x="21160" y="7200"/>
                  <a:pt x="20618" y="7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9" name="Shape 3739"/>
          <p:cNvSpPr/>
          <p:nvPr/>
        </p:nvSpPr>
        <p:spPr>
          <a:xfrm>
            <a:off x="5267870" y="2602847"/>
            <a:ext cx="210435" cy="114783"/>
          </a:xfrm>
          <a:custGeom>
            <a:avLst/>
            <a:gdLst/>
            <a:ahLst/>
            <a:cxnLst>
              <a:cxn ang="0">
                <a:pos x="wd2" y="hd2"/>
              </a:cxn>
              <a:cxn ang="5400000">
                <a:pos x="wd2" y="hd2"/>
              </a:cxn>
              <a:cxn ang="10800000">
                <a:pos x="wd2" y="hd2"/>
              </a:cxn>
              <a:cxn ang="16200000">
                <a:pos x="wd2" y="hd2"/>
              </a:cxn>
            </a:cxnLst>
            <a:rect l="0" t="0" r="r" b="b"/>
            <a:pathLst>
              <a:path w="21600" h="21600" extrusionOk="0">
                <a:moveTo>
                  <a:pt x="1964" y="18000"/>
                </a:moveTo>
                <a:lnTo>
                  <a:pt x="18655" y="18000"/>
                </a:lnTo>
                <a:lnTo>
                  <a:pt x="18655" y="3600"/>
                </a:lnTo>
                <a:lnTo>
                  <a:pt x="1964" y="3600"/>
                </a:lnTo>
                <a:cubicBezTo>
                  <a:pt x="1964" y="3600"/>
                  <a:pt x="1964" y="18000"/>
                  <a:pt x="1964" y="18000"/>
                </a:cubicBezTo>
                <a:close/>
                <a:moveTo>
                  <a:pt x="19636" y="18000"/>
                </a:moveTo>
                <a:cubicBezTo>
                  <a:pt x="19636" y="18995"/>
                  <a:pt x="19197" y="19800"/>
                  <a:pt x="18655" y="19800"/>
                </a:cubicBezTo>
                <a:lnTo>
                  <a:pt x="1964" y="19800"/>
                </a:lnTo>
                <a:cubicBezTo>
                  <a:pt x="1421" y="19800"/>
                  <a:pt x="982" y="18995"/>
                  <a:pt x="982" y="18000"/>
                </a:cubicBezTo>
                <a:lnTo>
                  <a:pt x="982" y="3600"/>
                </a:lnTo>
                <a:cubicBezTo>
                  <a:pt x="982" y="2607"/>
                  <a:pt x="1421" y="1800"/>
                  <a:pt x="1964" y="1800"/>
                </a:cubicBezTo>
                <a:lnTo>
                  <a:pt x="18655" y="1800"/>
                </a:lnTo>
                <a:cubicBezTo>
                  <a:pt x="19197" y="1800"/>
                  <a:pt x="19636" y="2607"/>
                  <a:pt x="19636" y="3600"/>
                </a:cubicBezTo>
                <a:cubicBezTo>
                  <a:pt x="19636" y="3600"/>
                  <a:pt x="19636" y="18000"/>
                  <a:pt x="19636" y="18000"/>
                </a:cubicBezTo>
                <a:close/>
                <a:moveTo>
                  <a:pt x="20618" y="7200"/>
                </a:moveTo>
                <a:lnTo>
                  <a:pt x="20618" y="3600"/>
                </a:lnTo>
                <a:cubicBezTo>
                  <a:pt x="20618" y="1612"/>
                  <a:pt x="19739" y="0"/>
                  <a:pt x="18655" y="0"/>
                </a:cubicBezTo>
                <a:lnTo>
                  <a:pt x="1964" y="0"/>
                </a:lnTo>
                <a:cubicBezTo>
                  <a:pt x="879" y="0"/>
                  <a:pt x="0" y="1612"/>
                  <a:pt x="0" y="3600"/>
                </a:cubicBezTo>
                <a:lnTo>
                  <a:pt x="0" y="18000"/>
                </a:lnTo>
                <a:cubicBezTo>
                  <a:pt x="0" y="19988"/>
                  <a:pt x="879" y="21600"/>
                  <a:pt x="1964" y="21600"/>
                </a:cubicBezTo>
                <a:lnTo>
                  <a:pt x="18655" y="21600"/>
                </a:lnTo>
                <a:cubicBezTo>
                  <a:pt x="19739" y="21600"/>
                  <a:pt x="20618" y="19988"/>
                  <a:pt x="20618" y="18000"/>
                </a:cubicBezTo>
                <a:lnTo>
                  <a:pt x="20618" y="14402"/>
                </a:lnTo>
                <a:cubicBezTo>
                  <a:pt x="21160" y="14402"/>
                  <a:pt x="21600" y="13595"/>
                  <a:pt x="21600" y="12600"/>
                </a:cubicBezTo>
                <a:lnTo>
                  <a:pt x="21600" y="9000"/>
                </a:lnTo>
                <a:cubicBezTo>
                  <a:pt x="21600" y="8007"/>
                  <a:pt x="21160" y="7200"/>
                  <a:pt x="20618" y="7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0" name="Shape 3740"/>
          <p:cNvSpPr/>
          <p:nvPr/>
        </p:nvSpPr>
        <p:spPr>
          <a:xfrm>
            <a:off x="5679174" y="2555021"/>
            <a:ext cx="191305" cy="210445"/>
          </a:xfrm>
          <a:custGeom>
            <a:avLst/>
            <a:gdLst/>
            <a:ahLst/>
            <a:cxnLst>
              <a:cxn ang="0">
                <a:pos x="wd2" y="hd2"/>
              </a:cxn>
              <a:cxn ang="5400000">
                <a:pos x="wd2" y="hd2"/>
              </a:cxn>
              <a:cxn ang="10800000">
                <a:pos x="wd2" y="hd2"/>
              </a:cxn>
              <a:cxn ang="16200000">
                <a:pos x="wd2" y="hd2"/>
              </a:cxn>
            </a:cxnLst>
            <a:rect l="0" t="0" r="r" b="b"/>
            <a:pathLst>
              <a:path w="21600" h="21600" extrusionOk="0">
                <a:moveTo>
                  <a:pt x="12960" y="2161"/>
                </a:moveTo>
                <a:lnTo>
                  <a:pt x="12960" y="2178"/>
                </a:lnTo>
                <a:cubicBezTo>
                  <a:pt x="12662" y="2178"/>
                  <a:pt x="12420" y="2399"/>
                  <a:pt x="12420" y="2669"/>
                </a:cubicBezTo>
                <a:cubicBezTo>
                  <a:pt x="12420" y="2941"/>
                  <a:pt x="12662" y="3160"/>
                  <a:pt x="12960" y="3160"/>
                </a:cubicBezTo>
                <a:lnTo>
                  <a:pt x="12960" y="3173"/>
                </a:lnTo>
                <a:cubicBezTo>
                  <a:pt x="17287" y="4066"/>
                  <a:pt x="20520" y="7577"/>
                  <a:pt x="20520" y="11781"/>
                </a:cubicBezTo>
                <a:cubicBezTo>
                  <a:pt x="20520" y="16661"/>
                  <a:pt x="16168" y="20617"/>
                  <a:pt x="10800" y="20617"/>
                </a:cubicBezTo>
                <a:cubicBezTo>
                  <a:pt x="5432" y="20617"/>
                  <a:pt x="1080" y="16661"/>
                  <a:pt x="1080" y="11781"/>
                </a:cubicBezTo>
                <a:cubicBezTo>
                  <a:pt x="1080" y="7577"/>
                  <a:pt x="4313" y="4066"/>
                  <a:pt x="8640" y="3173"/>
                </a:cubicBezTo>
                <a:lnTo>
                  <a:pt x="8640" y="3160"/>
                </a:lnTo>
                <a:cubicBezTo>
                  <a:pt x="8938" y="3160"/>
                  <a:pt x="9180" y="2941"/>
                  <a:pt x="9180" y="2669"/>
                </a:cubicBezTo>
                <a:cubicBezTo>
                  <a:pt x="9180" y="2399"/>
                  <a:pt x="8938" y="2178"/>
                  <a:pt x="8640" y="2178"/>
                </a:cubicBezTo>
                <a:lnTo>
                  <a:pt x="8640" y="2161"/>
                </a:lnTo>
                <a:cubicBezTo>
                  <a:pt x="3710" y="3071"/>
                  <a:pt x="0" y="7032"/>
                  <a:pt x="0" y="11781"/>
                </a:cubicBezTo>
                <a:cubicBezTo>
                  <a:pt x="0" y="17204"/>
                  <a:pt x="4835" y="21600"/>
                  <a:pt x="10800" y="21600"/>
                </a:cubicBezTo>
                <a:cubicBezTo>
                  <a:pt x="16765" y="21600"/>
                  <a:pt x="21600" y="17204"/>
                  <a:pt x="21600" y="11781"/>
                </a:cubicBezTo>
                <a:cubicBezTo>
                  <a:pt x="21600" y="7032"/>
                  <a:pt x="17890" y="3071"/>
                  <a:pt x="12960" y="2161"/>
                </a:cubicBezTo>
                <a:moveTo>
                  <a:pt x="10800" y="12763"/>
                </a:moveTo>
                <a:cubicBezTo>
                  <a:pt x="11098" y="12763"/>
                  <a:pt x="11340" y="12544"/>
                  <a:pt x="11340" y="12272"/>
                </a:cubicBezTo>
                <a:lnTo>
                  <a:pt x="11340" y="491"/>
                </a:lnTo>
                <a:cubicBezTo>
                  <a:pt x="11340" y="221"/>
                  <a:pt x="11098" y="0"/>
                  <a:pt x="10800" y="0"/>
                </a:cubicBezTo>
                <a:cubicBezTo>
                  <a:pt x="10502" y="0"/>
                  <a:pt x="10260" y="221"/>
                  <a:pt x="10260" y="491"/>
                </a:cubicBezTo>
                <a:lnTo>
                  <a:pt x="10260" y="12272"/>
                </a:lnTo>
                <a:cubicBezTo>
                  <a:pt x="10260" y="12544"/>
                  <a:pt x="10502" y="12763"/>
                  <a:pt x="10800" y="1276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1" name="Shape 3741"/>
          <p:cNvSpPr/>
          <p:nvPr/>
        </p:nvSpPr>
        <p:spPr>
          <a:xfrm>
            <a:off x="6071348" y="2583716"/>
            <a:ext cx="210435" cy="153044"/>
          </a:xfrm>
          <a:custGeom>
            <a:avLst/>
            <a:gdLst/>
            <a:ahLst/>
            <a:cxnLst>
              <a:cxn ang="0">
                <a:pos x="wd2" y="hd2"/>
              </a:cxn>
              <a:cxn ang="5400000">
                <a:pos x="wd2" y="hd2"/>
              </a:cxn>
              <a:cxn ang="10800000">
                <a:pos x="wd2" y="hd2"/>
              </a:cxn>
              <a:cxn ang="16200000">
                <a:pos x="wd2" y="hd2"/>
              </a:cxn>
            </a:cxnLst>
            <a:rect l="0" t="0" r="r" b="b"/>
            <a:pathLst>
              <a:path w="21600" h="21600" extrusionOk="0">
                <a:moveTo>
                  <a:pt x="12273" y="21600"/>
                </a:moveTo>
                <a:lnTo>
                  <a:pt x="13255" y="21600"/>
                </a:lnTo>
                <a:lnTo>
                  <a:pt x="13255" y="0"/>
                </a:lnTo>
                <a:lnTo>
                  <a:pt x="12273" y="0"/>
                </a:lnTo>
                <a:cubicBezTo>
                  <a:pt x="12273" y="0"/>
                  <a:pt x="12273" y="21600"/>
                  <a:pt x="12273" y="21600"/>
                </a:cubicBezTo>
                <a:close/>
                <a:moveTo>
                  <a:pt x="14236" y="21600"/>
                </a:moveTo>
                <a:lnTo>
                  <a:pt x="16691" y="21600"/>
                </a:lnTo>
                <a:lnTo>
                  <a:pt x="16691" y="0"/>
                </a:lnTo>
                <a:lnTo>
                  <a:pt x="14236" y="0"/>
                </a:lnTo>
                <a:cubicBezTo>
                  <a:pt x="14236" y="0"/>
                  <a:pt x="14236" y="21600"/>
                  <a:pt x="14236" y="21600"/>
                </a:cubicBezTo>
                <a:close/>
                <a:moveTo>
                  <a:pt x="17673" y="21600"/>
                </a:moveTo>
                <a:lnTo>
                  <a:pt x="18655" y="21600"/>
                </a:lnTo>
                <a:lnTo>
                  <a:pt x="18655" y="0"/>
                </a:lnTo>
                <a:lnTo>
                  <a:pt x="17673" y="0"/>
                </a:lnTo>
                <a:cubicBezTo>
                  <a:pt x="17673" y="0"/>
                  <a:pt x="17673" y="21600"/>
                  <a:pt x="17673" y="21600"/>
                </a:cubicBezTo>
                <a:close/>
                <a:moveTo>
                  <a:pt x="20618" y="0"/>
                </a:moveTo>
                <a:lnTo>
                  <a:pt x="19636" y="0"/>
                </a:lnTo>
                <a:lnTo>
                  <a:pt x="19636" y="21600"/>
                </a:lnTo>
                <a:lnTo>
                  <a:pt x="20618" y="21600"/>
                </a:lnTo>
                <a:cubicBezTo>
                  <a:pt x="21160" y="21600"/>
                  <a:pt x="21600" y="20996"/>
                  <a:pt x="21600" y="20250"/>
                </a:cubicBezTo>
                <a:lnTo>
                  <a:pt x="21600" y="1350"/>
                </a:lnTo>
                <a:cubicBezTo>
                  <a:pt x="21600" y="605"/>
                  <a:pt x="21160" y="0"/>
                  <a:pt x="20618" y="0"/>
                </a:cubicBezTo>
                <a:moveTo>
                  <a:pt x="4909" y="21600"/>
                </a:moveTo>
                <a:lnTo>
                  <a:pt x="5891" y="21600"/>
                </a:lnTo>
                <a:lnTo>
                  <a:pt x="5891" y="0"/>
                </a:lnTo>
                <a:lnTo>
                  <a:pt x="4909" y="0"/>
                </a:lnTo>
                <a:cubicBezTo>
                  <a:pt x="4909" y="0"/>
                  <a:pt x="4909" y="21600"/>
                  <a:pt x="4909" y="21600"/>
                </a:cubicBezTo>
                <a:close/>
                <a:moveTo>
                  <a:pt x="0" y="1350"/>
                </a:moveTo>
                <a:lnTo>
                  <a:pt x="0" y="20250"/>
                </a:lnTo>
                <a:cubicBezTo>
                  <a:pt x="0" y="20996"/>
                  <a:pt x="440" y="21600"/>
                  <a:pt x="982" y="21600"/>
                </a:cubicBezTo>
                <a:lnTo>
                  <a:pt x="982" y="0"/>
                </a:lnTo>
                <a:cubicBezTo>
                  <a:pt x="440" y="0"/>
                  <a:pt x="0" y="605"/>
                  <a:pt x="0" y="1350"/>
                </a:cubicBezTo>
                <a:moveTo>
                  <a:pt x="1964" y="21600"/>
                </a:moveTo>
                <a:lnTo>
                  <a:pt x="3927" y="21600"/>
                </a:lnTo>
                <a:lnTo>
                  <a:pt x="3927" y="0"/>
                </a:lnTo>
                <a:lnTo>
                  <a:pt x="1964" y="0"/>
                </a:lnTo>
                <a:cubicBezTo>
                  <a:pt x="1964" y="0"/>
                  <a:pt x="1964" y="21600"/>
                  <a:pt x="1964" y="21600"/>
                </a:cubicBezTo>
                <a:close/>
                <a:moveTo>
                  <a:pt x="6873" y="21600"/>
                </a:moveTo>
                <a:lnTo>
                  <a:pt x="9327" y="21600"/>
                </a:lnTo>
                <a:lnTo>
                  <a:pt x="9327" y="0"/>
                </a:lnTo>
                <a:lnTo>
                  <a:pt x="6873" y="0"/>
                </a:lnTo>
                <a:cubicBezTo>
                  <a:pt x="6873" y="0"/>
                  <a:pt x="6873" y="21600"/>
                  <a:pt x="6873" y="21600"/>
                </a:cubicBezTo>
                <a:close/>
                <a:moveTo>
                  <a:pt x="10309" y="21600"/>
                </a:moveTo>
                <a:lnTo>
                  <a:pt x="11291" y="21600"/>
                </a:lnTo>
                <a:lnTo>
                  <a:pt x="11291" y="0"/>
                </a:lnTo>
                <a:lnTo>
                  <a:pt x="10309" y="0"/>
                </a:lnTo>
                <a:cubicBezTo>
                  <a:pt x="10309" y="0"/>
                  <a:pt x="10309" y="21600"/>
                  <a:pt x="10309" y="216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2" name="Shape 3742"/>
          <p:cNvSpPr/>
          <p:nvPr/>
        </p:nvSpPr>
        <p:spPr>
          <a:xfrm>
            <a:off x="6473087" y="2555021"/>
            <a:ext cx="210435" cy="210445"/>
          </a:xfrm>
          <a:custGeom>
            <a:avLst/>
            <a:gdLst/>
            <a:ahLst/>
            <a:cxnLst>
              <a:cxn ang="0">
                <a:pos x="wd2" y="hd2"/>
              </a:cxn>
              <a:cxn ang="5400000">
                <a:pos x="wd2" y="hd2"/>
              </a:cxn>
              <a:cxn ang="10800000">
                <a:pos x="wd2" y="hd2"/>
              </a:cxn>
              <a:cxn ang="16200000">
                <a:pos x="wd2" y="hd2"/>
              </a:cxn>
            </a:cxnLst>
            <a:rect l="0" t="0" r="r" b="b"/>
            <a:pathLst>
              <a:path w="21600" h="21600" extrusionOk="0">
                <a:moveTo>
                  <a:pt x="10309" y="15421"/>
                </a:moveTo>
                <a:cubicBezTo>
                  <a:pt x="10665" y="15276"/>
                  <a:pt x="10995" y="15081"/>
                  <a:pt x="11291" y="14845"/>
                </a:cubicBezTo>
                <a:lnTo>
                  <a:pt x="11291" y="8719"/>
                </a:lnTo>
                <a:cubicBezTo>
                  <a:pt x="10995" y="8482"/>
                  <a:pt x="10665" y="8287"/>
                  <a:pt x="10309" y="8143"/>
                </a:cubicBezTo>
                <a:cubicBezTo>
                  <a:pt x="10309" y="8143"/>
                  <a:pt x="10309" y="15421"/>
                  <a:pt x="10309" y="15421"/>
                </a:cubicBezTo>
                <a:close/>
                <a:moveTo>
                  <a:pt x="12273" y="13682"/>
                </a:moveTo>
                <a:cubicBezTo>
                  <a:pt x="12585" y="13118"/>
                  <a:pt x="12764" y="12471"/>
                  <a:pt x="12764" y="11781"/>
                </a:cubicBezTo>
                <a:cubicBezTo>
                  <a:pt x="12764" y="11092"/>
                  <a:pt x="12585" y="10445"/>
                  <a:pt x="12273" y="9882"/>
                </a:cubicBezTo>
                <a:cubicBezTo>
                  <a:pt x="12273" y="9882"/>
                  <a:pt x="12273" y="13682"/>
                  <a:pt x="12273" y="13682"/>
                </a:cubicBezTo>
                <a:close/>
                <a:moveTo>
                  <a:pt x="5891" y="14373"/>
                </a:moveTo>
                <a:lnTo>
                  <a:pt x="5891" y="9190"/>
                </a:lnTo>
                <a:cubicBezTo>
                  <a:pt x="5282" y="9882"/>
                  <a:pt x="4909" y="10787"/>
                  <a:pt x="4909" y="11781"/>
                </a:cubicBezTo>
                <a:cubicBezTo>
                  <a:pt x="4909" y="12776"/>
                  <a:pt x="5282" y="13682"/>
                  <a:pt x="5891" y="14373"/>
                </a:cubicBezTo>
                <a:moveTo>
                  <a:pt x="6873" y="8384"/>
                </a:moveTo>
                <a:lnTo>
                  <a:pt x="6873" y="15179"/>
                </a:lnTo>
                <a:cubicBezTo>
                  <a:pt x="7451" y="15514"/>
                  <a:pt x="8120" y="15708"/>
                  <a:pt x="8836" y="15708"/>
                </a:cubicBezTo>
                <a:cubicBezTo>
                  <a:pt x="9003" y="15708"/>
                  <a:pt x="9166" y="15695"/>
                  <a:pt x="9327" y="15675"/>
                </a:cubicBezTo>
                <a:lnTo>
                  <a:pt x="9327" y="7889"/>
                </a:lnTo>
                <a:cubicBezTo>
                  <a:pt x="9166" y="7869"/>
                  <a:pt x="9003" y="7854"/>
                  <a:pt x="8836" y="7854"/>
                </a:cubicBezTo>
                <a:cubicBezTo>
                  <a:pt x="8120" y="7854"/>
                  <a:pt x="7451" y="8049"/>
                  <a:pt x="6873" y="8384"/>
                </a:cubicBezTo>
                <a:moveTo>
                  <a:pt x="20618" y="0"/>
                </a:moveTo>
                <a:lnTo>
                  <a:pt x="19636" y="0"/>
                </a:lnTo>
                <a:lnTo>
                  <a:pt x="19636" y="15708"/>
                </a:lnTo>
                <a:lnTo>
                  <a:pt x="20618" y="15708"/>
                </a:lnTo>
                <a:cubicBezTo>
                  <a:pt x="21160" y="15708"/>
                  <a:pt x="21600" y="15269"/>
                  <a:pt x="21600" y="14727"/>
                </a:cubicBezTo>
                <a:lnTo>
                  <a:pt x="21600" y="982"/>
                </a:lnTo>
                <a:cubicBezTo>
                  <a:pt x="21600" y="440"/>
                  <a:pt x="21160" y="0"/>
                  <a:pt x="20618" y="0"/>
                </a:cubicBezTo>
                <a:moveTo>
                  <a:pt x="8836" y="17672"/>
                </a:moveTo>
                <a:cubicBezTo>
                  <a:pt x="5583" y="17672"/>
                  <a:pt x="2945" y="15035"/>
                  <a:pt x="2945" y="11781"/>
                </a:cubicBezTo>
                <a:cubicBezTo>
                  <a:pt x="2945" y="8528"/>
                  <a:pt x="5583" y="5891"/>
                  <a:pt x="8836" y="5891"/>
                </a:cubicBezTo>
                <a:cubicBezTo>
                  <a:pt x="12090" y="5891"/>
                  <a:pt x="14727" y="8528"/>
                  <a:pt x="14727" y="11781"/>
                </a:cubicBezTo>
                <a:cubicBezTo>
                  <a:pt x="14727" y="15035"/>
                  <a:pt x="12090" y="17672"/>
                  <a:pt x="8836" y="17672"/>
                </a:cubicBezTo>
                <a:moveTo>
                  <a:pt x="14027" y="16277"/>
                </a:moveTo>
                <a:cubicBezTo>
                  <a:pt x="15072" y="15072"/>
                  <a:pt x="15709" y="13502"/>
                  <a:pt x="15709" y="11781"/>
                </a:cubicBezTo>
                <a:cubicBezTo>
                  <a:pt x="15709" y="7987"/>
                  <a:pt x="12632" y="4909"/>
                  <a:pt x="8836" y="4909"/>
                </a:cubicBezTo>
                <a:cubicBezTo>
                  <a:pt x="5041" y="4909"/>
                  <a:pt x="1964" y="7987"/>
                  <a:pt x="1964" y="11781"/>
                </a:cubicBezTo>
                <a:cubicBezTo>
                  <a:pt x="1964" y="15577"/>
                  <a:pt x="5041" y="18654"/>
                  <a:pt x="8836" y="18654"/>
                </a:cubicBezTo>
                <a:cubicBezTo>
                  <a:pt x="10557" y="18654"/>
                  <a:pt x="12127" y="18017"/>
                  <a:pt x="13333" y="16972"/>
                </a:cubicBezTo>
                <a:lnTo>
                  <a:pt x="17817" y="21455"/>
                </a:lnTo>
                <a:cubicBezTo>
                  <a:pt x="17906" y="21544"/>
                  <a:pt x="18028" y="21600"/>
                  <a:pt x="18164" y="21600"/>
                </a:cubicBezTo>
                <a:cubicBezTo>
                  <a:pt x="18434" y="21600"/>
                  <a:pt x="18655" y="21379"/>
                  <a:pt x="18655" y="21108"/>
                </a:cubicBezTo>
                <a:cubicBezTo>
                  <a:pt x="18655" y="20973"/>
                  <a:pt x="18600" y="20850"/>
                  <a:pt x="18511" y="20761"/>
                </a:cubicBezTo>
                <a:cubicBezTo>
                  <a:pt x="18511" y="20761"/>
                  <a:pt x="14027" y="16277"/>
                  <a:pt x="14027" y="16277"/>
                </a:cubicBezTo>
                <a:close/>
                <a:moveTo>
                  <a:pt x="17673" y="15708"/>
                </a:moveTo>
                <a:lnTo>
                  <a:pt x="18655" y="15708"/>
                </a:lnTo>
                <a:lnTo>
                  <a:pt x="18655" y="0"/>
                </a:lnTo>
                <a:lnTo>
                  <a:pt x="17673" y="0"/>
                </a:lnTo>
                <a:cubicBezTo>
                  <a:pt x="17673" y="0"/>
                  <a:pt x="17673" y="15708"/>
                  <a:pt x="17673" y="15708"/>
                </a:cubicBezTo>
                <a:close/>
                <a:moveTo>
                  <a:pt x="16691" y="15708"/>
                </a:moveTo>
                <a:lnTo>
                  <a:pt x="16691" y="11782"/>
                </a:lnTo>
                <a:cubicBezTo>
                  <a:pt x="16691" y="13214"/>
                  <a:pt x="16301" y="14553"/>
                  <a:pt x="15631" y="15708"/>
                </a:cubicBezTo>
                <a:cubicBezTo>
                  <a:pt x="15631" y="15708"/>
                  <a:pt x="16691" y="15708"/>
                  <a:pt x="16691" y="15708"/>
                </a:cubicBezTo>
                <a:close/>
                <a:moveTo>
                  <a:pt x="16691" y="0"/>
                </a:moveTo>
                <a:lnTo>
                  <a:pt x="14236" y="0"/>
                </a:lnTo>
                <a:lnTo>
                  <a:pt x="14236" y="6088"/>
                </a:lnTo>
                <a:cubicBezTo>
                  <a:pt x="15745" y="7519"/>
                  <a:pt x="16691" y="9538"/>
                  <a:pt x="16691" y="11781"/>
                </a:cubicBezTo>
                <a:cubicBezTo>
                  <a:pt x="16691" y="11781"/>
                  <a:pt x="16691" y="0"/>
                  <a:pt x="16691" y="0"/>
                </a:cubicBezTo>
                <a:close/>
                <a:moveTo>
                  <a:pt x="11291" y="0"/>
                </a:moveTo>
                <a:lnTo>
                  <a:pt x="10309" y="0"/>
                </a:lnTo>
                <a:lnTo>
                  <a:pt x="10309" y="4070"/>
                </a:lnTo>
                <a:cubicBezTo>
                  <a:pt x="10645" y="4134"/>
                  <a:pt x="10972" y="4220"/>
                  <a:pt x="11291" y="4324"/>
                </a:cubicBezTo>
                <a:cubicBezTo>
                  <a:pt x="11291" y="4324"/>
                  <a:pt x="11291" y="0"/>
                  <a:pt x="11291" y="0"/>
                </a:cubicBezTo>
                <a:close/>
                <a:moveTo>
                  <a:pt x="1964" y="15708"/>
                </a:moveTo>
                <a:lnTo>
                  <a:pt x="2041" y="15708"/>
                </a:lnTo>
                <a:cubicBezTo>
                  <a:pt x="2016" y="15665"/>
                  <a:pt x="1988" y="15625"/>
                  <a:pt x="1964" y="15581"/>
                </a:cubicBezTo>
                <a:cubicBezTo>
                  <a:pt x="1964" y="15581"/>
                  <a:pt x="1964" y="15708"/>
                  <a:pt x="1964" y="15708"/>
                </a:cubicBezTo>
                <a:close/>
                <a:moveTo>
                  <a:pt x="13255" y="0"/>
                </a:moveTo>
                <a:lnTo>
                  <a:pt x="12273" y="0"/>
                </a:lnTo>
                <a:lnTo>
                  <a:pt x="12273" y="4728"/>
                </a:lnTo>
                <a:cubicBezTo>
                  <a:pt x="12614" y="4894"/>
                  <a:pt x="12944" y="5077"/>
                  <a:pt x="13255" y="5289"/>
                </a:cubicBezTo>
                <a:cubicBezTo>
                  <a:pt x="13255" y="5289"/>
                  <a:pt x="13255" y="0"/>
                  <a:pt x="13255" y="0"/>
                </a:cubicBezTo>
                <a:close/>
                <a:moveTo>
                  <a:pt x="9327" y="3952"/>
                </a:moveTo>
                <a:lnTo>
                  <a:pt x="9327" y="0"/>
                </a:lnTo>
                <a:lnTo>
                  <a:pt x="6873" y="0"/>
                </a:lnTo>
                <a:lnTo>
                  <a:pt x="6873" y="4185"/>
                </a:lnTo>
                <a:cubicBezTo>
                  <a:pt x="7501" y="4023"/>
                  <a:pt x="8157" y="3927"/>
                  <a:pt x="8836" y="3927"/>
                </a:cubicBezTo>
                <a:cubicBezTo>
                  <a:pt x="9002" y="3927"/>
                  <a:pt x="9164" y="3942"/>
                  <a:pt x="9327" y="3952"/>
                </a:cubicBezTo>
                <a:moveTo>
                  <a:pt x="5891" y="0"/>
                </a:moveTo>
                <a:lnTo>
                  <a:pt x="4909" y="0"/>
                </a:lnTo>
                <a:lnTo>
                  <a:pt x="4909" y="4987"/>
                </a:lnTo>
                <a:cubicBezTo>
                  <a:pt x="5224" y="4804"/>
                  <a:pt x="5551" y="4641"/>
                  <a:pt x="5891" y="4503"/>
                </a:cubicBezTo>
                <a:cubicBezTo>
                  <a:pt x="5891" y="4503"/>
                  <a:pt x="5891" y="0"/>
                  <a:pt x="5891" y="0"/>
                </a:cubicBezTo>
                <a:close/>
                <a:moveTo>
                  <a:pt x="0" y="982"/>
                </a:moveTo>
                <a:lnTo>
                  <a:pt x="0" y="14727"/>
                </a:lnTo>
                <a:cubicBezTo>
                  <a:pt x="0" y="15269"/>
                  <a:pt x="440" y="15708"/>
                  <a:pt x="982" y="15708"/>
                </a:cubicBezTo>
                <a:lnTo>
                  <a:pt x="982" y="0"/>
                </a:lnTo>
                <a:cubicBezTo>
                  <a:pt x="440" y="0"/>
                  <a:pt x="0" y="440"/>
                  <a:pt x="0" y="982"/>
                </a:cubicBezTo>
                <a:moveTo>
                  <a:pt x="3927" y="5656"/>
                </a:moveTo>
                <a:lnTo>
                  <a:pt x="3927" y="0"/>
                </a:lnTo>
                <a:lnTo>
                  <a:pt x="1964" y="0"/>
                </a:lnTo>
                <a:lnTo>
                  <a:pt x="1964" y="7982"/>
                </a:lnTo>
                <a:cubicBezTo>
                  <a:pt x="2462" y="7083"/>
                  <a:pt x="3131" y="6294"/>
                  <a:pt x="3927" y="565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3" name="Shape 3743"/>
          <p:cNvSpPr/>
          <p:nvPr/>
        </p:nvSpPr>
        <p:spPr>
          <a:xfrm>
            <a:off x="6874826" y="2583716"/>
            <a:ext cx="210435" cy="153044"/>
          </a:xfrm>
          <a:custGeom>
            <a:avLst/>
            <a:gdLst/>
            <a:ahLst/>
            <a:cxnLst>
              <a:cxn ang="0">
                <a:pos x="wd2" y="hd2"/>
              </a:cxn>
              <a:cxn ang="5400000">
                <a:pos x="wd2" y="hd2"/>
              </a:cxn>
              <a:cxn ang="10800000">
                <a:pos x="wd2" y="hd2"/>
              </a:cxn>
              <a:cxn ang="16200000">
                <a:pos x="wd2" y="hd2"/>
              </a:cxn>
            </a:cxnLst>
            <a:rect l="0" t="0" r="r" b="b"/>
            <a:pathLst>
              <a:path w="21600" h="21600" extrusionOk="0">
                <a:moveTo>
                  <a:pt x="9818" y="21600"/>
                </a:moveTo>
                <a:lnTo>
                  <a:pt x="11782" y="21600"/>
                </a:lnTo>
                <a:lnTo>
                  <a:pt x="11782" y="17550"/>
                </a:lnTo>
                <a:lnTo>
                  <a:pt x="9818" y="17550"/>
                </a:lnTo>
                <a:cubicBezTo>
                  <a:pt x="9818" y="17550"/>
                  <a:pt x="9818" y="21600"/>
                  <a:pt x="9818" y="21600"/>
                </a:cubicBezTo>
                <a:close/>
                <a:moveTo>
                  <a:pt x="7855" y="21600"/>
                </a:moveTo>
                <a:lnTo>
                  <a:pt x="8836" y="21600"/>
                </a:lnTo>
                <a:lnTo>
                  <a:pt x="8836" y="17550"/>
                </a:lnTo>
                <a:lnTo>
                  <a:pt x="7855" y="17550"/>
                </a:lnTo>
                <a:cubicBezTo>
                  <a:pt x="7855" y="17550"/>
                  <a:pt x="7855" y="21600"/>
                  <a:pt x="7855" y="21600"/>
                </a:cubicBezTo>
                <a:close/>
                <a:moveTo>
                  <a:pt x="2945" y="21600"/>
                </a:moveTo>
                <a:lnTo>
                  <a:pt x="3927" y="21600"/>
                </a:lnTo>
                <a:lnTo>
                  <a:pt x="3927" y="17550"/>
                </a:lnTo>
                <a:lnTo>
                  <a:pt x="2945" y="17550"/>
                </a:lnTo>
                <a:cubicBezTo>
                  <a:pt x="2945" y="17550"/>
                  <a:pt x="2945" y="21600"/>
                  <a:pt x="2945" y="21600"/>
                </a:cubicBezTo>
                <a:close/>
                <a:moveTo>
                  <a:pt x="4909" y="21600"/>
                </a:moveTo>
                <a:lnTo>
                  <a:pt x="6873" y="21600"/>
                </a:lnTo>
                <a:lnTo>
                  <a:pt x="6873" y="17550"/>
                </a:lnTo>
                <a:lnTo>
                  <a:pt x="4909" y="17550"/>
                </a:lnTo>
                <a:cubicBezTo>
                  <a:pt x="4909" y="17550"/>
                  <a:pt x="4909" y="21600"/>
                  <a:pt x="4909" y="21600"/>
                </a:cubicBezTo>
                <a:close/>
                <a:moveTo>
                  <a:pt x="12764" y="21600"/>
                </a:moveTo>
                <a:lnTo>
                  <a:pt x="13745" y="21600"/>
                </a:lnTo>
                <a:lnTo>
                  <a:pt x="13745" y="17550"/>
                </a:lnTo>
                <a:lnTo>
                  <a:pt x="12764" y="17550"/>
                </a:lnTo>
                <a:cubicBezTo>
                  <a:pt x="12764" y="17550"/>
                  <a:pt x="12764" y="21600"/>
                  <a:pt x="12764" y="21600"/>
                </a:cubicBezTo>
                <a:close/>
                <a:moveTo>
                  <a:pt x="20618" y="14850"/>
                </a:moveTo>
                <a:lnTo>
                  <a:pt x="982" y="14850"/>
                </a:lnTo>
                <a:lnTo>
                  <a:pt x="982" y="13500"/>
                </a:lnTo>
                <a:lnTo>
                  <a:pt x="20618" y="13500"/>
                </a:lnTo>
                <a:cubicBezTo>
                  <a:pt x="20618" y="13500"/>
                  <a:pt x="20618" y="14850"/>
                  <a:pt x="20618" y="14850"/>
                </a:cubicBezTo>
                <a:close/>
                <a:moveTo>
                  <a:pt x="20618" y="12150"/>
                </a:moveTo>
                <a:lnTo>
                  <a:pt x="982" y="12150"/>
                </a:lnTo>
                <a:cubicBezTo>
                  <a:pt x="440" y="12150"/>
                  <a:pt x="0" y="12755"/>
                  <a:pt x="0" y="13500"/>
                </a:cubicBezTo>
                <a:lnTo>
                  <a:pt x="0" y="14850"/>
                </a:lnTo>
                <a:cubicBezTo>
                  <a:pt x="0" y="15595"/>
                  <a:pt x="440" y="16200"/>
                  <a:pt x="982" y="16200"/>
                </a:cubicBezTo>
                <a:lnTo>
                  <a:pt x="20618" y="16200"/>
                </a:lnTo>
                <a:cubicBezTo>
                  <a:pt x="21160" y="16200"/>
                  <a:pt x="21600" y="15595"/>
                  <a:pt x="21600" y="14850"/>
                </a:cubicBezTo>
                <a:lnTo>
                  <a:pt x="21600" y="13500"/>
                </a:lnTo>
                <a:cubicBezTo>
                  <a:pt x="21600" y="12755"/>
                  <a:pt x="21160" y="12150"/>
                  <a:pt x="20618" y="12150"/>
                </a:cubicBezTo>
                <a:moveTo>
                  <a:pt x="982" y="20250"/>
                </a:moveTo>
                <a:cubicBezTo>
                  <a:pt x="982" y="20996"/>
                  <a:pt x="1422" y="21600"/>
                  <a:pt x="1964" y="21600"/>
                </a:cubicBezTo>
                <a:lnTo>
                  <a:pt x="1964" y="17550"/>
                </a:lnTo>
                <a:lnTo>
                  <a:pt x="982" y="17550"/>
                </a:lnTo>
                <a:cubicBezTo>
                  <a:pt x="982" y="17550"/>
                  <a:pt x="982" y="20250"/>
                  <a:pt x="982" y="20250"/>
                </a:cubicBezTo>
                <a:close/>
                <a:moveTo>
                  <a:pt x="16691" y="21600"/>
                </a:moveTo>
                <a:lnTo>
                  <a:pt x="17673" y="21600"/>
                </a:lnTo>
                <a:lnTo>
                  <a:pt x="17673" y="17550"/>
                </a:lnTo>
                <a:lnTo>
                  <a:pt x="16691" y="17550"/>
                </a:lnTo>
                <a:cubicBezTo>
                  <a:pt x="16691" y="17550"/>
                  <a:pt x="16691" y="21600"/>
                  <a:pt x="16691" y="21600"/>
                </a:cubicBezTo>
                <a:close/>
                <a:moveTo>
                  <a:pt x="14727" y="21600"/>
                </a:moveTo>
                <a:lnTo>
                  <a:pt x="15709" y="21600"/>
                </a:lnTo>
                <a:lnTo>
                  <a:pt x="15709" y="17550"/>
                </a:lnTo>
                <a:lnTo>
                  <a:pt x="14727" y="17550"/>
                </a:lnTo>
                <a:cubicBezTo>
                  <a:pt x="14727" y="17550"/>
                  <a:pt x="14727" y="21600"/>
                  <a:pt x="14727" y="21600"/>
                </a:cubicBezTo>
                <a:close/>
                <a:moveTo>
                  <a:pt x="18655" y="21600"/>
                </a:moveTo>
                <a:lnTo>
                  <a:pt x="19636" y="21600"/>
                </a:lnTo>
                <a:cubicBezTo>
                  <a:pt x="20178" y="21600"/>
                  <a:pt x="20618" y="20996"/>
                  <a:pt x="20618" y="20250"/>
                </a:cubicBezTo>
                <a:lnTo>
                  <a:pt x="20618" y="17550"/>
                </a:lnTo>
                <a:lnTo>
                  <a:pt x="18655" y="17550"/>
                </a:lnTo>
                <a:cubicBezTo>
                  <a:pt x="18655" y="17550"/>
                  <a:pt x="18655" y="21600"/>
                  <a:pt x="18655" y="21600"/>
                </a:cubicBezTo>
                <a:close/>
                <a:moveTo>
                  <a:pt x="15709" y="0"/>
                </a:moveTo>
                <a:lnTo>
                  <a:pt x="14727" y="0"/>
                </a:lnTo>
                <a:lnTo>
                  <a:pt x="14727" y="10800"/>
                </a:lnTo>
                <a:lnTo>
                  <a:pt x="15709" y="10800"/>
                </a:lnTo>
                <a:cubicBezTo>
                  <a:pt x="15709" y="10800"/>
                  <a:pt x="15709" y="0"/>
                  <a:pt x="15709" y="0"/>
                </a:cubicBezTo>
                <a:close/>
                <a:moveTo>
                  <a:pt x="20618" y="1350"/>
                </a:moveTo>
                <a:cubicBezTo>
                  <a:pt x="20618" y="605"/>
                  <a:pt x="20178" y="0"/>
                  <a:pt x="19636" y="0"/>
                </a:cubicBezTo>
                <a:lnTo>
                  <a:pt x="18655" y="0"/>
                </a:lnTo>
                <a:lnTo>
                  <a:pt x="18655" y="10800"/>
                </a:lnTo>
                <a:lnTo>
                  <a:pt x="20618" y="10800"/>
                </a:lnTo>
                <a:cubicBezTo>
                  <a:pt x="20618" y="10800"/>
                  <a:pt x="20618" y="1350"/>
                  <a:pt x="20618" y="1350"/>
                </a:cubicBezTo>
                <a:close/>
                <a:moveTo>
                  <a:pt x="13745" y="0"/>
                </a:moveTo>
                <a:lnTo>
                  <a:pt x="12764" y="0"/>
                </a:lnTo>
                <a:lnTo>
                  <a:pt x="12764" y="10800"/>
                </a:lnTo>
                <a:lnTo>
                  <a:pt x="13745" y="10800"/>
                </a:lnTo>
                <a:cubicBezTo>
                  <a:pt x="13745" y="10800"/>
                  <a:pt x="13745" y="0"/>
                  <a:pt x="13745" y="0"/>
                </a:cubicBezTo>
                <a:close/>
                <a:moveTo>
                  <a:pt x="17673" y="0"/>
                </a:moveTo>
                <a:lnTo>
                  <a:pt x="16691" y="0"/>
                </a:lnTo>
                <a:lnTo>
                  <a:pt x="16691" y="10800"/>
                </a:lnTo>
                <a:lnTo>
                  <a:pt x="17673" y="10800"/>
                </a:lnTo>
                <a:cubicBezTo>
                  <a:pt x="17673" y="10800"/>
                  <a:pt x="17673" y="0"/>
                  <a:pt x="17673" y="0"/>
                </a:cubicBezTo>
                <a:close/>
                <a:moveTo>
                  <a:pt x="1964" y="0"/>
                </a:moveTo>
                <a:cubicBezTo>
                  <a:pt x="1422" y="0"/>
                  <a:pt x="982" y="605"/>
                  <a:pt x="982" y="1350"/>
                </a:cubicBezTo>
                <a:lnTo>
                  <a:pt x="982" y="10800"/>
                </a:lnTo>
                <a:lnTo>
                  <a:pt x="1964" y="10800"/>
                </a:lnTo>
                <a:cubicBezTo>
                  <a:pt x="1964" y="10800"/>
                  <a:pt x="1964" y="0"/>
                  <a:pt x="1964" y="0"/>
                </a:cubicBezTo>
                <a:close/>
                <a:moveTo>
                  <a:pt x="3927" y="0"/>
                </a:moveTo>
                <a:lnTo>
                  <a:pt x="2945" y="0"/>
                </a:lnTo>
                <a:lnTo>
                  <a:pt x="2945" y="10800"/>
                </a:lnTo>
                <a:lnTo>
                  <a:pt x="3927" y="10800"/>
                </a:lnTo>
                <a:cubicBezTo>
                  <a:pt x="3927" y="10800"/>
                  <a:pt x="3927" y="0"/>
                  <a:pt x="3927" y="0"/>
                </a:cubicBezTo>
                <a:close/>
                <a:moveTo>
                  <a:pt x="6873" y="0"/>
                </a:moveTo>
                <a:lnTo>
                  <a:pt x="4909" y="0"/>
                </a:lnTo>
                <a:lnTo>
                  <a:pt x="4909" y="10800"/>
                </a:lnTo>
                <a:lnTo>
                  <a:pt x="6873" y="10800"/>
                </a:lnTo>
                <a:cubicBezTo>
                  <a:pt x="6873" y="10800"/>
                  <a:pt x="6873" y="0"/>
                  <a:pt x="6873" y="0"/>
                </a:cubicBezTo>
                <a:close/>
                <a:moveTo>
                  <a:pt x="8836" y="0"/>
                </a:moveTo>
                <a:lnTo>
                  <a:pt x="7855" y="0"/>
                </a:lnTo>
                <a:lnTo>
                  <a:pt x="7855" y="10800"/>
                </a:lnTo>
                <a:lnTo>
                  <a:pt x="8836" y="10800"/>
                </a:lnTo>
                <a:cubicBezTo>
                  <a:pt x="8836" y="10800"/>
                  <a:pt x="8836" y="0"/>
                  <a:pt x="8836" y="0"/>
                </a:cubicBezTo>
                <a:close/>
                <a:moveTo>
                  <a:pt x="11782" y="0"/>
                </a:moveTo>
                <a:lnTo>
                  <a:pt x="9818" y="0"/>
                </a:lnTo>
                <a:lnTo>
                  <a:pt x="9818" y="10800"/>
                </a:lnTo>
                <a:lnTo>
                  <a:pt x="11782" y="10800"/>
                </a:lnTo>
                <a:cubicBezTo>
                  <a:pt x="11782" y="10800"/>
                  <a:pt x="11782" y="0"/>
                  <a:pt x="11782"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4" name="Shape 3744"/>
          <p:cNvSpPr/>
          <p:nvPr/>
        </p:nvSpPr>
        <p:spPr>
          <a:xfrm>
            <a:off x="7276565" y="2555021"/>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455" y="10309"/>
                </a:moveTo>
                <a:cubicBezTo>
                  <a:pt x="2726" y="10309"/>
                  <a:pt x="2945" y="10090"/>
                  <a:pt x="2945" y="9818"/>
                </a:cubicBezTo>
                <a:cubicBezTo>
                  <a:pt x="2945" y="9548"/>
                  <a:pt x="2726" y="9327"/>
                  <a:pt x="2455" y="9327"/>
                </a:cubicBezTo>
                <a:cubicBezTo>
                  <a:pt x="2183" y="9327"/>
                  <a:pt x="1964" y="9548"/>
                  <a:pt x="1964" y="9818"/>
                </a:cubicBezTo>
                <a:cubicBezTo>
                  <a:pt x="1964" y="10090"/>
                  <a:pt x="2183" y="10309"/>
                  <a:pt x="2455" y="10309"/>
                </a:cubicBezTo>
                <a:moveTo>
                  <a:pt x="20618" y="11782"/>
                </a:moveTo>
                <a:lnTo>
                  <a:pt x="982" y="11782"/>
                </a:lnTo>
                <a:lnTo>
                  <a:pt x="982" y="7855"/>
                </a:lnTo>
                <a:lnTo>
                  <a:pt x="20618" y="7855"/>
                </a:lnTo>
                <a:cubicBezTo>
                  <a:pt x="20618" y="7855"/>
                  <a:pt x="20618" y="11782"/>
                  <a:pt x="20618" y="11782"/>
                </a:cubicBezTo>
                <a:close/>
                <a:moveTo>
                  <a:pt x="2945" y="982"/>
                </a:moveTo>
                <a:lnTo>
                  <a:pt x="14727" y="982"/>
                </a:lnTo>
                <a:lnTo>
                  <a:pt x="14727" y="4418"/>
                </a:lnTo>
                <a:cubicBezTo>
                  <a:pt x="14727" y="4690"/>
                  <a:pt x="14947" y="4909"/>
                  <a:pt x="15218" y="4909"/>
                </a:cubicBezTo>
                <a:lnTo>
                  <a:pt x="18655" y="4909"/>
                </a:lnTo>
                <a:lnTo>
                  <a:pt x="18655" y="6873"/>
                </a:lnTo>
                <a:lnTo>
                  <a:pt x="2945" y="6873"/>
                </a:lnTo>
                <a:cubicBezTo>
                  <a:pt x="2945" y="6873"/>
                  <a:pt x="2945" y="982"/>
                  <a:pt x="2945" y="982"/>
                </a:cubicBezTo>
                <a:close/>
                <a:moveTo>
                  <a:pt x="15709" y="1473"/>
                </a:moveTo>
                <a:lnTo>
                  <a:pt x="18164" y="3927"/>
                </a:lnTo>
                <a:lnTo>
                  <a:pt x="15709" y="3927"/>
                </a:lnTo>
                <a:cubicBezTo>
                  <a:pt x="15709" y="3927"/>
                  <a:pt x="15709" y="1473"/>
                  <a:pt x="15709" y="1473"/>
                </a:cubicBezTo>
                <a:close/>
                <a:moveTo>
                  <a:pt x="20618" y="6873"/>
                </a:moveTo>
                <a:lnTo>
                  <a:pt x="19636" y="6873"/>
                </a:lnTo>
                <a:lnTo>
                  <a:pt x="19636" y="3927"/>
                </a:lnTo>
                <a:lnTo>
                  <a:pt x="15709" y="0"/>
                </a:lnTo>
                <a:lnTo>
                  <a:pt x="2945" y="0"/>
                </a:lnTo>
                <a:cubicBezTo>
                  <a:pt x="2403" y="0"/>
                  <a:pt x="1964" y="440"/>
                  <a:pt x="1964" y="982"/>
                </a:cubicBezTo>
                <a:lnTo>
                  <a:pt x="1964" y="6873"/>
                </a:lnTo>
                <a:lnTo>
                  <a:pt x="982" y="6873"/>
                </a:lnTo>
                <a:cubicBezTo>
                  <a:pt x="439" y="6873"/>
                  <a:pt x="0" y="7313"/>
                  <a:pt x="0" y="7855"/>
                </a:cubicBezTo>
                <a:lnTo>
                  <a:pt x="0" y="11782"/>
                </a:lnTo>
                <a:cubicBezTo>
                  <a:pt x="0" y="12324"/>
                  <a:pt x="439" y="12764"/>
                  <a:pt x="982" y="12764"/>
                </a:cubicBezTo>
                <a:lnTo>
                  <a:pt x="1964" y="12764"/>
                </a:lnTo>
                <a:lnTo>
                  <a:pt x="1964" y="21109"/>
                </a:lnTo>
                <a:cubicBezTo>
                  <a:pt x="1964" y="21380"/>
                  <a:pt x="2183" y="21600"/>
                  <a:pt x="2455" y="21600"/>
                </a:cubicBezTo>
                <a:cubicBezTo>
                  <a:pt x="2726" y="21600"/>
                  <a:pt x="2945" y="21380"/>
                  <a:pt x="2945" y="21109"/>
                </a:cubicBezTo>
                <a:lnTo>
                  <a:pt x="2945" y="12764"/>
                </a:lnTo>
                <a:lnTo>
                  <a:pt x="3927" y="12764"/>
                </a:lnTo>
                <a:lnTo>
                  <a:pt x="3927" y="18164"/>
                </a:lnTo>
                <a:cubicBezTo>
                  <a:pt x="3927" y="18435"/>
                  <a:pt x="4147" y="18655"/>
                  <a:pt x="4418" y="18655"/>
                </a:cubicBezTo>
                <a:cubicBezTo>
                  <a:pt x="4690" y="18655"/>
                  <a:pt x="4909" y="18435"/>
                  <a:pt x="4909" y="18164"/>
                </a:cubicBezTo>
                <a:lnTo>
                  <a:pt x="4909" y="12764"/>
                </a:lnTo>
                <a:lnTo>
                  <a:pt x="5891" y="12764"/>
                </a:lnTo>
                <a:lnTo>
                  <a:pt x="5891" y="15218"/>
                </a:lnTo>
                <a:cubicBezTo>
                  <a:pt x="5891" y="15490"/>
                  <a:pt x="6110" y="15709"/>
                  <a:pt x="6382" y="15709"/>
                </a:cubicBezTo>
                <a:cubicBezTo>
                  <a:pt x="6653" y="15709"/>
                  <a:pt x="6873" y="15490"/>
                  <a:pt x="6873" y="15218"/>
                </a:cubicBezTo>
                <a:lnTo>
                  <a:pt x="6873" y="12764"/>
                </a:lnTo>
                <a:lnTo>
                  <a:pt x="7855" y="12764"/>
                </a:lnTo>
                <a:lnTo>
                  <a:pt x="7855" y="20127"/>
                </a:lnTo>
                <a:cubicBezTo>
                  <a:pt x="7855" y="20399"/>
                  <a:pt x="8074" y="20618"/>
                  <a:pt x="8345" y="20618"/>
                </a:cubicBezTo>
                <a:cubicBezTo>
                  <a:pt x="8617" y="20618"/>
                  <a:pt x="8836" y="20399"/>
                  <a:pt x="8836" y="20127"/>
                </a:cubicBezTo>
                <a:lnTo>
                  <a:pt x="8836" y="12764"/>
                </a:lnTo>
                <a:lnTo>
                  <a:pt x="10309" y="12764"/>
                </a:lnTo>
                <a:lnTo>
                  <a:pt x="10309" y="19145"/>
                </a:lnTo>
                <a:cubicBezTo>
                  <a:pt x="10309" y="19417"/>
                  <a:pt x="10529" y="19636"/>
                  <a:pt x="10800" y="19636"/>
                </a:cubicBezTo>
                <a:cubicBezTo>
                  <a:pt x="11071" y="19636"/>
                  <a:pt x="11291" y="19417"/>
                  <a:pt x="11291" y="19145"/>
                </a:cubicBezTo>
                <a:lnTo>
                  <a:pt x="11291" y="12764"/>
                </a:lnTo>
                <a:lnTo>
                  <a:pt x="12764" y="12764"/>
                </a:lnTo>
                <a:lnTo>
                  <a:pt x="12764" y="16200"/>
                </a:lnTo>
                <a:cubicBezTo>
                  <a:pt x="12764" y="16471"/>
                  <a:pt x="12983" y="16691"/>
                  <a:pt x="13255" y="16691"/>
                </a:cubicBezTo>
                <a:cubicBezTo>
                  <a:pt x="13526" y="16691"/>
                  <a:pt x="13745" y="16471"/>
                  <a:pt x="13745" y="16200"/>
                </a:cubicBezTo>
                <a:lnTo>
                  <a:pt x="13745" y="12764"/>
                </a:lnTo>
                <a:lnTo>
                  <a:pt x="14727" y="12764"/>
                </a:lnTo>
                <a:lnTo>
                  <a:pt x="14727" y="17182"/>
                </a:lnTo>
                <a:cubicBezTo>
                  <a:pt x="14727" y="17453"/>
                  <a:pt x="14947" y="17673"/>
                  <a:pt x="15218" y="17673"/>
                </a:cubicBezTo>
                <a:cubicBezTo>
                  <a:pt x="15490" y="17673"/>
                  <a:pt x="15709" y="17453"/>
                  <a:pt x="15709" y="17182"/>
                </a:cubicBezTo>
                <a:lnTo>
                  <a:pt x="15709" y="12764"/>
                </a:lnTo>
                <a:lnTo>
                  <a:pt x="16691" y="12764"/>
                </a:lnTo>
                <a:lnTo>
                  <a:pt x="16691" y="20127"/>
                </a:lnTo>
                <a:cubicBezTo>
                  <a:pt x="16691" y="20399"/>
                  <a:pt x="16910" y="20618"/>
                  <a:pt x="17182" y="20618"/>
                </a:cubicBezTo>
                <a:cubicBezTo>
                  <a:pt x="17453" y="20618"/>
                  <a:pt x="17673" y="20399"/>
                  <a:pt x="17673" y="20127"/>
                </a:cubicBezTo>
                <a:lnTo>
                  <a:pt x="17673" y="12764"/>
                </a:lnTo>
                <a:lnTo>
                  <a:pt x="18655" y="12764"/>
                </a:lnTo>
                <a:lnTo>
                  <a:pt x="18655" y="19145"/>
                </a:lnTo>
                <a:cubicBezTo>
                  <a:pt x="18655" y="19417"/>
                  <a:pt x="18874" y="19636"/>
                  <a:pt x="19145" y="19636"/>
                </a:cubicBezTo>
                <a:cubicBezTo>
                  <a:pt x="19417" y="19636"/>
                  <a:pt x="19636" y="19417"/>
                  <a:pt x="19636" y="19145"/>
                </a:cubicBezTo>
                <a:lnTo>
                  <a:pt x="19636" y="12764"/>
                </a:lnTo>
                <a:lnTo>
                  <a:pt x="20618" y="12764"/>
                </a:lnTo>
                <a:cubicBezTo>
                  <a:pt x="21160" y="12764"/>
                  <a:pt x="21600" y="12324"/>
                  <a:pt x="21600" y="11782"/>
                </a:cubicBezTo>
                <a:lnTo>
                  <a:pt x="21600" y="7855"/>
                </a:lnTo>
                <a:cubicBezTo>
                  <a:pt x="21600" y="7313"/>
                  <a:pt x="21160" y="6873"/>
                  <a:pt x="20618" y="6873"/>
                </a:cubicBezTo>
                <a:moveTo>
                  <a:pt x="4418" y="10309"/>
                </a:moveTo>
                <a:cubicBezTo>
                  <a:pt x="4690" y="10309"/>
                  <a:pt x="4909" y="10090"/>
                  <a:pt x="4909" y="9818"/>
                </a:cubicBezTo>
                <a:cubicBezTo>
                  <a:pt x="4909" y="9548"/>
                  <a:pt x="4690" y="9327"/>
                  <a:pt x="4418" y="9327"/>
                </a:cubicBezTo>
                <a:cubicBezTo>
                  <a:pt x="4147" y="9327"/>
                  <a:pt x="3927" y="9548"/>
                  <a:pt x="3927" y="9818"/>
                </a:cubicBezTo>
                <a:cubicBezTo>
                  <a:pt x="3927" y="10090"/>
                  <a:pt x="4147" y="10309"/>
                  <a:pt x="4418" y="10309"/>
                </a:cubicBezTo>
                <a:moveTo>
                  <a:pt x="12273" y="3927"/>
                </a:moveTo>
                <a:lnTo>
                  <a:pt x="5400" y="3927"/>
                </a:lnTo>
                <a:cubicBezTo>
                  <a:pt x="5129" y="3927"/>
                  <a:pt x="4909" y="4148"/>
                  <a:pt x="4909" y="4418"/>
                </a:cubicBezTo>
                <a:cubicBezTo>
                  <a:pt x="4909" y="4690"/>
                  <a:pt x="5129" y="4909"/>
                  <a:pt x="5400" y="4909"/>
                </a:cubicBezTo>
                <a:lnTo>
                  <a:pt x="12273" y="4909"/>
                </a:lnTo>
                <a:cubicBezTo>
                  <a:pt x="12544" y="4909"/>
                  <a:pt x="12764" y="4690"/>
                  <a:pt x="12764" y="4418"/>
                </a:cubicBezTo>
                <a:cubicBezTo>
                  <a:pt x="12764" y="4148"/>
                  <a:pt x="12544" y="3927"/>
                  <a:pt x="12273"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5" name="Shape 3745"/>
          <p:cNvSpPr/>
          <p:nvPr/>
        </p:nvSpPr>
        <p:spPr>
          <a:xfrm>
            <a:off x="7687870" y="2555021"/>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11880" y="20122"/>
                </a:moveTo>
                <a:cubicBezTo>
                  <a:pt x="11880" y="20393"/>
                  <a:pt x="11637" y="20612"/>
                  <a:pt x="11337" y="20612"/>
                </a:cubicBezTo>
                <a:cubicBezTo>
                  <a:pt x="11181" y="20612"/>
                  <a:pt x="11043" y="20552"/>
                  <a:pt x="10944" y="20457"/>
                </a:cubicBezTo>
                <a:lnTo>
                  <a:pt x="10941" y="20460"/>
                </a:lnTo>
                <a:lnTo>
                  <a:pt x="10800" y="20342"/>
                </a:lnTo>
                <a:lnTo>
                  <a:pt x="10800" y="1256"/>
                </a:lnTo>
                <a:lnTo>
                  <a:pt x="10958" y="1126"/>
                </a:lnTo>
                <a:lnTo>
                  <a:pt x="10960" y="1128"/>
                </a:lnTo>
                <a:cubicBezTo>
                  <a:pt x="11057" y="1042"/>
                  <a:pt x="11190" y="988"/>
                  <a:pt x="11337" y="988"/>
                </a:cubicBezTo>
                <a:cubicBezTo>
                  <a:pt x="11637" y="988"/>
                  <a:pt x="11880" y="1208"/>
                  <a:pt x="11880" y="1479"/>
                </a:cubicBezTo>
                <a:cubicBezTo>
                  <a:pt x="11880" y="1479"/>
                  <a:pt x="11880" y="20122"/>
                  <a:pt x="11880" y="20122"/>
                </a:cubicBezTo>
                <a:close/>
                <a:moveTo>
                  <a:pt x="9720" y="19448"/>
                </a:moveTo>
                <a:lnTo>
                  <a:pt x="4320" y="14979"/>
                </a:lnTo>
                <a:lnTo>
                  <a:pt x="4320" y="6606"/>
                </a:lnTo>
                <a:lnTo>
                  <a:pt x="4562" y="6408"/>
                </a:lnTo>
                <a:lnTo>
                  <a:pt x="4559" y="6406"/>
                </a:lnTo>
                <a:lnTo>
                  <a:pt x="9720" y="2148"/>
                </a:lnTo>
                <a:cubicBezTo>
                  <a:pt x="9720" y="2148"/>
                  <a:pt x="9720" y="19448"/>
                  <a:pt x="9720" y="19448"/>
                </a:cubicBezTo>
                <a:close/>
                <a:moveTo>
                  <a:pt x="3240" y="14649"/>
                </a:moveTo>
                <a:cubicBezTo>
                  <a:pt x="2008" y="14285"/>
                  <a:pt x="1080" y="12700"/>
                  <a:pt x="1080" y="10800"/>
                </a:cubicBezTo>
                <a:cubicBezTo>
                  <a:pt x="1080" y="8901"/>
                  <a:pt x="2008" y="7316"/>
                  <a:pt x="3240" y="6952"/>
                </a:cubicBezTo>
                <a:cubicBezTo>
                  <a:pt x="3240" y="6952"/>
                  <a:pt x="3240" y="14649"/>
                  <a:pt x="3240" y="14649"/>
                </a:cubicBezTo>
                <a:close/>
                <a:moveTo>
                  <a:pt x="12966" y="1472"/>
                </a:moveTo>
                <a:cubicBezTo>
                  <a:pt x="12966" y="659"/>
                  <a:pt x="12238" y="0"/>
                  <a:pt x="11339" y="0"/>
                </a:cubicBezTo>
                <a:cubicBezTo>
                  <a:pt x="10880" y="0"/>
                  <a:pt x="10467" y="175"/>
                  <a:pt x="10170" y="452"/>
                </a:cubicBezTo>
                <a:lnTo>
                  <a:pt x="3565" y="5905"/>
                </a:lnTo>
                <a:cubicBezTo>
                  <a:pt x="1578" y="6051"/>
                  <a:pt x="0" y="8183"/>
                  <a:pt x="0" y="10800"/>
                </a:cubicBezTo>
                <a:cubicBezTo>
                  <a:pt x="0" y="13426"/>
                  <a:pt x="1588" y="15563"/>
                  <a:pt x="3585" y="15697"/>
                </a:cubicBezTo>
                <a:lnTo>
                  <a:pt x="10170" y="21149"/>
                </a:lnTo>
                <a:cubicBezTo>
                  <a:pt x="10466" y="21426"/>
                  <a:pt x="10879" y="21600"/>
                  <a:pt x="11339" y="21600"/>
                </a:cubicBezTo>
                <a:cubicBezTo>
                  <a:pt x="12238" y="21600"/>
                  <a:pt x="12966" y="20941"/>
                  <a:pt x="12966" y="20129"/>
                </a:cubicBezTo>
                <a:cubicBezTo>
                  <a:pt x="12966" y="20110"/>
                  <a:pt x="12961" y="20093"/>
                  <a:pt x="12960" y="20074"/>
                </a:cubicBezTo>
                <a:lnTo>
                  <a:pt x="12960" y="1527"/>
                </a:lnTo>
                <a:cubicBezTo>
                  <a:pt x="12961" y="1508"/>
                  <a:pt x="12966" y="1491"/>
                  <a:pt x="12966" y="1472"/>
                </a:cubicBezTo>
                <a:moveTo>
                  <a:pt x="19124" y="10800"/>
                </a:moveTo>
                <a:lnTo>
                  <a:pt x="21442" y="8693"/>
                </a:lnTo>
                <a:cubicBezTo>
                  <a:pt x="21540" y="8604"/>
                  <a:pt x="21600" y="8482"/>
                  <a:pt x="21600" y="8345"/>
                </a:cubicBezTo>
                <a:cubicBezTo>
                  <a:pt x="21600" y="8075"/>
                  <a:pt x="21358" y="7855"/>
                  <a:pt x="21060" y="7855"/>
                </a:cubicBezTo>
                <a:cubicBezTo>
                  <a:pt x="20911" y="7855"/>
                  <a:pt x="20776" y="7910"/>
                  <a:pt x="20678" y="7998"/>
                </a:cubicBezTo>
                <a:lnTo>
                  <a:pt x="18360" y="10106"/>
                </a:lnTo>
                <a:lnTo>
                  <a:pt x="16042" y="7998"/>
                </a:lnTo>
                <a:cubicBezTo>
                  <a:pt x="15944" y="7910"/>
                  <a:pt x="15809" y="7855"/>
                  <a:pt x="15660" y="7855"/>
                </a:cubicBezTo>
                <a:cubicBezTo>
                  <a:pt x="15362" y="7855"/>
                  <a:pt x="15120" y="8075"/>
                  <a:pt x="15120" y="8345"/>
                </a:cubicBezTo>
                <a:cubicBezTo>
                  <a:pt x="15120" y="8482"/>
                  <a:pt x="15180" y="8604"/>
                  <a:pt x="15278" y="8693"/>
                </a:cubicBezTo>
                <a:lnTo>
                  <a:pt x="17596" y="10800"/>
                </a:lnTo>
                <a:lnTo>
                  <a:pt x="15278" y="12907"/>
                </a:lnTo>
                <a:cubicBezTo>
                  <a:pt x="15180" y="12997"/>
                  <a:pt x="15120" y="13119"/>
                  <a:pt x="15120" y="13255"/>
                </a:cubicBezTo>
                <a:cubicBezTo>
                  <a:pt x="15120" y="13526"/>
                  <a:pt x="15362" y="13745"/>
                  <a:pt x="15660" y="13745"/>
                </a:cubicBezTo>
                <a:cubicBezTo>
                  <a:pt x="15809" y="13745"/>
                  <a:pt x="15944" y="13691"/>
                  <a:pt x="16042" y="13602"/>
                </a:cubicBezTo>
                <a:lnTo>
                  <a:pt x="18360" y="11494"/>
                </a:lnTo>
                <a:lnTo>
                  <a:pt x="20678" y="13602"/>
                </a:lnTo>
                <a:cubicBezTo>
                  <a:pt x="20776" y="13691"/>
                  <a:pt x="20911" y="13745"/>
                  <a:pt x="21060" y="13745"/>
                </a:cubicBezTo>
                <a:cubicBezTo>
                  <a:pt x="21358" y="13745"/>
                  <a:pt x="21600" y="13526"/>
                  <a:pt x="21600" y="13255"/>
                </a:cubicBezTo>
                <a:cubicBezTo>
                  <a:pt x="21600" y="13119"/>
                  <a:pt x="21540" y="12997"/>
                  <a:pt x="21442" y="12907"/>
                </a:cubicBezTo>
                <a:cubicBezTo>
                  <a:pt x="21442" y="12907"/>
                  <a:pt x="19124" y="10800"/>
                  <a:pt x="19124"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6" name="Shape 3746"/>
          <p:cNvSpPr/>
          <p:nvPr/>
        </p:nvSpPr>
        <p:spPr>
          <a:xfrm>
            <a:off x="8127870" y="2555021"/>
            <a:ext cx="114839" cy="210435"/>
          </a:xfrm>
          <a:custGeom>
            <a:avLst/>
            <a:gdLst/>
            <a:ahLst/>
            <a:cxnLst>
              <a:cxn ang="0">
                <a:pos x="wd2" y="hd2"/>
              </a:cxn>
              <a:cxn ang="5400000">
                <a:pos x="wd2" y="hd2"/>
              </a:cxn>
              <a:cxn ang="10800000">
                <a:pos x="wd2" y="hd2"/>
              </a:cxn>
              <a:cxn ang="16200000">
                <a:pos x="wd2" y="hd2"/>
              </a:cxn>
            </a:cxnLst>
            <a:rect l="0" t="0" r="r" b="b"/>
            <a:pathLst>
              <a:path w="21600" h="21600" extrusionOk="0">
                <a:moveTo>
                  <a:pt x="19790" y="20122"/>
                </a:moveTo>
                <a:cubicBezTo>
                  <a:pt x="19790" y="20393"/>
                  <a:pt x="19385" y="20612"/>
                  <a:pt x="18886" y="20612"/>
                </a:cubicBezTo>
                <a:cubicBezTo>
                  <a:pt x="18626" y="20612"/>
                  <a:pt x="18396" y="20552"/>
                  <a:pt x="18231" y="20457"/>
                </a:cubicBezTo>
                <a:lnTo>
                  <a:pt x="18227" y="20460"/>
                </a:lnTo>
                <a:lnTo>
                  <a:pt x="17991" y="20342"/>
                </a:lnTo>
                <a:lnTo>
                  <a:pt x="17991" y="1256"/>
                </a:lnTo>
                <a:lnTo>
                  <a:pt x="18255" y="1126"/>
                </a:lnTo>
                <a:lnTo>
                  <a:pt x="18258" y="1128"/>
                </a:lnTo>
                <a:cubicBezTo>
                  <a:pt x="18421" y="1042"/>
                  <a:pt x="18641" y="988"/>
                  <a:pt x="18886" y="988"/>
                </a:cubicBezTo>
                <a:cubicBezTo>
                  <a:pt x="19385" y="988"/>
                  <a:pt x="19790" y="1208"/>
                  <a:pt x="19790" y="1479"/>
                </a:cubicBezTo>
                <a:cubicBezTo>
                  <a:pt x="19790" y="1479"/>
                  <a:pt x="19790" y="20122"/>
                  <a:pt x="19790" y="20122"/>
                </a:cubicBezTo>
                <a:close/>
                <a:moveTo>
                  <a:pt x="16192" y="19448"/>
                </a:moveTo>
                <a:lnTo>
                  <a:pt x="7196" y="14978"/>
                </a:lnTo>
                <a:lnTo>
                  <a:pt x="7196" y="6607"/>
                </a:lnTo>
                <a:lnTo>
                  <a:pt x="7599" y="6408"/>
                </a:lnTo>
                <a:lnTo>
                  <a:pt x="7595" y="6406"/>
                </a:lnTo>
                <a:lnTo>
                  <a:pt x="16192" y="2148"/>
                </a:lnTo>
                <a:cubicBezTo>
                  <a:pt x="16192" y="2148"/>
                  <a:pt x="16192" y="19448"/>
                  <a:pt x="16192" y="19448"/>
                </a:cubicBezTo>
                <a:close/>
                <a:moveTo>
                  <a:pt x="5397" y="14649"/>
                </a:moveTo>
                <a:cubicBezTo>
                  <a:pt x="3344" y="14284"/>
                  <a:pt x="1799" y="12700"/>
                  <a:pt x="1799" y="10800"/>
                </a:cubicBezTo>
                <a:cubicBezTo>
                  <a:pt x="1799" y="8901"/>
                  <a:pt x="3344" y="7316"/>
                  <a:pt x="5397" y="6952"/>
                </a:cubicBezTo>
                <a:cubicBezTo>
                  <a:pt x="5397" y="6952"/>
                  <a:pt x="5397" y="14649"/>
                  <a:pt x="5397" y="14649"/>
                </a:cubicBezTo>
                <a:close/>
                <a:moveTo>
                  <a:pt x="21589" y="1527"/>
                </a:moveTo>
                <a:cubicBezTo>
                  <a:pt x="21591" y="1508"/>
                  <a:pt x="21600" y="1491"/>
                  <a:pt x="21600" y="1472"/>
                </a:cubicBezTo>
                <a:cubicBezTo>
                  <a:pt x="21600" y="659"/>
                  <a:pt x="20386" y="0"/>
                  <a:pt x="18889" y="0"/>
                </a:cubicBezTo>
                <a:cubicBezTo>
                  <a:pt x="18123" y="0"/>
                  <a:pt x="17435" y="175"/>
                  <a:pt x="16942" y="452"/>
                </a:cubicBezTo>
                <a:lnTo>
                  <a:pt x="5939" y="5905"/>
                </a:lnTo>
                <a:cubicBezTo>
                  <a:pt x="2628" y="6051"/>
                  <a:pt x="0" y="8183"/>
                  <a:pt x="0" y="10800"/>
                </a:cubicBezTo>
                <a:cubicBezTo>
                  <a:pt x="0" y="13426"/>
                  <a:pt x="2646" y="15563"/>
                  <a:pt x="5972" y="15697"/>
                </a:cubicBezTo>
                <a:lnTo>
                  <a:pt x="16942" y="21148"/>
                </a:lnTo>
                <a:cubicBezTo>
                  <a:pt x="17434" y="21426"/>
                  <a:pt x="18123" y="21600"/>
                  <a:pt x="18889" y="21600"/>
                </a:cubicBezTo>
                <a:cubicBezTo>
                  <a:pt x="20386" y="21600"/>
                  <a:pt x="21600" y="20941"/>
                  <a:pt x="21600" y="20129"/>
                </a:cubicBezTo>
                <a:cubicBezTo>
                  <a:pt x="21600" y="20110"/>
                  <a:pt x="21591" y="20093"/>
                  <a:pt x="21589" y="20074"/>
                </a:cubicBezTo>
                <a:cubicBezTo>
                  <a:pt x="21589" y="20074"/>
                  <a:pt x="21589" y="1527"/>
                  <a:pt x="21589" y="152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7" name="Shape 3747"/>
          <p:cNvSpPr/>
          <p:nvPr/>
        </p:nvSpPr>
        <p:spPr>
          <a:xfrm>
            <a:off x="8510479" y="2555021"/>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14850" y="20122"/>
                </a:moveTo>
                <a:cubicBezTo>
                  <a:pt x="14850" y="20393"/>
                  <a:pt x="14546" y="20612"/>
                  <a:pt x="14171" y="20612"/>
                </a:cubicBezTo>
                <a:cubicBezTo>
                  <a:pt x="13977" y="20612"/>
                  <a:pt x="13804" y="20552"/>
                  <a:pt x="13680" y="20457"/>
                </a:cubicBezTo>
                <a:lnTo>
                  <a:pt x="13677" y="20460"/>
                </a:lnTo>
                <a:lnTo>
                  <a:pt x="13500" y="20342"/>
                </a:lnTo>
                <a:lnTo>
                  <a:pt x="13500" y="1256"/>
                </a:lnTo>
                <a:lnTo>
                  <a:pt x="13698" y="1126"/>
                </a:lnTo>
                <a:lnTo>
                  <a:pt x="13700" y="1128"/>
                </a:lnTo>
                <a:cubicBezTo>
                  <a:pt x="13822" y="1042"/>
                  <a:pt x="13988" y="988"/>
                  <a:pt x="14171" y="988"/>
                </a:cubicBezTo>
                <a:cubicBezTo>
                  <a:pt x="14546" y="988"/>
                  <a:pt x="14850" y="1208"/>
                  <a:pt x="14850" y="1479"/>
                </a:cubicBezTo>
                <a:cubicBezTo>
                  <a:pt x="14850" y="1479"/>
                  <a:pt x="14850" y="20122"/>
                  <a:pt x="14850" y="20122"/>
                </a:cubicBezTo>
                <a:close/>
                <a:moveTo>
                  <a:pt x="12150" y="19448"/>
                </a:moveTo>
                <a:lnTo>
                  <a:pt x="5400" y="14978"/>
                </a:lnTo>
                <a:lnTo>
                  <a:pt x="5400" y="6607"/>
                </a:lnTo>
                <a:lnTo>
                  <a:pt x="5702" y="6408"/>
                </a:lnTo>
                <a:lnTo>
                  <a:pt x="5699" y="6406"/>
                </a:lnTo>
                <a:lnTo>
                  <a:pt x="12150" y="2148"/>
                </a:lnTo>
                <a:cubicBezTo>
                  <a:pt x="12150" y="2148"/>
                  <a:pt x="12150" y="19448"/>
                  <a:pt x="12150" y="19448"/>
                </a:cubicBezTo>
                <a:close/>
                <a:moveTo>
                  <a:pt x="4050" y="14649"/>
                </a:moveTo>
                <a:cubicBezTo>
                  <a:pt x="2509" y="14284"/>
                  <a:pt x="1350" y="12700"/>
                  <a:pt x="1350" y="10800"/>
                </a:cubicBezTo>
                <a:cubicBezTo>
                  <a:pt x="1350" y="8901"/>
                  <a:pt x="2509" y="7316"/>
                  <a:pt x="4050" y="6952"/>
                </a:cubicBezTo>
                <a:cubicBezTo>
                  <a:pt x="4050" y="6952"/>
                  <a:pt x="4050" y="14649"/>
                  <a:pt x="4050" y="14649"/>
                </a:cubicBezTo>
                <a:close/>
                <a:moveTo>
                  <a:pt x="16208" y="1472"/>
                </a:moveTo>
                <a:cubicBezTo>
                  <a:pt x="16208" y="659"/>
                  <a:pt x="15297" y="0"/>
                  <a:pt x="14174" y="0"/>
                </a:cubicBezTo>
                <a:cubicBezTo>
                  <a:pt x="13599" y="0"/>
                  <a:pt x="13083" y="175"/>
                  <a:pt x="12713" y="452"/>
                </a:cubicBezTo>
                <a:lnTo>
                  <a:pt x="4456" y="5905"/>
                </a:lnTo>
                <a:cubicBezTo>
                  <a:pt x="1972" y="6051"/>
                  <a:pt x="0" y="8183"/>
                  <a:pt x="0" y="10800"/>
                </a:cubicBezTo>
                <a:cubicBezTo>
                  <a:pt x="0" y="13426"/>
                  <a:pt x="1985" y="15563"/>
                  <a:pt x="4481" y="15697"/>
                </a:cubicBezTo>
                <a:lnTo>
                  <a:pt x="12713" y="21148"/>
                </a:lnTo>
                <a:cubicBezTo>
                  <a:pt x="13083" y="21426"/>
                  <a:pt x="13599" y="21600"/>
                  <a:pt x="14174" y="21600"/>
                </a:cubicBezTo>
                <a:cubicBezTo>
                  <a:pt x="15297" y="21600"/>
                  <a:pt x="16208" y="20941"/>
                  <a:pt x="16208" y="20129"/>
                </a:cubicBezTo>
                <a:cubicBezTo>
                  <a:pt x="16208" y="20110"/>
                  <a:pt x="16201" y="20093"/>
                  <a:pt x="16200" y="20074"/>
                </a:cubicBezTo>
                <a:lnTo>
                  <a:pt x="16200" y="1527"/>
                </a:lnTo>
                <a:cubicBezTo>
                  <a:pt x="16201" y="1508"/>
                  <a:pt x="16208" y="1491"/>
                  <a:pt x="16208" y="1472"/>
                </a:cubicBezTo>
                <a:moveTo>
                  <a:pt x="18225" y="7855"/>
                </a:moveTo>
                <a:cubicBezTo>
                  <a:pt x="17852" y="7855"/>
                  <a:pt x="17550" y="8075"/>
                  <a:pt x="17550" y="8345"/>
                </a:cubicBezTo>
                <a:cubicBezTo>
                  <a:pt x="17550" y="8617"/>
                  <a:pt x="17852" y="8836"/>
                  <a:pt x="18225" y="8836"/>
                </a:cubicBezTo>
                <a:cubicBezTo>
                  <a:pt x="19344" y="8836"/>
                  <a:pt x="20250" y="9716"/>
                  <a:pt x="20250" y="10800"/>
                </a:cubicBezTo>
                <a:cubicBezTo>
                  <a:pt x="20250" y="11884"/>
                  <a:pt x="19344" y="12764"/>
                  <a:pt x="18225" y="12764"/>
                </a:cubicBezTo>
                <a:cubicBezTo>
                  <a:pt x="17852" y="12764"/>
                  <a:pt x="17550" y="12984"/>
                  <a:pt x="17550" y="13255"/>
                </a:cubicBezTo>
                <a:cubicBezTo>
                  <a:pt x="17550" y="13526"/>
                  <a:pt x="17852" y="13745"/>
                  <a:pt x="18225" y="13745"/>
                </a:cubicBezTo>
                <a:cubicBezTo>
                  <a:pt x="20089" y="13745"/>
                  <a:pt x="21600" y="12427"/>
                  <a:pt x="21600" y="10800"/>
                </a:cubicBezTo>
                <a:cubicBezTo>
                  <a:pt x="21600" y="9174"/>
                  <a:pt x="20089" y="7855"/>
                  <a:pt x="18225" y="78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8" name="Shape 3748"/>
          <p:cNvSpPr/>
          <p:nvPr/>
        </p:nvSpPr>
        <p:spPr>
          <a:xfrm>
            <a:off x="4875696" y="2956760"/>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15660" y="7855"/>
                </a:moveTo>
                <a:cubicBezTo>
                  <a:pt x="15362" y="7855"/>
                  <a:pt x="15120" y="8075"/>
                  <a:pt x="15120" y="8345"/>
                </a:cubicBezTo>
                <a:cubicBezTo>
                  <a:pt x="15120" y="8617"/>
                  <a:pt x="15362" y="8836"/>
                  <a:pt x="15660" y="8836"/>
                </a:cubicBezTo>
                <a:cubicBezTo>
                  <a:pt x="16555" y="8836"/>
                  <a:pt x="17280" y="9716"/>
                  <a:pt x="17280" y="10800"/>
                </a:cubicBezTo>
                <a:cubicBezTo>
                  <a:pt x="17280" y="11884"/>
                  <a:pt x="16555" y="12764"/>
                  <a:pt x="15660" y="12764"/>
                </a:cubicBezTo>
                <a:cubicBezTo>
                  <a:pt x="15362" y="12764"/>
                  <a:pt x="15120" y="12984"/>
                  <a:pt x="15120" y="13255"/>
                </a:cubicBezTo>
                <a:cubicBezTo>
                  <a:pt x="15120" y="13526"/>
                  <a:pt x="15362" y="13745"/>
                  <a:pt x="15660" y="13745"/>
                </a:cubicBezTo>
                <a:cubicBezTo>
                  <a:pt x="17151" y="13745"/>
                  <a:pt x="18360" y="12427"/>
                  <a:pt x="18360" y="10800"/>
                </a:cubicBezTo>
                <a:cubicBezTo>
                  <a:pt x="18360" y="9174"/>
                  <a:pt x="17151" y="7855"/>
                  <a:pt x="15660" y="7855"/>
                </a:cubicBezTo>
                <a:moveTo>
                  <a:pt x="18472" y="5611"/>
                </a:moveTo>
                <a:lnTo>
                  <a:pt x="18463" y="5625"/>
                </a:lnTo>
                <a:cubicBezTo>
                  <a:pt x="18383" y="5584"/>
                  <a:pt x="18296" y="5554"/>
                  <a:pt x="18198" y="5554"/>
                </a:cubicBezTo>
                <a:cubicBezTo>
                  <a:pt x="17901" y="5554"/>
                  <a:pt x="17660" y="5774"/>
                  <a:pt x="17660" y="6044"/>
                </a:cubicBezTo>
                <a:cubicBezTo>
                  <a:pt x="17660" y="6217"/>
                  <a:pt x="17763" y="6361"/>
                  <a:pt x="17910" y="6449"/>
                </a:cubicBezTo>
                <a:lnTo>
                  <a:pt x="17909" y="6451"/>
                </a:lnTo>
                <a:cubicBezTo>
                  <a:pt x="19460" y="7271"/>
                  <a:pt x="20520" y="8909"/>
                  <a:pt x="20520" y="10800"/>
                </a:cubicBezTo>
                <a:cubicBezTo>
                  <a:pt x="20520" y="12689"/>
                  <a:pt x="19463" y="14326"/>
                  <a:pt x="17915" y="15146"/>
                </a:cubicBezTo>
                <a:lnTo>
                  <a:pt x="17920" y="15152"/>
                </a:lnTo>
                <a:cubicBezTo>
                  <a:pt x="17771" y="15239"/>
                  <a:pt x="17668" y="15384"/>
                  <a:pt x="17668" y="15557"/>
                </a:cubicBezTo>
                <a:cubicBezTo>
                  <a:pt x="17668" y="15827"/>
                  <a:pt x="17910" y="16047"/>
                  <a:pt x="18208" y="16047"/>
                </a:cubicBezTo>
                <a:cubicBezTo>
                  <a:pt x="18307" y="16047"/>
                  <a:pt x="18393" y="16017"/>
                  <a:pt x="18473" y="15975"/>
                </a:cubicBezTo>
                <a:lnTo>
                  <a:pt x="18481" y="15985"/>
                </a:lnTo>
                <a:cubicBezTo>
                  <a:pt x="20338" y="14990"/>
                  <a:pt x="21600" y="13042"/>
                  <a:pt x="21600" y="10800"/>
                </a:cubicBezTo>
                <a:cubicBezTo>
                  <a:pt x="21600" y="8556"/>
                  <a:pt x="20334" y="6606"/>
                  <a:pt x="18472" y="5611"/>
                </a:cubicBezTo>
                <a:moveTo>
                  <a:pt x="11880" y="20122"/>
                </a:moveTo>
                <a:cubicBezTo>
                  <a:pt x="11880" y="20393"/>
                  <a:pt x="11637" y="20612"/>
                  <a:pt x="11337" y="20612"/>
                </a:cubicBezTo>
                <a:cubicBezTo>
                  <a:pt x="11181" y="20612"/>
                  <a:pt x="11043" y="20552"/>
                  <a:pt x="10944" y="20457"/>
                </a:cubicBezTo>
                <a:lnTo>
                  <a:pt x="10942" y="20459"/>
                </a:lnTo>
                <a:lnTo>
                  <a:pt x="10800" y="20342"/>
                </a:lnTo>
                <a:lnTo>
                  <a:pt x="10800" y="1256"/>
                </a:lnTo>
                <a:lnTo>
                  <a:pt x="10958" y="1126"/>
                </a:lnTo>
                <a:lnTo>
                  <a:pt x="10960" y="1128"/>
                </a:lnTo>
                <a:cubicBezTo>
                  <a:pt x="11058" y="1042"/>
                  <a:pt x="11190" y="988"/>
                  <a:pt x="11337" y="988"/>
                </a:cubicBezTo>
                <a:cubicBezTo>
                  <a:pt x="11637" y="988"/>
                  <a:pt x="11880" y="1208"/>
                  <a:pt x="11880" y="1479"/>
                </a:cubicBezTo>
                <a:cubicBezTo>
                  <a:pt x="11880" y="1479"/>
                  <a:pt x="11880" y="20122"/>
                  <a:pt x="11880" y="20122"/>
                </a:cubicBezTo>
                <a:close/>
                <a:moveTo>
                  <a:pt x="9720" y="19448"/>
                </a:moveTo>
                <a:lnTo>
                  <a:pt x="4320" y="14979"/>
                </a:lnTo>
                <a:lnTo>
                  <a:pt x="4320" y="6607"/>
                </a:lnTo>
                <a:lnTo>
                  <a:pt x="4561" y="6408"/>
                </a:lnTo>
                <a:lnTo>
                  <a:pt x="4560" y="6406"/>
                </a:lnTo>
                <a:lnTo>
                  <a:pt x="9720" y="2148"/>
                </a:lnTo>
                <a:cubicBezTo>
                  <a:pt x="9720" y="2148"/>
                  <a:pt x="9720" y="19448"/>
                  <a:pt x="9720" y="19448"/>
                </a:cubicBezTo>
                <a:close/>
                <a:moveTo>
                  <a:pt x="3240" y="14649"/>
                </a:moveTo>
                <a:cubicBezTo>
                  <a:pt x="2008" y="14285"/>
                  <a:pt x="1080" y="12700"/>
                  <a:pt x="1080" y="10800"/>
                </a:cubicBezTo>
                <a:cubicBezTo>
                  <a:pt x="1080" y="8901"/>
                  <a:pt x="2008" y="7316"/>
                  <a:pt x="3240" y="6952"/>
                </a:cubicBezTo>
                <a:cubicBezTo>
                  <a:pt x="3240" y="6952"/>
                  <a:pt x="3240" y="14649"/>
                  <a:pt x="3240" y="14649"/>
                </a:cubicBezTo>
                <a:close/>
                <a:moveTo>
                  <a:pt x="12966" y="1472"/>
                </a:moveTo>
                <a:cubicBezTo>
                  <a:pt x="12966" y="659"/>
                  <a:pt x="12238" y="0"/>
                  <a:pt x="11339" y="0"/>
                </a:cubicBezTo>
                <a:cubicBezTo>
                  <a:pt x="10880" y="0"/>
                  <a:pt x="10466" y="175"/>
                  <a:pt x="10170" y="452"/>
                </a:cubicBezTo>
                <a:lnTo>
                  <a:pt x="3565" y="5905"/>
                </a:lnTo>
                <a:cubicBezTo>
                  <a:pt x="1578" y="6051"/>
                  <a:pt x="0" y="8183"/>
                  <a:pt x="0" y="10800"/>
                </a:cubicBezTo>
                <a:cubicBezTo>
                  <a:pt x="0" y="13426"/>
                  <a:pt x="1588" y="15564"/>
                  <a:pt x="3584" y="15697"/>
                </a:cubicBezTo>
                <a:lnTo>
                  <a:pt x="10170" y="21148"/>
                </a:lnTo>
                <a:cubicBezTo>
                  <a:pt x="10466" y="21426"/>
                  <a:pt x="10880" y="21600"/>
                  <a:pt x="11339" y="21600"/>
                </a:cubicBezTo>
                <a:cubicBezTo>
                  <a:pt x="12238" y="21600"/>
                  <a:pt x="12966" y="20941"/>
                  <a:pt x="12966" y="20129"/>
                </a:cubicBezTo>
                <a:cubicBezTo>
                  <a:pt x="12966" y="20110"/>
                  <a:pt x="12961" y="20093"/>
                  <a:pt x="12960" y="20074"/>
                </a:cubicBezTo>
                <a:lnTo>
                  <a:pt x="12960" y="1527"/>
                </a:lnTo>
                <a:cubicBezTo>
                  <a:pt x="12961" y="1508"/>
                  <a:pt x="12966" y="1491"/>
                  <a:pt x="12966" y="147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9" name="Shape 3749"/>
          <p:cNvSpPr/>
          <p:nvPr/>
        </p:nvSpPr>
        <p:spPr>
          <a:xfrm>
            <a:off x="5267870"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20122"/>
                </a:moveTo>
                <a:cubicBezTo>
                  <a:pt x="10800" y="20393"/>
                  <a:pt x="10579" y="20612"/>
                  <a:pt x="10306" y="20612"/>
                </a:cubicBezTo>
                <a:cubicBezTo>
                  <a:pt x="10165" y="20612"/>
                  <a:pt x="10039" y="20552"/>
                  <a:pt x="9949" y="20457"/>
                </a:cubicBezTo>
                <a:lnTo>
                  <a:pt x="9947" y="20459"/>
                </a:lnTo>
                <a:lnTo>
                  <a:pt x="9818" y="20342"/>
                </a:lnTo>
                <a:lnTo>
                  <a:pt x="9818" y="1256"/>
                </a:lnTo>
                <a:lnTo>
                  <a:pt x="9962" y="1126"/>
                </a:lnTo>
                <a:lnTo>
                  <a:pt x="9963" y="1128"/>
                </a:lnTo>
                <a:cubicBezTo>
                  <a:pt x="10053" y="1042"/>
                  <a:pt x="10172" y="988"/>
                  <a:pt x="10306" y="988"/>
                </a:cubicBezTo>
                <a:cubicBezTo>
                  <a:pt x="10579" y="988"/>
                  <a:pt x="10800" y="1208"/>
                  <a:pt x="10800" y="1479"/>
                </a:cubicBezTo>
                <a:cubicBezTo>
                  <a:pt x="10800" y="1479"/>
                  <a:pt x="10800" y="20122"/>
                  <a:pt x="10800" y="20122"/>
                </a:cubicBezTo>
                <a:close/>
                <a:moveTo>
                  <a:pt x="8836" y="19448"/>
                </a:moveTo>
                <a:lnTo>
                  <a:pt x="3927" y="14979"/>
                </a:lnTo>
                <a:lnTo>
                  <a:pt x="3927" y="6607"/>
                </a:lnTo>
                <a:lnTo>
                  <a:pt x="4146" y="6408"/>
                </a:lnTo>
                <a:lnTo>
                  <a:pt x="4144" y="6406"/>
                </a:lnTo>
                <a:lnTo>
                  <a:pt x="8836" y="2148"/>
                </a:lnTo>
                <a:cubicBezTo>
                  <a:pt x="8836" y="2148"/>
                  <a:pt x="8836" y="19448"/>
                  <a:pt x="8836" y="19448"/>
                </a:cubicBezTo>
                <a:close/>
                <a:moveTo>
                  <a:pt x="2945" y="14649"/>
                </a:moveTo>
                <a:cubicBezTo>
                  <a:pt x="1825" y="14285"/>
                  <a:pt x="982" y="12700"/>
                  <a:pt x="982" y="10800"/>
                </a:cubicBezTo>
                <a:cubicBezTo>
                  <a:pt x="982" y="8901"/>
                  <a:pt x="1825" y="7316"/>
                  <a:pt x="2945" y="6952"/>
                </a:cubicBezTo>
                <a:cubicBezTo>
                  <a:pt x="2945" y="6952"/>
                  <a:pt x="2945" y="14649"/>
                  <a:pt x="2945" y="14649"/>
                </a:cubicBezTo>
                <a:close/>
                <a:moveTo>
                  <a:pt x="11787" y="1472"/>
                </a:moveTo>
                <a:cubicBezTo>
                  <a:pt x="11787" y="659"/>
                  <a:pt x="11126" y="0"/>
                  <a:pt x="10308" y="0"/>
                </a:cubicBezTo>
                <a:cubicBezTo>
                  <a:pt x="9891" y="0"/>
                  <a:pt x="9515" y="175"/>
                  <a:pt x="9246" y="452"/>
                </a:cubicBezTo>
                <a:lnTo>
                  <a:pt x="3241" y="5905"/>
                </a:lnTo>
                <a:cubicBezTo>
                  <a:pt x="1434" y="6051"/>
                  <a:pt x="0" y="8183"/>
                  <a:pt x="0" y="10800"/>
                </a:cubicBezTo>
                <a:cubicBezTo>
                  <a:pt x="0" y="13426"/>
                  <a:pt x="1443" y="15563"/>
                  <a:pt x="3259" y="15697"/>
                </a:cubicBezTo>
                <a:lnTo>
                  <a:pt x="9245" y="21148"/>
                </a:lnTo>
                <a:cubicBezTo>
                  <a:pt x="9514" y="21426"/>
                  <a:pt x="9891" y="21600"/>
                  <a:pt x="10308" y="21600"/>
                </a:cubicBezTo>
                <a:cubicBezTo>
                  <a:pt x="11126" y="21600"/>
                  <a:pt x="11787" y="20941"/>
                  <a:pt x="11787" y="20129"/>
                </a:cubicBezTo>
                <a:cubicBezTo>
                  <a:pt x="11787" y="20110"/>
                  <a:pt x="11782" y="20093"/>
                  <a:pt x="11782" y="20074"/>
                </a:cubicBezTo>
                <a:lnTo>
                  <a:pt x="11782" y="1527"/>
                </a:lnTo>
                <a:cubicBezTo>
                  <a:pt x="11782" y="1508"/>
                  <a:pt x="11787" y="1491"/>
                  <a:pt x="11787" y="1472"/>
                </a:cubicBezTo>
                <a:moveTo>
                  <a:pt x="13255" y="7855"/>
                </a:moveTo>
                <a:cubicBezTo>
                  <a:pt x="12984" y="7855"/>
                  <a:pt x="12764" y="8075"/>
                  <a:pt x="12764" y="8345"/>
                </a:cubicBezTo>
                <a:cubicBezTo>
                  <a:pt x="12764" y="8617"/>
                  <a:pt x="12984" y="8836"/>
                  <a:pt x="13255" y="8836"/>
                </a:cubicBezTo>
                <a:cubicBezTo>
                  <a:pt x="14068" y="8836"/>
                  <a:pt x="14727" y="9716"/>
                  <a:pt x="14727" y="10800"/>
                </a:cubicBezTo>
                <a:cubicBezTo>
                  <a:pt x="14727" y="11884"/>
                  <a:pt x="14068" y="12764"/>
                  <a:pt x="13255" y="12764"/>
                </a:cubicBezTo>
                <a:cubicBezTo>
                  <a:pt x="12984" y="12764"/>
                  <a:pt x="12764" y="12984"/>
                  <a:pt x="12764" y="13255"/>
                </a:cubicBezTo>
                <a:cubicBezTo>
                  <a:pt x="12764" y="13526"/>
                  <a:pt x="12984" y="13745"/>
                  <a:pt x="13255" y="13745"/>
                </a:cubicBezTo>
                <a:cubicBezTo>
                  <a:pt x="14610" y="13745"/>
                  <a:pt x="15709" y="12427"/>
                  <a:pt x="15709" y="10800"/>
                </a:cubicBezTo>
                <a:cubicBezTo>
                  <a:pt x="15709" y="9174"/>
                  <a:pt x="14610" y="7855"/>
                  <a:pt x="13255" y="7855"/>
                </a:cubicBezTo>
                <a:moveTo>
                  <a:pt x="17948" y="3495"/>
                </a:moveTo>
                <a:lnTo>
                  <a:pt x="17938" y="3509"/>
                </a:lnTo>
                <a:cubicBezTo>
                  <a:pt x="17860" y="3458"/>
                  <a:pt x="17773" y="3421"/>
                  <a:pt x="17674" y="3421"/>
                </a:cubicBezTo>
                <a:cubicBezTo>
                  <a:pt x="17403" y="3421"/>
                  <a:pt x="17184" y="3642"/>
                  <a:pt x="17184" y="3912"/>
                </a:cubicBezTo>
                <a:cubicBezTo>
                  <a:pt x="17184" y="4073"/>
                  <a:pt x="17266" y="4209"/>
                  <a:pt x="17386" y="4298"/>
                </a:cubicBezTo>
                <a:cubicBezTo>
                  <a:pt x="19337" y="5712"/>
                  <a:pt x="20618" y="8096"/>
                  <a:pt x="20618" y="10800"/>
                </a:cubicBezTo>
                <a:cubicBezTo>
                  <a:pt x="20618" y="13505"/>
                  <a:pt x="19336" y="15889"/>
                  <a:pt x="17385" y="17303"/>
                </a:cubicBezTo>
                <a:lnTo>
                  <a:pt x="17389" y="17309"/>
                </a:lnTo>
                <a:cubicBezTo>
                  <a:pt x="17275" y="17399"/>
                  <a:pt x="17197" y="17532"/>
                  <a:pt x="17197" y="17688"/>
                </a:cubicBezTo>
                <a:cubicBezTo>
                  <a:pt x="17197" y="17959"/>
                  <a:pt x="17417" y="18179"/>
                  <a:pt x="17688" y="18179"/>
                </a:cubicBezTo>
                <a:cubicBezTo>
                  <a:pt x="17787" y="18179"/>
                  <a:pt x="17875" y="18143"/>
                  <a:pt x="17952" y="18092"/>
                </a:cubicBezTo>
                <a:lnTo>
                  <a:pt x="17957" y="18098"/>
                </a:lnTo>
                <a:cubicBezTo>
                  <a:pt x="17982" y="18080"/>
                  <a:pt x="18004" y="18058"/>
                  <a:pt x="18029" y="18040"/>
                </a:cubicBezTo>
                <a:cubicBezTo>
                  <a:pt x="18031" y="18037"/>
                  <a:pt x="18034" y="18036"/>
                  <a:pt x="18037" y="18033"/>
                </a:cubicBezTo>
                <a:cubicBezTo>
                  <a:pt x="20189" y="16435"/>
                  <a:pt x="21600" y="13794"/>
                  <a:pt x="21600" y="10800"/>
                </a:cubicBezTo>
                <a:cubicBezTo>
                  <a:pt x="21600" y="7763"/>
                  <a:pt x="20152" y="5086"/>
                  <a:pt x="17948" y="3495"/>
                </a:cubicBezTo>
                <a:moveTo>
                  <a:pt x="15811" y="5611"/>
                </a:moveTo>
                <a:lnTo>
                  <a:pt x="15803" y="5625"/>
                </a:lnTo>
                <a:cubicBezTo>
                  <a:pt x="15730" y="5584"/>
                  <a:pt x="15651" y="5553"/>
                  <a:pt x="15562" y="5553"/>
                </a:cubicBezTo>
                <a:cubicBezTo>
                  <a:pt x="15292" y="5553"/>
                  <a:pt x="15072" y="5774"/>
                  <a:pt x="15072" y="6044"/>
                </a:cubicBezTo>
                <a:cubicBezTo>
                  <a:pt x="15072" y="6217"/>
                  <a:pt x="15166" y="6361"/>
                  <a:pt x="15300" y="6449"/>
                </a:cubicBezTo>
                <a:lnTo>
                  <a:pt x="15299" y="6451"/>
                </a:lnTo>
                <a:cubicBezTo>
                  <a:pt x="16709" y="7271"/>
                  <a:pt x="17673" y="8909"/>
                  <a:pt x="17673" y="10800"/>
                </a:cubicBezTo>
                <a:cubicBezTo>
                  <a:pt x="17673" y="12689"/>
                  <a:pt x="16712" y="14326"/>
                  <a:pt x="15305" y="15146"/>
                </a:cubicBezTo>
                <a:lnTo>
                  <a:pt x="15309" y="15152"/>
                </a:lnTo>
                <a:cubicBezTo>
                  <a:pt x="15174" y="15239"/>
                  <a:pt x="15080" y="15384"/>
                  <a:pt x="15080" y="15556"/>
                </a:cubicBezTo>
                <a:cubicBezTo>
                  <a:pt x="15080" y="15827"/>
                  <a:pt x="15300" y="16047"/>
                  <a:pt x="15571" y="16047"/>
                </a:cubicBezTo>
                <a:cubicBezTo>
                  <a:pt x="15661" y="16047"/>
                  <a:pt x="15739" y="16017"/>
                  <a:pt x="15812" y="15975"/>
                </a:cubicBezTo>
                <a:lnTo>
                  <a:pt x="15819" y="15985"/>
                </a:lnTo>
                <a:cubicBezTo>
                  <a:pt x="17507" y="14990"/>
                  <a:pt x="18655" y="13042"/>
                  <a:pt x="18655" y="10800"/>
                </a:cubicBezTo>
                <a:cubicBezTo>
                  <a:pt x="18655" y="8556"/>
                  <a:pt x="17503" y="6606"/>
                  <a:pt x="15811" y="561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0" name="Shape 3750"/>
          <p:cNvSpPr/>
          <p:nvPr/>
        </p:nvSpPr>
        <p:spPr>
          <a:xfrm>
            <a:off x="5669609" y="2966325"/>
            <a:ext cx="210435" cy="191303"/>
          </a:xfrm>
          <a:custGeom>
            <a:avLst/>
            <a:gdLst/>
            <a:ahLst/>
            <a:cxnLst>
              <a:cxn ang="0">
                <a:pos x="wd2" y="hd2"/>
              </a:cxn>
              <a:cxn ang="5400000">
                <a:pos x="wd2" y="hd2"/>
              </a:cxn>
              <a:cxn ang="10800000">
                <a:pos x="wd2" y="hd2"/>
              </a:cxn>
              <a:cxn ang="16200000">
                <a:pos x="wd2" y="hd2"/>
              </a:cxn>
            </a:cxnLst>
            <a:rect l="0" t="0" r="r" b="b"/>
            <a:pathLst>
              <a:path w="21600" h="21524" extrusionOk="0">
                <a:moveTo>
                  <a:pt x="17182" y="13452"/>
                </a:moveTo>
                <a:cubicBezTo>
                  <a:pt x="16640" y="13452"/>
                  <a:pt x="16200" y="13935"/>
                  <a:pt x="16200" y="14529"/>
                </a:cubicBezTo>
                <a:cubicBezTo>
                  <a:pt x="16200" y="15123"/>
                  <a:pt x="16640" y="15605"/>
                  <a:pt x="17182" y="15605"/>
                </a:cubicBezTo>
                <a:cubicBezTo>
                  <a:pt x="17724" y="15605"/>
                  <a:pt x="18164" y="15123"/>
                  <a:pt x="18164" y="14529"/>
                </a:cubicBezTo>
                <a:cubicBezTo>
                  <a:pt x="18164" y="13935"/>
                  <a:pt x="17724" y="13452"/>
                  <a:pt x="17182" y="13452"/>
                </a:cubicBezTo>
                <a:moveTo>
                  <a:pt x="15218" y="15605"/>
                </a:moveTo>
                <a:cubicBezTo>
                  <a:pt x="14676" y="15605"/>
                  <a:pt x="14236" y="16087"/>
                  <a:pt x="14236" y="16681"/>
                </a:cubicBezTo>
                <a:cubicBezTo>
                  <a:pt x="14236" y="17276"/>
                  <a:pt x="14676" y="17757"/>
                  <a:pt x="15218" y="17757"/>
                </a:cubicBezTo>
                <a:cubicBezTo>
                  <a:pt x="15760" y="17757"/>
                  <a:pt x="16200" y="17276"/>
                  <a:pt x="16200" y="16681"/>
                </a:cubicBezTo>
                <a:cubicBezTo>
                  <a:pt x="16200" y="16087"/>
                  <a:pt x="15760" y="15605"/>
                  <a:pt x="15218" y="15605"/>
                </a:cubicBezTo>
                <a:moveTo>
                  <a:pt x="16200" y="20448"/>
                </a:moveTo>
                <a:cubicBezTo>
                  <a:pt x="14668" y="20448"/>
                  <a:pt x="13319" y="19593"/>
                  <a:pt x="12527" y="18295"/>
                </a:cubicBezTo>
                <a:lnTo>
                  <a:pt x="9073" y="18295"/>
                </a:lnTo>
                <a:cubicBezTo>
                  <a:pt x="8281" y="19593"/>
                  <a:pt x="6932" y="20448"/>
                  <a:pt x="5400" y="20448"/>
                </a:cubicBezTo>
                <a:cubicBezTo>
                  <a:pt x="2959" y="20448"/>
                  <a:pt x="982" y="18280"/>
                  <a:pt x="982" y="15605"/>
                </a:cubicBezTo>
                <a:cubicBezTo>
                  <a:pt x="982" y="12930"/>
                  <a:pt x="2959" y="10762"/>
                  <a:pt x="5400" y="10762"/>
                </a:cubicBezTo>
                <a:lnTo>
                  <a:pt x="16200" y="10762"/>
                </a:lnTo>
                <a:cubicBezTo>
                  <a:pt x="18641" y="10762"/>
                  <a:pt x="20618" y="12930"/>
                  <a:pt x="20618" y="15605"/>
                </a:cubicBezTo>
                <a:cubicBezTo>
                  <a:pt x="20618" y="18280"/>
                  <a:pt x="18641" y="20448"/>
                  <a:pt x="16200" y="20448"/>
                </a:cubicBezTo>
                <a:moveTo>
                  <a:pt x="16200" y="9686"/>
                </a:moveTo>
                <a:lnTo>
                  <a:pt x="11319" y="9686"/>
                </a:lnTo>
                <a:cubicBezTo>
                  <a:pt x="10837" y="8713"/>
                  <a:pt x="11227" y="8217"/>
                  <a:pt x="11943" y="7448"/>
                </a:cubicBezTo>
                <a:cubicBezTo>
                  <a:pt x="12527" y="6820"/>
                  <a:pt x="13255" y="6039"/>
                  <a:pt x="13255" y="4844"/>
                </a:cubicBezTo>
                <a:cubicBezTo>
                  <a:pt x="13255" y="1855"/>
                  <a:pt x="10169" y="129"/>
                  <a:pt x="10037" y="56"/>
                </a:cubicBezTo>
                <a:cubicBezTo>
                  <a:pt x="9796" y="-76"/>
                  <a:pt x="9501" y="32"/>
                  <a:pt x="9380" y="297"/>
                </a:cubicBezTo>
                <a:cubicBezTo>
                  <a:pt x="9258" y="563"/>
                  <a:pt x="9357" y="886"/>
                  <a:pt x="9598" y="1019"/>
                </a:cubicBezTo>
                <a:cubicBezTo>
                  <a:pt x="9625" y="1034"/>
                  <a:pt x="12273" y="2523"/>
                  <a:pt x="12273" y="4844"/>
                </a:cubicBezTo>
                <a:cubicBezTo>
                  <a:pt x="12273" y="5587"/>
                  <a:pt x="11779" y="6117"/>
                  <a:pt x="11255" y="6680"/>
                </a:cubicBezTo>
                <a:cubicBezTo>
                  <a:pt x="10584" y="7401"/>
                  <a:pt x="9775" y="8296"/>
                  <a:pt x="10277" y="9686"/>
                </a:cubicBezTo>
                <a:lnTo>
                  <a:pt x="5400" y="9686"/>
                </a:lnTo>
                <a:cubicBezTo>
                  <a:pt x="2418" y="9686"/>
                  <a:pt x="0" y="12336"/>
                  <a:pt x="0" y="15605"/>
                </a:cubicBezTo>
                <a:cubicBezTo>
                  <a:pt x="0" y="18874"/>
                  <a:pt x="2418" y="21524"/>
                  <a:pt x="5400" y="21524"/>
                </a:cubicBezTo>
                <a:cubicBezTo>
                  <a:pt x="7077" y="21524"/>
                  <a:pt x="8575" y="20686"/>
                  <a:pt x="9566" y="19372"/>
                </a:cubicBezTo>
                <a:lnTo>
                  <a:pt x="12034" y="19372"/>
                </a:lnTo>
                <a:cubicBezTo>
                  <a:pt x="13025" y="20686"/>
                  <a:pt x="14523" y="21524"/>
                  <a:pt x="16200" y="21524"/>
                </a:cubicBezTo>
                <a:cubicBezTo>
                  <a:pt x="19182" y="21524"/>
                  <a:pt x="21600" y="18874"/>
                  <a:pt x="21600" y="15605"/>
                </a:cubicBezTo>
                <a:cubicBezTo>
                  <a:pt x="21600" y="12336"/>
                  <a:pt x="19182" y="9686"/>
                  <a:pt x="16200" y="9686"/>
                </a:cubicBezTo>
                <a:moveTo>
                  <a:pt x="6873" y="15067"/>
                </a:moveTo>
                <a:lnTo>
                  <a:pt x="5891" y="15067"/>
                </a:lnTo>
                <a:lnTo>
                  <a:pt x="5891" y="13990"/>
                </a:lnTo>
                <a:cubicBezTo>
                  <a:pt x="5891" y="13694"/>
                  <a:pt x="5671" y="13452"/>
                  <a:pt x="5400" y="13452"/>
                </a:cubicBezTo>
                <a:cubicBezTo>
                  <a:pt x="5129" y="13452"/>
                  <a:pt x="4909" y="13694"/>
                  <a:pt x="4909" y="13990"/>
                </a:cubicBezTo>
                <a:lnTo>
                  <a:pt x="4909" y="15067"/>
                </a:lnTo>
                <a:lnTo>
                  <a:pt x="3927" y="15067"/>
                </a:lnTo>
                <a:cubicBezTo>
                  <a:pt x="3656" y="15067"/>
                  <a:pt x="3436" y="15307"/>
                  <a:pt x="3436" y="15605"/>
                </a:cubicBezTo>
                <a:cubicBezTo>
                  <a:pt x="3436" y="15902"/>
                  <a:pt x="3656" y="16143"/>
                  <a:pt x="3927" y="16143"/>
                </a:cubicBezTo>
                <a:lnTo>
                  <a:pt x="4909" y="16143"/>
                </a:lnTo>
                <a:lnTo>
                  <a:pt x="4909" y="17219"/>
                </a:lnTo>
                <a:cubicBezTo>
                  <a:pt x="4909" y="17517"/>
                  <a:pt x="5129" y="17757"/>
                  <a:pt x="5400" y="17757"/>
                </a:cubicBezTo>
                <a:cubicBezTo>
                  <a:pt x="5671" y="17757"/>
                  <a:pt x="5891" y="17517"/>
                  <a:pt x="5891" y="17219"/>
                </a:cubicBezTo>
                <a:lnTo>
                  <a:pt x="5891" y="16143"/>
                </a:lnTo>
                <a:lnTo>
                  <a:pt x="6873" y="16143"/>
                </a:lnTo>
                <a:cubicBezTo>
                  <a:pt x="7144" y="16143"/>
                  <a:pt x="7364" y="15902"/>
                  <a:pt x="7364" y="15605"/>
                </a:cubicBezTo>
                <a:cubicBezTo>
                  <a:pt x="7364" y="15307"/>
                  <a:pt x="7144" y="15067"/>
                  <a:pt x="6873" y="15067"/>
                </a:cubicBezTo>
                <a:moveTo>
                  <a:pt x="12273" y="12376"/>
                </a:moveTo>
                <a:cubicBezTo>
                  <a:pt x="12002" y="12376"/>
                  <a:pt x="11782" y="12617"/>
                  <a:pt x="11782" y="12914"/>
                </a:cubicBezTo>
                <a:cubicBezTo>
                  <a:pt x="11782" y="13212"/>
                  <a:pt x="12002" y="13452"/>
                  <a:pt x="12273" y="13452"/>
                </a:cubicBezTo>
                <a:cubicBezTo>
                  <a:pt x="12544" y="13452"/>
                  <a:pt x="12764" y="13212"/>
                  <a:pt x="12764" y="12914"/>
                </a:cubicBezTo>
                <a:cubicBezTo>
                  <a:pt x="12764" y="12617"/>
                  <a:pt x="12544" y="12376"/>
                  <a:pt x="12273" y="12376"/>
                </a:cubicBezTo>
                <a:moveTo>
                  <a:pt x="9327" y="12376"/>
                </a:moveTo>
                <a:cubicBezTo>
                  <a:pt x="9056" y="12376"/>
                  <a:pt x="8836" y="12617"/>
                  <a:pt x="8836" y="12914"/>
                </a:cubicBezTo>
                <a:cubicBezTo>
                  <a:pt x="8836" y="13212"/>
                  <a:pt x="9056" y="13452"/>
                  <a:pt x="9327" y="13452"/>
                </a:cubicBezTo>
                <a:cubicBezTo>
                  <a:pt x="9598" y="13452"/>
                  <a:pt x="9818" y="13212"/>
                  <a:pt x="9818" y="12914"/>
                </a:cubicBezTo>
                <a:cubicBezTo>
                  <a:pt x="9818" y="12617"/>
                  <a:pt x="9598" y="12376"/>
                  <a:pt x="9327" y="1237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1" name="Shape 3751"/>
          <p:cNvSpPr/>
          <p:nvPr/>
        </p:nvSpPr>
        <p:spPr>
          <a:xfrm>
            <a:off x="6071348"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3255" y="15709"/>
                </a:moveTo>
                <a:lnTo>
                  <a:pt x="10309" y="15709"/>
                </a:lnTo>
                <a:cubicBezTo>
                  <a:pt x="10038" y="15709"/>
                  <a:pt x="9818" y="15930"/>
                  <a:pt x="9818" y="16200"/>
                </a:cubicBezTo>
                <a:cubicBezTo>
                  <a:pt x="9818" y="16471"/>
                  <a:pt x="10038" y="16691"/>
                  <a:pt x="10309" y="16691"/>
                </a:cubicBezTo>
                <a:lnTo>
                  <a:pt x="13255" y="16691"/>
                </a:lnTo>
                <a:cubicBezTo>
                  <a:pt x="13525" y="16691"/>
                  <a:pt x="13745" y="16471"/>
                  <a:pt x="13745" y="16200"/>
                </a:cubicBezTo>
                <a:cubicBezTo>
                  <a:pt x="13745" y="15930"/>
                  <a:pt x="13525" y="15709"/>
                  <a:pt x="13255" y="15709"/>
                </a:cubicBezTo>
                <a:moveTo>
                  <a:pt x="9818" y="12273"/>
                </a:moveTo>
                <a:cubicBezTo>
                  <a:pt x="9818" y="12113"/>
                  <a:pt x="9736" y="11976"/>
                  <a:pt x="9617" y="11887"/>
                </a:cubicBezTo>
                <a:lnTo>
                  <a:pt x="9622" y="11881"/>
                </a:lnTo>
                <a:lnTo>
                  <a:pt x="5695" y="8935"/>
                </a:lnTo>
                <a:lnTo>
                  <a:pt x="5690" y="8942"/>
                </a:lnTo>
                <a:cubicBezTo>
                  <a:pt x="5608" y="8880"/>
                  <a:pt x="5511" y="8836"/>
                  <a:pt x="5400" y="8836"/>
                </a:cubicBezTo>
                <a:cubicBezTo>
                  <a:pt x="5129" y="8836"/>
                  <a:pt x="4909" y="9057"/>
                  <a:pt x="4909" y="9327"/>
                </a:cubicBezTo>
                <a:cubicBezTo>
                  <a:pt x="4909" y="9488"/>
                  <a:pt x="4991" y="9624"/>
                  <a:pt x="5110" y="9714"/>
                </a:cubicBezTo>
                <a:lnTo>
                  <a:pt x="5105" y="9720"/>
                </a:lnTo>
                <a:lnTo>
                  <a:pt x="8509" y="12273"/>
                </a:lnTo>
                <a:lnTo>
                  <a:pt x="5105" y="14826"/>
                </a:lnTo>
                <a:lnTo>
                  <a:pt x="5110" y="14833"/>
                </a:lnTo>
                <a:cubicBezTo>
                  <a:pt x="4991" y="14922"/>
                  <a:pt x="4909" y="15058"/>
                  <a:pt x="4909" y="15218"/>
                </a:cubicBezTo>
                <a:cubicBezTo>
                  <a:pt x="4909" y="15490"/>
                  <a:pt x="5129" y="15709"/>
                  <a:pt x="5400" y="15709"/>
                </a:cubicBezTo>
                <a:cubicBezTo>
                  <a:pt x="5511" y="15709"/>
                  <a:pt x="5607" y="15666"/>
                  <a:pt x="5690" y="15605"/>
                </a:cubicBezTo>
                <a:lnTo>
                  <a:pt x="5695" y="15611"/>
                </a:lnTo>
                <a:lnTo>
                  <a:pt x="9622" y="12666"/>
                </a:lnTo>
                <a:lnTo>
                  <a:pt x="9617" y="12659"/>
                </a:lnTo>
                <a:cubicBezTo>
                  <a:pt x="9736" y="12569"/>
                  <a:pt x="9818" y="12434"/>
                  <a:pt x="9818" y="12273"/>
                </a:cubicBezTo>
                <a:moveTo>
                  <a:pt x="20618" y="19636"/>
                </a:moveTo>
                <a:cubicBezTo>
                  <a:pt x="20618" y="20178"/>
                  <a:pt x="20179"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2" name="Shape 3752"/>
          <p:cNvSpPr/>
          <p:nvPr/>
        </p:nvSpPr>
        <p:spPr>
          <a:xfrm>
            <a:off x="6473087"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6382" y="19636"/>
                </a:moveTo>
                <a:lnTo>
                  <a:pt x="11291" y="19636"/>
                </a:lnTo>
                <a:cubicBezTo>
                  <a:pt x="11562" y="19636"/>
                  <a:pt x="11782" y="19417"/>
                  <a:pt x="11782" y="19146"/>
                </a:cubicBezTo>
                <a:cubicBezTo>
                  <a:pt x="11782" y="18874"/>
                  <a:pt x="11562" y="18655"/>
                  <a:pt x="11291" y="18655"/>
                </a:cubicBezTo>
                <a:lnTo>
                  <a:pt x="6382" y="18655"/>
                </a:lnTo>
                <a:cubicBezTo>
                  <a:pt x="6111" y="18655"/>
                  <a:pt x="5891" y="18874"/>
                  <a:pt x="5891" y="19146"/>
                </a:cubicBezTo>
                <a:cubicBezTo>
                  <a:pt x="5891" y="19417"/>
                  <a:pt x="6111" y="19636"/>
                  <a:pt x="6382" y="19636"/>
                </a:cubicBezTo>
                <a:moveTo>
                  <a:pt x="20618" y="19636"/>
                </a:moveTo>
                <a:cubicBezTo>
                  <a:pt x="20618" y="20178"/>
                  <a:pt x="20178" y="20618"/>
                  <a:pt x="19636" y="20618"/>
                </a:cubicBezTo>
                <a:lnTo>
                  <a:pt x="1964" y="20618"/>
                </a:lnTo>
                <a:cubicBezTo>
                  <a:pt x="1421" y="20618"/>
                  <a:pt x="982" y="20178"/>
                  <a:pt x="982" y="19636"/>
                </a:cubicBezTo>
                <a:lnTo>
                  <a:pt x="982" y="17673"/>
                </a:lnTo>
                <a:lnTo>
                  <a:pt x="20618" y="17673"/>
                </a:lnTo>
                <a:cubicBezTo>
                  <a:pt x="20618" y="17673"/>
                  <a:pt x="20618" y="19636"/>
                  <a:pt x="20618" y="19636"/>
                </a:cubicBezTo>
                <a:close/>
                <a:moveTo>
                  <a:pt x="2822" y="10800"/>
                </a:moveTo>
                <a:lnTo>
                  <a:pt x="18778" y="10800"/>
                </a:lnTo>
                <a:lnTo>
                  <a:pt x="20461" y="16691"/>
                </a:lnTo>
                <a:lnTo>
                  <a:pt x="1139" y="16691"/>
                </a:lnTo>
                <a:cubicBezTo>
                  <a:pt x="1139" y="16691"/>
                  <a:pt x="2822" y="10800"/>
                  <a:pt x="2822" y="10800"/>
                </a:cubicBezTo>
                <a:close/>
                <a:moveTo>
                  <a:pt x="21600" y="17182"/>
                </a:moveTo>
                <a:cubicBezTo>
                  <a:pt x="21600" y="17118"/>
                  <a:pt x="21586" y="17057"/>
                  <a:pt x="21563" y="17001"/>
                </a:cubicBezTo>
                <a:lnTo>
                  <a:pt x="21565" y="17000"/>
                </a:lnTo>
                <a:lnTo>
                  <a:pt x="19602" y="10127"/>
                </a:lnTo>
                <a:lnTo>
                  <a:pt x="19599" y="10128"/>
                </a:lnTo>
                <a:cubicBezTo>
                  <a:pt x="19527" y="9947"/>
                  <a:pt x="19352" y="9818"/>
                  <a:pt x="19145" y="9818"/>
                </a:cubicBezTo>
                <a:lnTo>
                  <a:pt x="18164" y="9818"/>
                </a:lnTo>
                <a:lnTo>
                  <a:pt x="18164" y="3927"/>
                </a:lnTo>
                <a:cubicBezTo>
                  <a:pt x="18164" y="3657"/>
                  <a:pt x="17944" y="3436"/>
                  <a:pt x="17673" y="3436"/>
                </a:cubicBezTo>
                <a:cubicBezTo>
                  <a:pt x="17402" y="3436"/>
                  <a:pt x="17182" y="3657"/>
                  <a:pt x="17182" y="3927"/>
                </a:cubicBezTo>
                <a:lnTo>
                  <a:pt x="17182" y="9818"/>
                </a:lnTo>
                <a:lnTo>
                  <a:pt x="4418" y="9818"/>
                </a:lnTo>
                <a:lnTo>
                  <a:pt x="4418" y="3927"/>
                </a:lnTo>
                <a:cubicBezTo>
                  <a:pt x="4418" y="3657"/>
                  <a:pt x="4198" y="3436"/>
                  <a:pt x="3927" y="3436"/>
                </a:cubicBezTo>
                <a:cubicBezTo>
                  <a:pt x="3656" y="3436"/>
                  <a:pt x="3436" y="3657"/>
                  <a:pt x="3436" y="3927"/>
                </a:cubicBezTo>
                <a:lnTo>
                  <a:pt x="3436" y="9818"/>
                </a:lnTo>
                <a:lnTo>
                  <a:pt x="2455" y="9818"/>
                </a:lnTo>
                <a:cubicBezTo>
                  <a:pt x="2248" y="9818"/>
                  <a:pt x="2072" y="9947"/>
                  <a:pt x="2001" y="10128"/>
                </a:cubicBezTo>
                <a:lnTo>
                  <a:pt x="1999" y="10127"/>
                </a:lnTo>
                <a:lnTo>
                  <a:pt x="35" y="17000"/>
                </a:lnTo>
                <a:lnTo>
                  <a:pt x="37" y="17001"/>
                </a:lnTo>
                <a:cubicBezTo>
                  <a:pt x="14" y="17057"/>
                  <a:pt x="0" y="17118"/>
                  <a:pt x="0" y="17182"/>
                </a:cubicBezTo>
                <a:lnTo>
                  <a:pt x="0" y="18164"/>
                </a:lnTo>
                <a:lnTo>
                  <a:pt x="68" y="18164"/>
                </a:lnTo>
                <a:cubicBezTo>
                  <a:pt x="25" y="18321"/>
                  <a:pt x="0" y="18485"/>
                  <a:pt x="0" y="18655"/>
                </a:cubicBezTo>
                <a:lnTo>
                  <a:pt x="0" y="19636"/>
                </a:lnTo>
                <a:cubicBezTo>
                  <a:pt x="0" y="20721"/>
                  <a:pt x="879" y="21600"/>
                  <a:pt x="1964" y="21600"/>
                </a:cubicBezTo>
                <a:lnTo>
                  <a:pt x="19636" y="21600"/>
                </a:lnTo>
                <a:cubicBezTo>
                  <a:pt x="20721" y="21600"/>
                  <a:pt x="21600" y="20721"/>
                  <a:pt x="21600" y="19636"/>
                </a:cubicBezTo>
                <a:lnTo>
                  <a:pt x="21600" y="18655"/>
                </a:lnTo>
                <a:cubicBezTo>
                  <a:pt x="21600" y="18485"/>
                  <a:pt x="21575" y="18321"/>
                  <a:pt x="21532" y="18164"/>
                </a:cubicBezTo>
                <a:lnTo>
                  <a:pt x="21600" y="18164"/>
                </a:lnTo>
                <a:cubicBezTo>
                  <a:pt x="21600" y="18164"/>
                  <a:pt x="21600" y="17182"/>
                  <a:pt x="21600" y="17182"/>
                </a:cubicBezTo>
                <a:close/>
                <a:moveTo>
                  <a:pt x="4418" y="19636"/>
                </a:moveTo>
                <a:cubicBezTo>
                  <a:pt x="4689" y="19636"/>
                  <a:pt x="4909" y="19417"/>
                  <a:pt x="4909" y="19146"/>
                </a:cubicBezTo>
                <a:cubicBezTo>
                  <a:pt x="4909" y="18874"/>
                  <a:pt x="4689" y="18655"/>
                  <a:pt x="4418" y="18655"/>
                </a:cubicBezTo>
                <a:cubicBezTo>
                  <a:pt x="4147" y="18655"/>
                  <a:pt x="3927" y="18874"/>
                  <a:pt x="3927" y="19146"/>
                </a:cubicBezTo>
                <a:cubicBezTo>
                  <a:pt x="3927" y="19417"/>
                  <a:pt x="4147" y="19636"/>
                  <a:pt x="4418" y="19636"/>
                </a:cubicBezTo>
                <a:moveTo>
                  <a:pt x="2455" y="19636"/>
                </a:moveTo>
                <a:cubicBezTo>
                  <a:pt x="2725" y="19636"/>
                  <a:pt x="2945" y="19417"/>
                  <a:pt x="2945" y="19146"/>
                </a:cubicBezTo>
                <a:cubicBezTo>
                  <a:pt x="2945" y="18874"/>
                  <a:pt x="2725" y="18655"/>
                  <a:pt x="2455" y="18655"/>
                </a:cubicBezTo>
                <a:cubicBezTo>
                  <a:pt x="2184" y="18655"/>
                  <a:pt x="1964" y="18874"/>
                  <a:pt x="1964" y="19146"/>
                </a:cubicBezTo>
                <a:cubicBezTo>
                  <a:pt x="1964" y="19417"/>
                  <a:pt x="2184" y="19636"/>
                  <a:pt x="2455" y="19636"/>
                </a:cubicBezTo>
                <a:moveTo>
                  <a:pt x="12003" y="3573"/>
                </a:moveTo>
                <a:lnTo>
                  <a:pt x="12664" y="2838"/>
                </a:lnTo>
                <a:cubicBezTo>
                  <a:pt x="12214" y="2308"/>
                  <a:pt x="11550" y="1964"/>
                  <a:pt x="10800" y="1964"/>
                </a:cubicBezTo>
                <a:cubicBezTo>
                  <a:pt x="9997" y="1964"/>
                  <a:pt x="9290" y="2356"/>
                  <a:pt x="8843" y="2952"/>
                </a:cubicBezTo>
                <a:lnTo>
                  <a:pt x="9545" y="3655"/>
                </a:lnTo>
                <a:cubicBezTo>
                  <a:pt x="9804" y="3231"/>
                  <a:pt x="10267" y="2945"/>
                  <a:pt x="10800" y="2945"/>
                </a:cubicBezTo>
                <a:cubicBezTo>
                  <a:pt x="11298" y="2945"/>
                  <a:pt x="11736" y="3195"/>
                  <a:pt x="12003" y="3573"/>
                </a:cubicBezTo>
                <a:moveTo>
                  <a:pt x="10309" y="4418"/>
                </a:moveTo>
                <a:cubicBezTo>
                  <a:pt x="10309" y="4690"/>
                  <a:pt x="10529" y="4909"/>
                  <a:pt x="10800" y="4909"/>
                </a:cubicBezTo>
                <a:cubicBezTo>
                  <a:pt x="11071" y="4909"/>
                  <a:pt x="11291" y="4690"/>
                  <a:pt x="11291" y="4418"/>
                </a:cubicBezTo>
                <a:cubicBezTo>
                  <a:pt x="11291" y="4148"/>
                  <a:pt x="11071" y="3927"/>
                  <a:pt x="10800" y="3927"/>
                </a:cubicBezTo>
                <a:cubicBezTo>
                  <a:pt x="10529" y="3927"/>
                  <a:pt x="10309" y="4148"/>
                  <a:pt x="10309" y="4418"/>
                </a:cubicBezTo>
                <a:moveTo>
                  <a:pt x="10800" y="982"/>
                </a:moveTo>
                <a:cubicBezTo>
                  <a:pt x="11802" y="982"/>
                  <a:pt x="12701" y="1414"/>
                  <a:pt x="13330" y="2099"/>
                </a:cubicBezTo>
                <a:lnTo>
                  <a:pt x="13989" y="1366"/>
                </a:lnTo>
                <a:cubicBezTo>
                  <a:pt x="13185" y="525"/>
                  <a:pt x="12055" y="0"/>
                  <a:pt x="10800" y="0"/>
                </a:cubicBezTo>
                <a:cubicBezTo>
                  <a:pt x="9455" y="0"/>
                  <a:pt x="8252" y="603"/>
                  <a:pt x="7442" y="1551"/>
                </a:cubicBezTo>
                <a:lnTo>
                  <a:pt x="8138" y="2246"/>
                </a:lnTo>
                <a:cubicBezTo>
                  <a:pt x="8768" y="1476"/>
                  <a:pt x="9726" y="982"/>
                  <a:pt x="10800" y="9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3" name="Shape 3753"/>
          <p:cNvSpPr/>
          <p:nvPr/>
        </p:nvSpPr>
        <p:spPr>
          <a:xfrm>
            <a:off x="6874826"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6691"/>
                </a:moveTo>
                <a:cubicBezTo>
                  <a:pt x="20618" y="17775"/>
                  <a:pt x="19739" y="18655"/>
                  <a:pt x="18655" y="18655"/>
                </a:cubicBezTo>
                <a:lnTo>
                  <a:pt x="17673" y="18655"/>
                </a:lnTo>
                <a:lnTo>
                  <a:pt x="17673" y="14727"/>
                </a:lnTo>
                <a:cubicBezTo>
                  <a:pt x="17673" y="14186"/>
                  <a:pt x="17233" y="13745"/>
                  <a:pt x="16691" y="13745"/>
                </a:cubicBezTo>
                <a:lnTo>
                  <a:pt x="4909" y="13745"/>
                </a:lnTo>
                <a:cubicBezTo>
                  <a:pt x="4367" y="13745"/>
                  <a:pt x="3927" y="14186"/>
                  <a:pt x="3927" y="14727"/>
                </a:cubicBezTo>
                <a:lnTo>
                  <a:pt x="3927" y="18655"/>
                </a:lnTo>
                <a:lnTo>
                  <a:pt x="2945" y="18655"/>
                </a:lnTo>
                <a:cubicBezTo>
                  <a:pt x="1861" y="18655"/>
                  <a:pt x="982" y="17775"/>
                  <a:pt x="982" y="16691"/>
                </a:cubicBezTo>
                <a:lnTo>
                  <a:pt x="982" y="8836"/>
                </a:lnTo>
                <a:cubicBezTo>
                  <a:pt x="982" y="7752"/>
                  <a:pt x="1861" y="6873"/>
                  <a:pt x="2945" y="6873"/>
                </a:cubicBezTo>
                <a:lnTo>
                  <a:pt x="18655" y="6873"/>
                </a:lnTo>
                <a:cubicBezTo>
                  <a:pt x="19739" y="6873"/>
                  <a:pt x="20618" y="7752"/>
                  <a:pt x="20618" y="8836"/>
                </a:cubicBezTo>
                <a:cubicBezTo>
                  <a:pt x="20618" y="8836"/>
                  <a:pt x="20618" y="16691"/>
                  <a:pt x="20618" y="16691"/>
                </a:cubicBezTo>
                <a:close/>
                <a:moveTo>
                  <a:pt x="16691" y="20618"/>
                </a:moveTo>
                <a:lnTo>
                  <a:pt x="4909" y="20618"/>
                </a:lnTo>
                <a:lnTo>
                  <a:pt x="4909" y="14727"/>
                </a:lnTo>
                <a:lnTo>
                  <a:pt x="16691" y="14727"/>
                </a:lnTo>
                <a:cubicBezTo>
                  <a:pt x="16691" y="14727"/>
                  <a:pt x="16691" y="20618"/>
                  <a:pt x="16691" y="20618"/>
                </a:cubicBezTo>
                <a:close/>
                <a:moveTo>
                  <a:pt x="4909" y="982"/>
                </a:moveTo>
                <a:lnTo>
                  <a:pt x="16691" y="982"/>
                </a:lnTo>
                <a:lnTo>
                  <a:pt x="16691" y="5891"/>
                </a:lnTo>
                <a:lnTo>
                  <a:pt x="4909" y="5891"/>
                </a:lnTo>
                <a:cubicBezTo>
                  <a:pt x="4909" y="5891"/>
                  <a:pt x="4909" y="982"/>
                  <a:pt x="4909" y="982"/>
                </a:cubicBezTo>
                <a:close/>
                <a:moveTo>
                  <a:pt x="18655" y="5891"/>
                </a:moveTo>
                <a:lnTo>
                  <a:pt x="17673" y="5891"/>
                </a:lnTo>
                <a:lnTo>
                  <a:pt x="17673" y="982"/>
                </a:lnTo>
                <a:cubicBezTo>
                  <a:pt x="17673" y="440"/>
                  <a:pt x="17233" y="0"/>
                  <a:pt x="16691" y="0"/>
                </a:cubicBezTo>
                <a:lnTo>
                  <a:pt x="4909" y="0"/>
                </a:lnTo>
                <a:cubicBezTo>
                  <a:pt x="4367" y="0"/>
                  <a:pt x="3927" y="440"/>
                  <a:pt x="3927" y="982"/>
                </a:cubicBezTo>
                <a:lnTo>
                  <a:pt x="3927" y="5891"/>
                </a:lnTo>
                <a:lnTo>
                  <a:pt x="2945" y="5891"/>
                </a:lnTo>
                <a:cubicBezTo>
                  <a:pt x="1318" y="5891"/>
                  <a:pt x="0" y="7210"/>
                  <a:pt x="0" y="8836"/>
                </a:cubicBezTo>
                <a:lnTo>
                  <a:pt x="0" y="16691"/>
                </a:lnTo>
                <a:cubicBezTo>
                  <a:pt x="0" y="18318"/>
                  <a:pt x="1318" y="19636"/>
                  <a:pt x="2945" y="19636"/>
                </a:cubicBezTo>
                <a:lnTo>
                  <a:pt x="3927" y="19636"/>
                </a:lnTo>
                <a:lnTo>
                  <a:pt x="3927" y="20618"/>
                </a:lnTo>
                <a:cubicBezTo>
                  <a:pt x="3927" y="21161"/>
                  <a:pt x="4367" y="21600"/>
                  <a:pt x="4909" y="21600"/>
                </a:cubicBezTo>
                <a:lnTo>
                  <a:pt x="16691" y="21600"/>
                </a:lnTo>
                <a:cubicBezTo>
                  <a:pt x="17233" y="21600"/>
                  <a:pt x="17673" y="21161"/>
                  <a:pt x="17673" y="20618"/>
                </a:cubicBezTo>
                <a:lnTo>
                  <a:pt x="17673" y="19636"/>
                </a:lnTo>
                <a:lnTo>
                  <a:pt x="18655" y="19636"/>
                </a:lnTo>
                <a:cubicBezTo>
                  <a:pt x="20282" y="19636"/>
                  <a:pt x="21600" y="18318"/>
                  <a:pt x="21600" y="16691"/>
                </a:cubicBezTo>
                <a:lnTo>
                  <a:pt x="21600" y="8836"/>
                </a:lnTo>
                <a:cubicBezTo>
                  <a:pt x="21600" y="7210"/>
                  <a:pt x="20282" y="5891"/>
                  <a:pt x="18655" y="5891"/>
                </a:cubicBezTo>
                <a:moveTo>
                  <a:pt x="17673" y="8836"/>
                </a:moveTo>
                <a:cubicBezTo>
                  <a:pt x="17131" y="8836"/>
                  <a:pt x="16691" y="9276"/>
                  <a:pt x="16691" y="9818"/>
                </a:cubicBezTo>
                <a:cubicBezTo>
                  <a:pt x="16691" y="10360"/>
                  <a:pt x="17131" y="10800"/>
                  <a:pt x="17673" y="10800"/>
                </a:cubicBezTo>
                <a:cubicBezTo>
                  <a:pt x="18214" y="10800"/>
                  <a:pt x="18655" y="10360"/>
                  <a:pt x="18655" y="9818"/>
                </a:cubicBezTo>
                <a:cubicBezTo>
                  <a:pt x="18655" y="9276"/>
                  <a:pt x="18214" y="8836"/>
                  <a:pt x="17673" y="8836"/>
                </a:cubicBezTo>
                <a:moveTo>
                  <a:pt x="14727" y="8836"/>
                </a:moveTo>
                <a:cubicBezTo>
                  <a:pt x="14186" y="8836"/>
                  <a:pt x="13745" y="9276"/>
                  <a:pt x="13745" y="9818"/>
                </a:cubicBezTo>
                <a:cubicBezTo>
                  <a:pt x="13745" y="10360"/>
                  <a:pt x="14186" y="10800"/>
                  <a:pt x="14727" y="10800"/>
                </a:cubicBezTo>
                <a:cubicBezTo>
                  <a:pt x="15269" y="10800"/>
                  <a:pt x="15709" y="10360"/>
                  <a:pt x="15709" y="9818"/>
                </a:cubicBezTo>
                <a:cubicBezTo>
                  <a:pt x="15709" y="9276"/>
                  <a:pt x="15269" y="8836"/>
                  <a:pt x="14727" y="8836"/>
                </a:cubicBezTo>
                <a:moveTo>
                  <a:pt x="7364" y="16691"/>
                </a:moveTo>
                <a:lnTo>
                  <a:pt x="12273" y="16691"/>
                </a:lnTo>
                <a:cubicBezTo>
                  <a:pt x="12544" y="16691"/>
                  <a:pt x="12764" y="16471"/>
                  <a:pt x="12764" y="16200"/>
                </a:cubicBezTo>
                <a:cubicBezTo>
                  <a:pt x="12764" y="15930"/>
                  <a:pt x="12544" y="15709"/>
                  <a:pt x="12273" y="15709"/>
                </a:cubicBezTo>
                <a:lnTo>
                  <a:pt x="7364" y="15709"/>
                </a:lnTo>
                <a:cubicBezTo>
                  <a:pt x="7092" y="15709"/>
                  <a:pt x="6873" y="15930"/>
                  <a:pt x="6873" y="16200"/>
                </a:cubicBezTo>
                <a:cubicBezTo>
                  <a:pt x="6873" y="16471"/>
                  <a:pt x="7092" y="16691"/>
                  <a:pt x="7364" y="16691"/>
                </a:cubicBezTo>
                <a:moveTo>
                  <a:pt x="7364" y="18655"/>
                </a:moveTo>
                <a:lnTo>
                  <a:pt x="14236" y="18655"/>
                </a:lnTo>
                <a:cubicBezTo>
                  <a:pt x="14508" y="18655"/>
                  <a:pt x="14727" y="18435"/>
                  <a:pt x="14727" y="18164"/>
                </a:cubicBezTo>
                <a:cubicBezTo>
                  <a:pt x="14727" y="17893"/>
                  <a:pt x="14508" y="17673"/>
                  <a:pt x="14236" y="17673"/>
                </a:cubicBezTo>
                <a:lnTo>
                  <a:pt x="7364" y="17673"/>
                </a:lnTo>
                <a:cubicBezTo>
                  <a:pt x="7092" y="17673"/>
                  <a:pt x="6873" y="17893"/>
                  <a:pt x="6873" y="18164"/>
                </a:cubicBezTo>
                <a:cubicBezTo>
                  <a:pt x="6873" y="18435"/>
                  <a:pt x="7092" y="18655"/>
                  <a:pt x="7364" y="186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4" name="Shape 3754"/>
          <p:cNvSpPr/>
          <p:nvPr/>
        </p:nvSpPr>
        <p:spPr>
          <a:xfrm>
            <a:off x="7305261" y="2956760"/>
            <a:ext cx="153042" cy="210407"/>
          </a:xfrm>
          <a:custGeom>
            <a:avLst/>
            <a:gdLst/>
            <a:ahLst/>
            <a:cxnLst>
              <a:cxn ang="0">
                <a:pos x="wd2" y="hd2"/>
              </a:cxn>
              <a:cxn ang="5400000">
                <a:pos x="wd2" y="hd2"/>
              </a:cxn>
              <a:cxn ang="10800000">
                <a:pos x="wd2" y="hd2"/>
              </a:cxn>
              <a:cxn ang="16200000">
                <a:pos x="wd2" y="hd2"/>
              </a:cxn>
            </a:cxnLst>
            <a:rect l="0" t="0" r="r" b="b"/>
            <a:pathLst>
              <a:path w="21505" h="21528" extrusionOk="0">
                <a:moveTo>
                  <a:pt x="13441" y="9294"/>
                </a:moveTo>
                <a:lnTo>
                  <a:pt x="13441" y="9785"/>
                </a:lnTo>
                <a:lnTo>
                  <a:pt x="1344" y="9785"/>
                </a:lnTo>
                <a:lnTo>
                  <a:pt x="1344" y="9294"/>
                </a:lnTo>
                <a:cubicBezTo>
                  <a:pt x="1344" y="7028"/>
                  <a:pt x="3696" y="5163"/>
                  <a:pt x="6720" y="4919"/>
                </a:cubicBezTo>
                <a:lnTo>
                  <a:pt x="6720" y="9784"/>
                </a:lnTo>
                <a:lnTo>
                  <a:pt x="8065" y="9784"/>
                </a:lnTo>
                <a:lnTo>
                  <a:pt x="8065" y="4919"/>
                </a:lnTo>
                <a:cubicBezTo>
                  <a:pt x="11089" y="5163"/>
                  <a:pt x="13441" y="7028"/>
                  <a:pt x="13441" y="9294"/>
                </a:cubicBezTo>
                <a:moveTo>
                  <a:pt x="13441" y="16145"/>
                </a:moveTo>
                <a:cubicBezTo>
                  <a:pt x="13441" y="18578"/>
                  <a:pt x="10733" y="20549"/>
                  <a:pt x="7393" y="20549"/>
                </a:cubicBezTo>
                <a:cubicBezTo>
                  <a:pt x="4052" y="20549"/>
                  <a:pt x="1344" y="18578"/>
                  <a:pt x="1344" y="16145"/>
                </a:cubicBezTo>
                <a:lnTo>
                  <a:pt x="1344" y="10762"/>
                </a:lnTo>
                <a:lnTo>
                  <a:pt x="13441" y="10762"/>
                </a:lnTo>
                <a:cubicBezTo>
                  <a:pt x="13441" y="10762"/>
                  <a:pt x="13441" y="16145"/>
                  <a:pt x="13441" y="16145"/>
                </a:cubicBezTo>
                <a:close/>
                <a:moveTo>
                  <a:pt x="21134" y="48"/>
                </a:moveTo>
                <a:cubicBezTo>
                  <a:pt x="20801" y="-72"/>
                  <a:pt x="20436" y="42"/>
                  <a:pt x="20232" y="267"/>
                </a:cubicBezTo>
                <a:cubicBezTo>
                  <a:pt x="18723" y="1944"/>
                  <a:pt x="16716" y="3504"/>
                  <a:pt x="13069" y="2007"/>
                </a:cubicBezTo>
                <a:cubicBezTo>
                  <a:pt x="10993" y="1153"/>
                  <a:pt x="9603" y="1430"/>
                  <a:pt x="8642" y="1862"/>
                </a:cubicBezTo>
                <a:cubicBezTo>
                  <a:pt x="7655" y="2307"/>
                  <a:pt x="6969" y="3089"/>
                  <a:pt x="6778" y="3935"/>
                </a:cubicBezTo>
                <a:cubicBezTo>
                  <a:pt x="2984" y="4162"/>
                  <a:pt x="0" y="6473"/>
                  <a:pt x="0" y="9294"/>
                </a:cubicBezTo>
                <a:lnTo>
                  <a:pt x="0" y="16145"/>
                </a:lnTo>
                <a:cubicBezTo>
                  <a:pt x="0" y="19119"/>
                  <a:pt x="3310" y="21528"/>
                  <a:pt x="7393" y="21528"/>
                </a:cubicBezTo>
                <a:cubicBezTo>
                  <a:pt x="11475" y="21528"/>
                  <a:pt x="14785" y="19119"/>
                  <a:pt x="14785" y="16145"/>
                </a:cubicBezTo>
                <a:lnTo>
                  <a:pt x="14785" y="9294"/>
                </a:lnTo>
                <a:cubicBezTo>
                  <a:pt x="14785" y="6507"/>
                  <a:pt x="11875" y="4215"/>
                  <a:pt x="8146" y="3940"/>
                </a:cubicBezTo>
                <a:cubicBezTo>
                  <a:pt x="8301" y="3479"/>
                  <a:pt x="8690" y="2991"/>
                  <a:pt x="9348" y="2695"/>
                </a:cubicBezTo>
                <a:cubicBezTo>
                  <a:pt x="10308" y="2263"/>
                  <a:pt x="10946" y="2328"/>
                  <a:pt x="12468" y="2881"/>
                </a:cubicBezTo>
                <a:cubicBezTo>
                  <a:pt x="15022" y="3811"/>
                  <a:pt x="16657" y="3571"/>
                  <a:pt x="17947" y="3205"/>
                </a:cubicBezTo>
                <a:cubicBezTo>
                  <a:pt x="19526" y="2759"/>
                  <a:pt x="20650" y="1847"/>
                  <a:pt x="21434" y="705"/>
                </a:cubicBezTo>
                <a:cubicBezTo>
                  <a:pt x="21600" y="463"/>
                  <a:pt x="21466" y="170"/>
                  <a:pt x="21134" y="48"/>
                </a:cubicBezTo>
                <a:moveTo>
                  <a:pt x="7393" y="18592"/>
                </a:moveTo>
                <a:cubicBezTo>
                  <a:pt x="8134" y="18592"/>
                  <a:pt x="8737" y="18153"/>
                  <a:pt x="8737" y="17613"/>
                </a:cubicBezTo>
                <a:cubicBezTo>
                  <a:pt x="8737" y="17073"/>
                  <a:pt x="8134" y="16635"/>
                  <a:pt x="7393" y="16635"/>
                </a:cubicBezTo>
                <a:cubicBezTo>
                  <a:pt x="6650" y="16635"/>
                  <a:pt x="6048" y="17073"/>
                  <a:pt x="6048" y="17613"/>
                </a:cubicBezTo>
                <a:cubicBezTo>
                  <a:pt x="6048" y="18153"/>
                  <a:pt x="6650" y="18592"/>
                  <a:pt x="7393" y="1859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5" name="Shape 3755"/>
          <p:cNvSpPr/>
          <p:nvPr/>
        </p:nvSpPr>
        <p:spPr>
          <a:xfrm>
            <a:off x="7678305" y="2956760"/>
            <a:ext cx="210435" cy="210643"/>
          </a:xfrm>
          <a:custGeom>
            <a:avLst/>
            <a:gdLst/>
            <a:ahLst/>
            <a:cxnLst>
              <a:cxn ang="0">
                <a:pos x="wd2" y="hd2"/>
              </a:cxn>
              <a:cxn ang="5400000">
                <a:pos x="wd2" y="hd2"/>
              </a:cxn>
              <a:cxn ang="10800000">
                <a:pos x="wd2" y="hd2"/>
              </a:cxn>
              <a:cxn ang="16200000">
                <a:pos x="wd2" y="hd2"/>
              </a:cxn>
            </a:cxnLst>
            <a:rect l="0" t="0" r="r" b="b"/>
            <a:pathLst>
              <a:path w="21600" h="21540" extrusionOk="0">
                <a:moveTo>
                  <a:pt x="4418" y="19096"/>
                </a:moveTo>
                <a:lnTo>
                  <a:pt x="5400" y="19096"/>
                </a:lnTo>
                <a:lnTo>
                  <a:pt x="5400" y="18117"/>
                </a:lnTo>
                <a:lnTo>
                  <a:pt x="4418" y="18117"/>
                </a:lnTo>
                <a:cubicBezTo>
                  <a:pt x="4418" y="18117"/>
                  <a:pt x="4418" y="19096"/>
                  <a:pt x="4418" y="19096"/>
                </a:cubicBezTo>
                <a:close/>
                <a:moveTo>
                  <a:pt x="6382" y="16160"/>
                </a:moveTo>
                <a:lnTo>
                  <a:pt x="5400" y="16160"/>
                </a:lnTo>
                <a:lnTo>
                  <a:pt x="5400" y="17138"/>
                </a:lnTo>
                <a:lnTo>
                  <a:pt x="6382" y="17138"/>
                </a:lnTo>
                <a:cubicBezTo>
                  <a:pt x="6382" y="17138"/>
                  <a:pt x="6382" y="16160"/>
                  <a:pt x="6382" y="16160"/>
                </a:cubicBezTo>
                <a:close/>
                <a:moveTo>
                  <a:pt x="2455" y="19096"/>
                </a:moveTo>
                <a:lnTo>
                  <a:pt x="3436" y="19096"/>
                </a:lnTo>
                <a:lnTo>
                  <a:pt x="3436" y="18117"/>
                </a:lnTo>
                <a:lnTo>
                  <a:pt x="2455" y="18117"/>
                </a:lnTo>
                <a:cubicBezTo>
                  <a:pt x="2455" y="18117"/>
                  <a:pt x="2455" y="19096"/>
                  <a:pt x="2455" y="19096"/>
                </a:cubicBezTo>
                <a:close/>
                <a:moveTo>
                  <a:pt x="4418" y="16160"/>
                </a:moveTo>
                <a:lnTo>
                  <a:pt x="2455" y="16160"/>
                </a:lnTo>
                <a:lnTo>
                  <a:pt x="2455" y="17138"/>
                </a:lnTo>
                <a:lnTo>
                  <a:pt x="4418" y="17138"/>
                </a:lnTo>
                <a:cubicBezTo>
                  <a:pt x="4418" y="17138"/>
                  <a:pt x="4418" y="16160"/>
                  <a:pt x="4418" y="16160"/>
                </a:cubicBezTo>
                <a:close/>
                <a:moveTo>
                  <a:pt x="3436" y="12248"/>
                </a:moveTo>
                <a:lnTo>
                  <a:pt x="2455" y="12248"/>
                </a:lnTo>
                <a:lnTo>
                  <a:pt x="2455" y="13226"/>
                </a:lnTo>
                <a:lnTo>
                  <a:pt x="3436" y="13226"/>
                </a:lnTo>
                <a:cubicBezTo>
                  <a:pt x="3436" y="13226"/>
                  <a:pt x="3436" y="12248"/>
                  <a:pt x="3436" y="12248"/>
                </a:cubicBezTo>
                <a:close/>
                <a:moveTo>
                  <a:pt x="3436" y="14204"/>
                </a:moveTo>
                <a:lnTo>
                  <a:pt x="2455" y="14204"/>
                </a:lnTo>
                <a:lnTo>
                  <a:pt x="2455" y="15182"/>
                </a:lnTo>
                <a:lnTo>
                  <a:pt x="3436" y="15182"/>
                </a:lnTo>
                <a:cubicBezTo>
                  <a:pt x="3436" y="15182"/>
                  <a:pt x="3436" y="14204"/>
                  <a:pt x="3436" y="14204"/>
                </a:cubicBezTo>
                <a:close/>
                <a:moveTo>
                  <a:pt x="6382" y="19096"/>
                </a:moveTo>
                <a:lnTo>
                  <a:pt x="13255" y="19096"/>
                </a:lnTo>
                <a:lnTo>
                  <a:pt x="13255" y="18117"/>
                </a:lnTo>
                <a:lnTo>
                  <a:pt x="6382" y="18117"/>
                </a:lnTo>
                <a:cubicBezTo>
                  <a:pt x="6382" y="18117"/>
                  <a:pt x="6382" y="19096"/>
                  <a:pt x="6382" y="19096"/>
                </a:cubicBezTo>
                <a:close/>
                <a:moveTo>
                  <a:pt x="18164" y="15182"/>
                </a:moveTo>
                <a:lnTo>
                  <a:pt x="19145" y="15182"/>
                </a:lnTo>
                <a:lnTo>
                  <a:pt x="19145" y="14204"/>
                </a:lnTo>
                <a:lnTo>
                  <a:pt x="18164" y="14204"/>
                </a:lnTo>
                <a:cubicBezTo>
                  <a:pt x="18164" y="14204"/>
                  <a:pt x="18164" y="15182"/>
                  <a:pt x="18164" y="15182"/>
                </a:cubicBezTo>
                <a:close/>
                <a:moveTo>
                  <a:pt x="5400" y="14204"/>
                </a:moveTo>
                <a:lnTo>
                  <a:pt x="4418" y="14204"/>
                </a:lnTo>
                <a:lnTo>
                  <a:pt x="4418" y="15182"/>
                </a:lnTo>
                <a:lnTo>
                  <a:pt x="5400" y="15182"/>
                </a:lnTo>
                <a:cubicBezTo>
                  <a:pt x="5400" y="15182"/>
                  <a:pt x="5400" y="14204"/>
                  <a:pt x="5400" y="14204"/>
                </a:cubicBezTo>
                <a:close/>
                <a:moveTo>
                  <a:pt x="14236" y="16160"/>
                </a:moveTo>
                <a:lnTo>
                  <a:pt x="13255" y="16160"/>
                </a:lnTo>
                <a:lnTo>
                  <a:pt x="13255" y="17138"/>
                </a:lnTo>
                <a:lnTo>
                  <a:pt x="14236" y="17138"/>
                </a:lnTo>
                <a:cubicBezTo>
                  <a:pt x="14236" y="17138"/>
                  <a:pt x="14236" y="16160"/>
                  <a:pt x="14236" y="16160"/>
                </a:cubicBezTo>
                <a:close/>
                <a:moveTo>
                  <a:pt x="20618" y="19584"/>
                </a:moveTo>
                <a:cubicBezTo>
                  <a:pt x="20618" y="20123"/>
                  <a:pt x="20178" y="20562"/>
                  <a:pt x="19636" y="20562"/>
                </a:cubicBezTo>
                <a:lnTo>
                  <a:pt x="1964" y="20562"/>
                </a:lnTo>
                <a:cubicBezTo>
                  <a:pt x="1421" y="20562"/>
                  <a:pt x="982" y="20123"/>
                  <a:pt x="982" y="19584"/>
                </a:cubicBezTo>
                <a:lnTo>
                  <a:pt x="982" y="11759"/>
                </a:lnTo>
                <a:cubicBezTo>
                  <a:pt x="982" y="11219"/>
                  <a:pt x="1421" y="10781"/>
                  <a:pt x="1964" y="10781"/>
                </a:cubicBezTo>
                <a:lnTo>
                  <a:pt x="19636" y="10781"/>
                </a:lnTo>
                <a:cubicBezTo>
                  <a:pt x="20178" y="10781"/>
                  <a:pt x="20618" y="11219"/>
                  <a:pt x="20618" y="11759"/>
                </a:cubicBezTo>
                <a:cubicBezTo>
                  <a:pt x="20618" y="11759"/>
                  <a:pt x="20618" y="19584"/>
                  <a:pt x="20618" y="19584"/>
                </a:cubicBezTo>
                <a:close/>
                <a:moveTo>
                  <a:pt x="19636" y="9802"/>
                </a:moveTo>
                <a:lnTo>
                  <a:pt x="10965" y="9802"/>
                </a:lnTo>
                <a:cubicBezTo>
                  <a:pt x="10831" y="9457"/>
                  <a:pt x="10774" y="9056"/>
                  <a:pt x="10870" y="8651"/>
                </a:cubicBezTo>
                <a:cubicBezTo>
                  <a:pt x="11059" y="7853"/>
                  <a:pt x="11782" y="7223"/>
                  <a:pt x="12961" y="6833"/>
                </a:cubicBezTo>
                <a:cubicBezTo>
                  <a:pt x="14940" y="6175"/>
                  <a:pt x="15841" y="4938"/>
                  <a:pt x="16249" y="4015"/>
                </a:cubicBezTo>
                <a:cubicBezTo>
                  <a:pt x="16747" y="2886"/>
                  <a:pt x="16801" y="1546"/>
                  <a:pt x="16396" y="334"/>
                </a:cubicBezTo>
                <a:cubicBezTo>
                  <a:pt x="16310" y="79"/>
                  <a:pt x="16032" y="-60"/>
                  <a:pt x="15774" y="25"/>
                </a:cubicBezTo>
                <a:cubicBezTo>
                  <a:pt x="15517" y="111"/>
                  <a:pt x="15378" y="387"/>
                  <a:pt x="15464" y="643"/>
                </a:cubicBezTo>
                <a:cubicBezTo>
                  <a:pt x="16091" y="2518"/>
                  <a:pt x="15480" y="4964"/>
                  <a:pt x="12650" y="5904"/>
                </a:cubicBezTo>
                <a:cubicBezTo>
                  <a:pt x="10733" y="6541"/>
                  <a:pt x="10105" y="7627"/>
                  <a:pt x="9915" y="8427"/>
                </a:cubicBezTo>
                <a:cubicBezTo>
                  <a:pt x="9809" y="8876"/>
                  <a:pt x="9824" y="9351"/>
                  <a:pt x="9937" y="9802"/>
                </a:cubicBezTo>
                <a:lnTo>
                  <a:pt x="1964" y="9802"/>
                </a:lnTo>
                <a:cubicBezTo>
                  <a:pt x="879" y="9802"/>
                  <a:pt x="0" y="10678"/>
                  <a:pt x="0" y="11759"/>
                </a:cubicBezTo>
                <a:lnTo>
                  <a:pt x="0" y="19584"/>
                </a:lnTo>
                <a:cubicBezTo>
                  <a:pt x="0" y="20664"/>
                  <a:pt x="879" y="21540"/>
                  <a:pt x="1964" y="21540"/>
                </a:cubicBezTo>
                <a:lnTo>
                  <a:pt x="19636" y="21540"/>
                </a:lnTo>
                <a:cubicBezTo>
                  <a:pt x="20721" y="21540"/>
                  <a:pt x="21600" y="20664"/>
                  <a:pt x="21600" y="19584"/>
                </a:cubicBezTo>
                <a:lnTo>
                  <a:pt x="21600" y="11759"/>
                </a:lnTo>
                <a:cubicBezTo>
                  <a:pt x="21600" y="10678"/>
                  <a:pt x="20721" y="9802"/>
                  <a:pt x="19636" y="9802"/>
                </a:cubicBezTo>
                <a:moveTo>
                  <a:pt x="17182" y="17138"/>
                </a:moveTo>
                <a:lnTo>
                  <a:pt x="19145" y="17138"/>
                </a:lnTo>
                <a:lnTo>
                  <a:pt x="19145" y="16160"/>
                </a:lnTo>
                <a:lnTo>
                  <a:pt x="17182" y="16160"/>
                </a:lnTo>
                <a:cubicBezTo>
                  <a:pt x="17182" y="16160"/>
                  <a:pt x="17182" y="17138"/>
                  <a:pt x="17182" y="17138"/>
                </a:cubicBezTo>
                <a:close/>
                <a:moveTo>
                  <a:pt x="14236" y="19096"/>
                </a:moveTo>
                <a:lnTo>
                  <a:pt x="15218" y="19096"/>
                </a:lnTo>
                <a:lnTo>
                  <a:pt x="15218" y="18117"/>
                </a:lnTo>
                <a:lnTo>
                  <a:pt x="14236" y="18117"/>
                </a:lnTo>
                <a:cubicBezTo>
                  <a:pt x="14236" y="18117"/>
                  <a:pt x="14236" y="19096"/>
                  <a:pt x="14236" y="19096"/>
                </a:cubicBezTo>
                <a:close/>
                <a:moveTo>
                  <a:pt x="16200" y="19096"/>
                </a:moveTo>
                <a:lnTo>
                  <a:pt x="17182" y="19096"/>
                </a:lnTo>
                <a:lnTo>
                  <a:pt x="17182" y="18117"/>
                </a:lnTo>
                <a:lnTo>
                  <a:pt x="16200" y="18117"/>
                </a:lnTo>
                <a:cubicBezTo>
                  <a:pt x="16200" y="18117"/>
                  <a:pt x="16200" y="19096"/>
                  <a:pt x="16200" y="19096"/>
                </a:cubicBezTo>
                <a:close/>
                <a:moveTo>
                  <a:pt x="18164" y="19096"/>
                </a:moveTo>
                <a:lnTo>
                  <a:pt x="19145" y="19096"/>
                </a:lnTo>
                <a:lnTo>
                  <a:pt x="19145" y="18117"/>
                </a:lnTo>
                <a:lnTo>
                  <a:pt x="18164" y="18117"/>
                </a:lnTo>
                <a:cubicBezTo>
                  <a:pt x="18164" y="18117"/>
                  <a:pt x="18164" y="19096"/>
                  <a:pt x="18164" y="19096"/>
                </a:cubicBezTo>
                <a:close/>
                <a:moveTo>
                  <a:pt x="16200" y="16160"/>
                </a:moveTo>
                <a:lnTo>
                  <a:pt x="15218" y="16160"/>
                </a:lnTo>
                <a:lnTo>
                  <a:pt x="15218" y="17138"/>
                </a:lnTo>
                <a:lnTo>
                  <a:pt x="16200" y="17138"/>
                </a:lnTo>
                <a:cubicBezTo>
                  <a:pt x="16200" y="17138"/>
                  <a:pt x="16200" y="16160"/>
                  <a:pt x="16200" y="16160"/>
                </a:cubicBezTo>
                <a:close/>
                <a:moveTo>
                  <a:pt x="18164" y="13226"/>
                </a:moveTo>
                <a:lnTo>
                  <a:pt x="19145" y="13226"/>
                </a:lnTo>
                <a:lnTo>
                  <a:pt x="19145" y="12248"/>
                </a:lnTo>
                <a:lnTo>
                  <a:pt x="18164" y="12248"/>
                </a:lnTo>
                <a:cubicBezTo>
                  <a:pt x="18164" y="12248"/>
                  <a:pt x="18164" y="13226"/>
                  <a:pt x="18164" y="13226"/>
                </a:cubicBezTo>
                <a:close/>
                <a:moveTo>
                  <a:pt x="13255" y="12248"/>
                </a:moveTo>
                <a:lnTo>
                  <a:pt x="12273" y="12248"/>
                </a:lnTo>
                <a:lnTo>
                  <a:pt x="12273" y="13226"/>
                </a:lnTo>
                <a:lnTo>
                  <a:pt x="13255" y="13226"/>
                </a:lnTo>
                <a:cubicBezTo>
                  <a:pt x="13255" y="13226"/>
                  <a:pt x="13255" y="12248"/>
                  <a:pt x="13255" y="12248"/>
                </a:cubicBezTo>
                <a:close/>
                <a:moveTo>
                  <a:pt x="13255" y="14204"/>
                </a:moveTo>
                <a:lnTo>
                  <a:pt x="12273" y="14204"/>
                </a:lnTo>
                <a:lnTo>
                  <a:pt x="12273" y="15182"/>
                </a:lnTo>
                <a:lnTo>
                  <a:pt x="13255" y="15182"/>
                </a:lnTo>
                <a:cubicBezTo>
                  <a:pt x="13255" y="15182"/>
                  <a:pt x="13255" y="14204"/>
                  <a:pt x="13255" y="14204"/>
                </a:cubicBezTo>
                <a:close/>
                <a:moveTo>
                  <a:pt x="15218" y="14204"/>
                </a:moveTo>
                <a:lnTo>
                  <a:pt x="14236" y="14204"/>
                </a:lnTo>
                <a:lnTo>
                  <a:pt x="14236" y="15182"/>
                </a:lnTo>
                <a:lnTo>
                  <a:pt x="15218" y="15182"/>
                </a:lnTo>
                <a:cubicBezTo>
                  <a:pt x="15218" y="15182"/>
                  <a:pt x="15218" y="14204"/>
                  <a:pt x="15218" y="14204"/>
                </a:cubicBezTo>
                <a:close/>
                <a:moveTo>
                  <a:pt x="17182" y="14204"/>
                </a:moveTo>
                <a:lnTo>
                  <a:pt x="16200" y="14204"/>
                </a:lnTo>
                <a:lnTo>
                  <a:pt x="16200" y="15182"/>
                </a:lnTo>
                <a:lnTo>
                  <a:pt x="17182" y="15182"/>
                </a:lnTo>
                <a:cubicBezTo>
                  <a:pt x="17182" y="15182"/>
                  <a:pt x="17182" y="14204"/>
                  <a:pt x="17182" y="14204"/>
                </a:cubicBezTo>
                <a:close/>
                <a:moveTo>
                  <a:pt x="15218" y="12248"/>
                </a:moveTo>
                <a:lnTo>
                  <a:pt x="14236" y="12248"/>
                </a:lnTo>
                <a:lnTo>
                  <a:pt x="14236" y="13226"/>
                </a:lnTo>
                <a:lnTo>
                  <a:pt x="15218" y="13226"/>
                </a:lnTo>
                <a:cubicBezTo>
                  <a:pt x="15218" y="13226"/>
                  <a:pt x="15218" y="12248"/>
                  <a:pt x="15218" y="12248"/>
                </a:cubicBezTo>
                <a:close/>
                <a:moveTo>
                  <a:pt x="17182" y="12248"/>
                </a:moveTo>
                <a:lnTo>
                  <a:pt x="16200" y="12248"/>
                </a:lnTo>
                <a:lnTo>
                  <a:pt x="16200" y="13226"/>
                </a:lnTo>
                <a:lnTo>
                  <a:pt x="17182" y="13226"/>
                </a:lnTo>
                <a:cubicBezTo>
                  <a:pt x="17182" y="13226"/>
                  <a:pt x="17182" y="12248"/>
                  <a:pt x="17182" y="12248"/>
                </a:cubicBezTo>
                <a:close/>
                <a:moveTo>
                  <a:pt x="11291" y="12248"/>
                </a:moveTo>
                <a:lnTo>
                  <a:pt x="10309" y="12248"/>
                </a:lnTo>
                <a:lnTo>
                  <a:pt x="10309" y="13226"/>
                </a:lnTo>
                <a:lnTo>
                  <a:pt x="11291" y="13226"/>
                </a:lnTo>
                <a:cubicBezTo>
                  <a:pt x="11291" y="13226"/>
                  <a:pt x="11291" y="12248"/>
                  <a:pt x="11291" y="12248"/>
                </a:cubicBezTo>
                <a:close/>
                <a:moveTo>
                  <a:pt x="5400" y="12248"/>
                </a:moveTo>
                <a:lnTo>
                  <a:pt x="4418" y="12248"/>
                </a:lnTo>
                <a:lnTo>
                  <a:pt x="4418" y="13226"/>
                </a:lnTo>
                <a:lnTo>
                  <a:pt x="5400" y="13226"/>
                </a:lnTo>
                <a:cubicBezTo>
                  <a:pt x="5400" y="13226"/>
                  <a:pt x="5400" y="12248"/>
                  <a:pt x="5400" y="12248"/>
                </a:cubicBezTo>
                <a:close/>
                <a:moveTo>
                  <a:pt x="7364" y="17138"/>
                </a:moveTo>
                <a:lnTo>
                  <a:pt x="8345" y="17138"/>
                </a:lnTo>
                <a:lnTo>
                  <a:pt x="8345" y="16160"/>
                </a:lnTo>
                <a:lnTo>
                  <a:pt x="7364" y="16160"/>
                </a:lnTo>
                <a:cubicBezTo>
                  <a:pt x="7364" y="16160"/>
                  <a:pt x="7364" y="17138"/>
                  <a:pt x="7364" y="17138"/>
                </a:cubicBezTo>
                <a:close/>
                <a:moveTo>
                  <a:pt x="7364" y="14204"/>
                </a:moveTo>
                <a:lnTo>
                  <a:pt x="6382" y="14204"/>
                </a:lnTo>
                <a:lnTo>
                  <a:pt x="6382" y="15182"/>
                </a:lnTo>
                <a:lnTo>
                  <a:pt x="7364" y="15182"/>
                </a:lnTo>
                <a:cubicBezTo>
                  <a:pt x="7364" y="15182"/>
                  <a:pt x="7364" y="14204"/>
                  <a:pt x="7364" y="14204"/>
                </a:cubicBezTo>
                <a:close/>
                <a:moveTo>
                  <a:pt x="7364" y="12248"/>
                </a:moveTo>
                <a:lnTo>
                  <a:pt x="6382" y="12248"/>
                </a:lnTo>
                <a:lnTo>
                  <a:pt x="6382" y="13226"/>
                </a:lnTo>
                <a:lnTo>
                  <a:pt x="7364" y="13226"/>
                </a:lnTo>
                <a:cubicBezTo>
                  <a:pt x="7364" y="13226"/>
                  <a:pt x="7364" y="12248"/>
                  <a:pt x="7364" y="12248"/>
                </a:cubicBezTo>
                <a:close/>
                <a:moveTo>
                  <a:pt x="9327" y="14204"/>
                </a:moveTo>
                <a:lnTo>
                  <a:pt x="8345" y="14204"/>
                </a:lnTo>
                <a:lnTo>
                  <a:pt x="8345" y="15182"/>
                </a:lnTo>
                <a:lnTo>
                  <a:pt x="9327" y="15182"/>
                </a:lnTo>
                <a:cubicBezTo>
                  <a:pt x="9327" y="15182"/>
                  <a:pt x="9327" y="14204"/>
                  <a:pt x="9327" y="14204"/>
                </a:cubicBezTo>
                <a:close/>
                <a:moveTo>
                  <a:pt x="11291" y="14204"/>
                </a:moveTo>
                <a:lnTo>
                  <a:pt x="10309" y="14204"/>
                </a:lnTo>
                <a:lnTo>
                  <a:pt x="10309" y="15182"/>
                </a:lnTo>
                <a:lnTo>
                  <a:pt x="11291" y="15182"/>
                </a:lnTo>
                <a:cubicBezTo>
                  <a:pt x="11291" y="15182"/>
                  <a:pt x="11291" y="14204"/>
                  <a:pt x="11291" y="14204"/>
                </a:cubicBezTo>
                <a:close/>
                <a:moveTo>
                  <a:pt x="9327" y="12248"/>
                </a:moveTo>
                <a:lnTo>
                  <a:pt x="8345" y="12248"/>
                </a:lnTo>
                <a:lnTo>
                  <a:pt x="8345" y="13226"/>
                </a:lnTo>
                <a:lnTo>
                  <a:pt x="9327" y="13226"/>
                </a:lnTo>
                <a:cubicBezTo>
                  <a:pt x="9327" y="13226"/>
                  <a:pt x="9327" y="12248"/>
                  <a:pt x="9327" y="12248"/>
                </a:cubicBezTo>
                <a:close/>
                <a:moveTo>
                  <a:pt x="11291" y="17138"/>
                </a:moveTo>
                <a:lnTo>
                  <a:pt x="12273" y="17138"/>
                </a:lnTo>
                <a:lnTo>
                  <a:pt x="12273" y="16160"/>
                </a:lnTo>
                <a:lnTo>
                  <a:pt x="11291" y="16160"/>
                </a:lnTo>
                <a:cubicBezTo>
                  <a:pt x="11291" y="16160"/>
                  <a:pt x="11291" y="17138"/>
                  <a:pt x="11291" y="17138"/>
                </a:cubicBezTo>
                <a:close/>
                <a:moveTo>
                  <a:pt x="9327" y="17138"/>
                </a:moveTo>
                <a:lnTo>
                  <a:pt x="10309" y="17138"/>
                </a:lnTo>
                <a:lnTo>
                  <a:pt x="10309" y="16160"/>
                </a:lnTo>
                <a:lnTo>
                  <a:pt x="9327" y="16160"/>
                </a:lnTo>
                <a:cubicBezTo>
                  <a:pt x="9327" y="16160"/>
                  <a:pt x="9327" y="17138"/>
                  <a:pt x="9327" y="17138"/>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6" name="Shape 3756"/>
          <p:cNvSpPr/>
          <p:nvPr/>
        </p:nvSpPr>
        <p:spPr>
          <a:xfrm>
            <a:off x="8080044"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9145"/>
                </a:moveTo>
                <a:cubicBezTo>
                  <a:pt x="20618" y="19959"/>
                  <a:pt x="19959" y="20618"/>
                  <a:pt x="19145" y="20618"/>
                </a:cubicBezTo>
                <a:cubicBezTo>
                  <a:pt x="18332" y="20618"/>
                  <a:pt x="17673" y="19959"/>
                  <a:pt x="17673" y="19145"/>
                </a:cubicBezTo>
                <a:lnTo>
                  <a:pt x="17673" y="14236"/>
                </a:lnTo>
                <a:cubicBezTo>
                  <a:pt x="17673" y="13423"/>
                  <a:pt x="18332" y="12764"/>
                  <a:pt x="19145" y="12764"/>
                </a:cubicBezTo>
                <a:cubicBezTo>
                  <a:pt x="19959" y="12764"/>
                  <a:pt x="20618" y="13423"/>
                  <a:pt x="20618" y="14236"/>
                </a:cubicBezTo>
                <a:cubicBezTo>
                  <a:pt x="20618" y="14236"/>
                  <a:pt x="20618" y="19145"/>
                  <a:pt x="20618" y="19145"/>
                </a:cubicBezTo>
                <a:close/>
                <a:moveTo>
                  <a:pt x="3927" y="14236"/>
                </a:moveTo>
                <a:lnTo>
                  <a:pt x="3927" y="19145"/>
                </a:lnTo>
                <a:cubicBezTo>
                  <a:pt x="3927" y="19959"/>
                  <a:pt x="3268" y="20618"/>
                  <a:pt x="2455" y="20618"/>
                </a:cubicBezTo>
                <a:cubicBezTo>
                  <a:pt x="1641" y="20618"/>
                  <a:pt x="982" y="19959"/>
                  <a:pt x="982" y="19145"/>
                </a:cubicBezTo>
                <a:lnTo>
                  <a:pt x="982" y="14236"/>
                </a:lnTo>
                <a:cubicBezTo>
                  <a:pt x="982" y="13423"/>
                  <a:pt x="1641" y="12764"/>
                  <a:pt x="2455" y="12764"/>
                </a:cubicBezTo>
                <a:cubicBezTo>
                  <a:pt x="3268" y="12764"/>
                  <a:pt x="3927" y="13423"/>
                  <a:pt x="3927" y="14236"/>
                </a:cubicBezTo>
                <a:moveTo>
                  <a:pt x="19636" y="11832"/>
                </a:moveTo>
                <a:lnTo>
                  <a:pt x="19636" y="5891"/>
                </a:lnTo>
                <a:cubicBezTo>
                  <a:pt x="19636" y="2638"/>
                  <a:pt x="16999" y="0"/>
                  <a:pt x="13745" y="0"/>
                </a:cubicBezTo>
                <a:lnTo>
                  <a:pt x="7855" y="0"/>
                </a:lnTo>
                <a:cubicBezTo>
                  <a:pt x="4601" y="0"/>
                  <a:pt x="1964" y="2638"/>
                  <a:pt x="1964" y="5891"/>
                </a:cubicBezTo>
                <a:lnTo>
                  <a:pt x="1964" y="11832"/>
                </a:lnTo>
                <a:cubicBezTo>
                  <a:pt x="843" y="12059"/>
                  <a:pt x="0" y="13049"/>
                  <a:pt x="0" y="14236"/>
                </a:cubicBezTo>
                <a:lnTo>
                  <a:pt x="0" y="19145"/>
                </a:lnTo>
                <a:cubicBezTo>
                  <a:pt x="0" y="20501"/>
                  <a:pt x="1099" y="21600"/>
                  <a:pt x="2455" y="21600"/>
                </a:cubicBezTo>
                <a:cubicBezTo>
                  <a:pt x="3810" y="21600"/>
                  <a:pt x="4909" y="20501"/>
                  <a:pt x="4909" y="19145"/>
                </a:cubicBezTo>
                <a:lnTo>
                  <a:pt x="4909" y="14236"/>
                </a:lnTo>
                <a:cubicBezTo>
                  <a:pt x="4909" y="13049"/>
                  <a:pt x="4066" y="12059"/>
                  <a:pt x="2945" y="11832"/>
                </a:cubicBezTo>
                <a:lnTo>
                  <a:pt x="2945" y="5891"/>
                </a:lnTo>
                <a:cubicBezTo>
                  <a:pt x="2945" y="3180"/>
                  <a:pt x="5144" y="982"/>
                  <a:pt x="7855" y="982"/>
                </a:cubicBezTo>
                <a:lnTo>
                  <a:pt x="13745" y="982"/>
                </a:lnTo>
                <a:cubicBezTo>
                  <a:pt x="16457" y="982"/>
                  <a:pt x="18655" y="3180"/>
                  <a:pt x="18655" y="5891"/>
                </a:cubicBezTo>
                <a:lnTo>
                  <a:pt x="18655" y="11832"/>
                </a:lnTo>
                <a:cubicBezTo>
                  <a:pt x="17534" y="12059"/>
                  <a:pt x="16691" y="13049"/>
                  <a:pt x="16691" y="14236"/>
                </a:cubicBezTo>
                <a:lnTo>
                  <a:pt x="16691" y="19145"/>
                </a:lnTo>
                <a:cubicBezTo>
                  <a:pt x="16691" y="20501"/>
                  <a:pt x="17790" y="21600"/>
                  <a:pt x="19145" y="21600"/>
                </a:cubicBezTo>
                <a:cubicBezTo>
                  <a:pt x="20501" y="21600"/>
                  <a:pt x="21600" y="20501"/>
                  <a:pt x="21600" y="19145"/>
                </a:cubicBezTo>
                <a:lnTo>
                  <a:pt x="21600" y="14236"/>
                </a:lnTo>
                <a:cubicBezTo>
                  <a:pt x="21600" y="13049"/>
                  <a:pt x="20757" y="12059"/>
                  <a:pt x="19636" y="1183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7" name="Shape 3757"/>
          <p:cNvSpPr/>
          <p:nvPr/>
        </p:nvSpPr>
        <p:spPr>
          <a:xfrm>
            <a:off x="8481783" y="2956760"/>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7673"/>
                </a:moveTo>
                <a:cubicBezTo>
                  <a:pt x="20618" y="18214"/>
                  <a:pt x="20178" y="18655"/>
                  <a:pt x="19636" y="18655"/>
                </a:cubicBezTo>
                <a:lnTo>
                  <a:pt x="19636" y="14727"/>
                </a:lnTo>
                <a:cubicBezTo>
                  <a:pt x="20178" y="14727"/>
                  <a:pt x="20618" y="15167"/>
                  <a:pt x="20618" y="15709"/>
                </a:cubicBezTo>
                <a:cubicBezTo>
                  <a:pt x="20618" y="15709"/>
                  <a:pt x="20618" y="17673"/>
                  <a:pt x="20618" y="17673"/>
                </a:cubicBezTo>
                <a:close/>
                <a:moveTo>
                  <a:pt x="18655" y="19145"/>
                </a:moveTo>
                <a:cubicBezTo>
                  <a:pt x="18655" y="19959"/>
                  <a:pt x="17995" y="20618"/>
                  <a:pt x="17182" y="20618"/>
                </a:cubicBezTo>
                <a:cubicBezTo>
                  <a:pt x="16368" y="20618"/>
                  <a:pt x="15709" y="19959"/>
                  <a:pt x="15709" y="19145"/>
                </a:cubicBezTo>
                <a:lnTo>
                  <a:pt x="15709" y="14236"/>
                </a:lnTo>
                <a:cubicBezTo>
                  <a:pt x="15709" y="13423"/>
                  <a:pt x="16368" y="12764"/>
                  <a:pt x="17182" y="12764"/>
                </a:cubicBezTo>
                <a:cubicBezTo>
                  <a:pt x="17995" y="12764"/>
                  <a:pt x="18655" y="13423"/>
                  <a:pt x="18655" y="14236"/>
                </a:cubicBezTo>
                <a:cubicBezTo>
                  <a:pt x="18655" y="14236"/>
                  <a:pt x="18655" y="19145"/>
                  <a:pt x="18655" y="19145"/>
                </a:cubicBezTo>
                <a:close/>
                <a:moveTo>
                  <a:pt x="4418" y="12764"/>
                </a:moveTo>
                <a:cubicBezTo>
                  <a:pt x="5231" y="12764"/>
                  <a:pt x="5891" y="13423"/>
                  <a:pt x="5891" y="14236"/>
                </a:cubicBezTo>
                <a:lnTo>
                  <a:pt x="5891" y="19145"/>
                </a:lnTo>
                <a:cubicBezTo>
                  <a:pt x="5891" y="19959"/>
                  <a:pt x="5231" y="20618"/>
                  <a:pt x="4418" y="20618"/>
                </a:cubicBezTo>
                <a:cubicBezTo>
                  <a:pt x="3605" y="20618"/>
                  <a:pt x="2945" y="19959"/>
                  <a:pt x="2945" y="19145"/>
                </a:cubicBezTo>
                <a:lnTo>
                  <a:pt x="2945" y="14236"/>
                </a:lnTo>
                <a:cubicBezTo>
                  <a:pt x="2945" y="13423"/>
                  <a:pt x="3605" y="12764"/>
                  <a:pt x="4418" y="12764"/>
                </a:cubicBezTo>
                <a:moveTo>
                  <a:pt x="1964" y="18655"/>
                </a:moveTo>
                <a:cubicBezTo>
                  <a:pt x="1422" y="18655"/>
                  <a:pt x="982" y="18214"/>
                  <a:pt x="982" y="17673"/>
                </a:cubicBezTo>
                <a:lnTo>
                  <a:pt x="982" y="15709"/>
                </a:lnTo>
                <a:cubicBezTo>
                  <a:pt x="982" y="15167"/>
                  <a:pt x="1422" y="14727"/>
                  <a:pt x="1964" y="14727"/>
                </a:cubicBezTo>
                <a:cubicBezTo>
                  <a:pt x="1964" y="14727"/>
                  <a:pt x="1964" y="18655"/>
                  <a:pt x="1964" y="18655"/>
                </a:cubicBezTo>
                <a:close/>
                <a:moveTo>
                  <a:pt x="19636" y="13745"/>
                </a:moveTo>
                <a:lnTo>
                  <a:pt x="19636" y="5891"/>
                </a:lnTo>
                <a:cubicBezTo>
                  <a:pt x="19636" y="2638"/>
                  <a:pt x="16999" y="0"/>
                  <a:pt x="13745" y="0"/>
                </a:cubicBezTo>
                <a:lnTo>
                  <a:pt x="7855" y="0"/>
                </a:lnTo>
                <a:cubicBezTo>
                  <a:pt x="4601" y="0"/>
                  <a:pt x="1964" y="2638"/>
                  <a:pt x="1964" y="5891"/>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3" y="11782"/>
                  <a:pt x="3357" y="11974"/>
                  <a:pt x="2945" y="12284"/>
                </a:cubicBezTo>
                <a:lnTo>
                  <a:pt x="2945" y="5891"/>
                </a:lnTo>
                <a:cubicBezTo>
                  <a:pt x="2945" y="3180"/>
                  <a:pt x="5144" y="982"/>
                  <a:pt x="7855" y="982"/>
                </a:cubicBezTo>
                <a:lnTo>
                  <a:pt x="13745" y="982"/>
                </a:lnTo>
                <a:cubicBezTo>
                  <a:pt x="16456" y="982"/>
                  <a:pt x="18655" y="3180"/>
                  <a:pt x="18655" y="5891"/>
                </a:cubicBezTo>
                <a:lnTo>
                  <a:pt x="18655" y="12284"/>
                </a:lnTo>
                <a:cubicBezTo>
                  <a:pt x="18243" y="11974"/>
                  <a:pt x="17737" y="11782"/>
                  <a:pt x="17182" y="11782"/>
                </a:cubicBezTo>
                <a:cubicBezTo>
                  <a:pt x="15826" y="11782"/>
                  <a:pt x="14727" y="12881"/>
                  <a:pt x="14727" y="14236"/>
                </a:cubicBezTo>
                <a:lnTo>
                  <a:pt x="14727" y="19145"/>
                </a:lnTo>
                <a:cubicBezTo>
                  <a:pt x="14727" y="20501"/>
                  <a:pt x="15826" y="21600"/>
                  <a:pt x="17182" y="21600"/>
                </a:cubicBezTo>
                <a:cubicBezTo>
                  <a:pt x="18369" y="21600"/>
                  <a:pt x="19359"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8" name="Shape 3758"/>
          <p:cNvSpPr/>
          <p:nvPr/>
        </p:nvSpPr>
        <p:spPr>
          <a:xfrm>
            <a:off x="4866131"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655" y="16200"/>
                </a:moveTo>
                <a:lnTo>
                  <a:pt x="15709" y="16200"/>
                </a:lnTo>
                <a:lnTo>
                  <a:pt x="15709" y="14727"/>
                </a:lnTo>
                <a:lnTo>
                  <a:pt x="18655" y="14727"/>
                </a:lnTo>
                <a:cubicBezTo>
                  <a:pt x="18655" y="14727"/>
                  <a:pt x="18655" y="16200"/>
                  <a:pt x="18655" y="16200"/>
                </a:cubicBezTo>
                <a:close/>
                <a:moveTo>
                  <a:pt x="18655" y="18655"/>
                </a:moveTo>
                <a:lnTo>
                  <a:pt x="15709" y="18655"/>
                </a:lnTo>
                <a:lnTo>
                  <a:pt x="15709" y="17182"/>
                </a:lnTo>
                <a:lnTo>
                  <a:pt x="18655" y="17182"/>
                </a:lnTo>
                <a:cubicBezTo>
                  <a:pt x="18655" y="17182"/>
                  <a:pt x="18655" y="18655"/>
                  <a:pt x="18655" y="18655"/>
                </a:cubicBezTo>
                <a:close/>
                <a:moveTo>
                  <a:pt x="17182" y="20618"/>
                </a:moveTo>
                <a:cubicBezTo>
                  <a:pt x="16542" y="20618"/>
                  <a:pt x="16002" y="20208"/>
                  <a:pt x="15800" y="19636"/>
                </a:cubicBezTo>
                <a:lnTo>
                  <a:pt x="18564" y="19636"/>
                </a:lnTo>
                <a:cubicBezTo>
                  <a:pt x="18362" y="20208"/>
                  <a:pt x="17822" y="20618"/>
                  <a:pt x="17182" y="20618"/>
                </a:cubicBezTo>
                <a:moveTo>
                  <a:pt x="17182" y="12764"/>
                </a:moveTo>
                <a:cubicBezTo>
                  <a:pt x="17822" y="12764"/>
                  <a:pt x="18362" y="13175"/>
                  <a:pt x="18564" y="13745"/>
                </a:cubicBezTo>
                <a:lnTo>
                  <a:pt x="15800" y="13745"/>
                </a:lnTo>
                <a:cubicBezTo>
                  <a:pt x="16002" y="13175"/>
                  <a:pt x="16542" y="12764"/>
                  <a:pt x="17182" y="12764"/>
                </a:cubicBezTo>
                <a:moveTo>
                  <a:pt x="5891" y="16200"/>
                </a:moveTo>
                <a:lnTo>
                  <a:pt x="2945" y="16200"/>
                </a:lnTo>
                <a:lnTo>
                  <a:pt x="2945" y="14727"/>
                </a:lnTo>
                <a:lnTo>
                  <a:pt x="5891" y="14727"/>
                </a:lnTo>
                <a:cubicBezTo>
                  <a:pt x="5891" y="14727"/>
                  <a:pt x="5891" y="16200"/>
                  <a:pt x="5891" y="16200"/>
                </a:cubicBezTo>
                <a:close/>
                <a:moveTo>
                  <a:pt x="4418" y="12764"/>
                </a:moveTo>
                <a:cubicBezTo>
                  <a:pt x="5058" y="12764"/>
                  <a:pt x="5598" y="13175"/>
                  <a:pt x="5800" y="13745"/>
                </a:cubicBezTo>
                <a:lnTo>
                  <a:pt x="3036" y="13745"/>
                </a:lnTo>
                <a:cubicBezTo>
                  <a:pt x="3238" y="13175"/>
                  <a:pt x="3778" y="12764"/>
                  <a:pt x="4418" y="12764"/>
                </a:cubicBezTo>
                <a:moveTo>
                  <a:pt x="5891" y="18655"/>
                </a:moveTo>
                <a:lnTo>
                  <a:pt x="2945" y="18655"/>
                </a:lnTo>
                <a:lnTo>
                  <a:pt x="2945" y="17182"/>
                </a:lnTo>
                <a:lnTo>
                  <a:pt x="5891" y="17182"/>
                </a:lnTo>
                <a:cubicBezTo>
                  <a:pt x="5891" y="17182"/>
                  <a:pt x="5891" y="18655"/>
                  <a:pt x="5891" y="18655"/>
                </a:cubicBezTo>
                <a:close/>
                <a:moveTo>
                  <a:pt x="4418" y="20618"/>
                </a:moveTo>
                <a:cubicBezTo>
                  <a:pt x="3778" y="20618"/>
                  <a:pt x="3238" y="20208"/>
                  <a:pt x="3036" y="19636"/>
                </a:cubicBezTo>
                <a:lnTo>
                  <a:pt x="5800" y="19636"/>
                </a:lnTo>
                <a:cubicBezTo>
                  <a:pt x="5598" y="20208"/>
                  <a:pt x="5058" y="20618"/>
                  <a:pt x="4418" y="20618"/>
                </a:cubicBezTo>
                <a:moveTo>
                  <a:pt x="19636" y="13745"/>
                </a:moveTo>
                <a:lnTo>
                  <a:pt x="19636" y="8836"/>
                </a:lnTo>
                <a:cubicBezTo>
                  <a:pt x="19636" y="3956"/>
                  <a:pt x="15680" y="0"/>
                  <a:pt x="10800" y="0"/>
                </a:cubicBezTo>
                <a:cubicBezTo>
                  <a:pt x="5920" y="0"/>
                  <a:pt x="1964" y="3956"/>
                  <a:pt x="1964" y="8836"/>
                </a:cubicBezTo>
                <a:lnTo>
                  <a:pt x="1964" y="13745"/>
                </a:lnTo>
                <a:cubicBezTo>
                  <a:pt x="879" y="13745"/>
                  <a:pt x="0" y="14625"/>
                  <a:pt x="0" y="15709"/>
                </a:cubicBezTo>
                <a:lnTo>
                  <a:pt x="0" y="17673"/>
                </a:lnTo>
                <a:cubicBezTo>
                  <a:pt x="0" y="18757"/>
                  <a:pt x="879" y="19636"/>
                  <a:pt x="1964" y="19636"/>
                </a:cubicBezTo>
                <a:lnTo>
                  <a:pt x="2013" y="19636"/>
                </a:lnTo>
                <a:cubicBezTo>
                  <a:pt x="2241" y="20757"/>
                  <a:pt x="3231" y="21600"/>
                  <a:pt x="4418" y="21600"/>
                </a:cubicBezTo>
                <a:cubicBezTo>
                  <a:pt x="5774" y="21600"/>
                  <a:pt x="6873" y="20501"/>
                  <a:pt x="6873" y="19145"/>
                </a:cubicBezTo>
                <a:lnTo>
                  <a:pt x="6873" y="14236"/>
                </a:lnTo>
                <a:cubicBezTo>
                  <a:pt x="6873" y="12881"/>
                  <a:pt x="5774" y="11782"/>
                  <a:pt x="4418" y="11782"/>
                </a:cubicBezTo>
                <a:cubicBezTo>
                  <a:pt x="3864" y="11782"/>
                  <a:pt x="3356" y="11972"/>
                  <a:pt x="2945" y="12281"/>
                </a:cubicBezTo>
                <a:lnTo>
                  <a:pt x="2945" y="8836"/>
                </a:lnTo>
                <a:cubicBezTo>
                  <a:pt x="2945" y="4499"/>
                  <a:pt x="6462" y="982"/>
                  <a:pt x="10800" y="982"/>
                </a:cubicBezTo>
                <a:cubicBezTo>
                  <a:pt x="15138" y="982"/>
                  <a:pt x="18655" y="4499"/>
                  <a:pt x="18655" y="8836"/>
                </a:cubicBezTo>
                <a:lnTo>
                  <a:pt x="18655" y="12281"/>
                </a:lnTo>
                <a:cubicBezTo>
                  <a:pt x="18244" y="11972"/>
                  <a:pt x="17736" y="11782"/>
                  <a:pt x="17182" y="11782"/>
                </a:cubicBezTo>
                <a:cubicBezTo>
                  <a:pt x="15827" y="11782"/>
                  <a:pt x="14727" y="12881"/>
                  <a:pt x="14727" y="14236"/>
                </a:cubicBezTo>
                <a:lnTo>
                  <a:pt x="14727" y="19145"/>
                </a:lnTo>
                <a:cubicBezTo>
                  <a:pt x="14727" y="20501"/>
                  <a:pt x="15827" y="21600"/>
                  <a:pt x="17182" y="21600"/>
                </a:cubicBezTo>
                <a:cubicBezTo>
                  <a:pt x="18369" y="21600"/>
                  <a:pt x="19360" y="20757"/>
                  <a:pt x="19587" y="19636"/>
                </a:cubicBezTo>
                <a:lnTo>
                  <a:pt x="19636" y="19636"/>
                </a:lnTo>
                <a:cubicBezTo>
                  <a:pt x="20721" y="19636"/>
                  <a:pt x="21600" y="18757"/>
                  <a:pt x="21600" y="17673"/>
                </a:cubicBezTo>
                <a:lnTo>
                  <a:pt x="21600" y="15709"/>
                </a:lnTo>
                <a:cubicBezTo>
                  <a:pt x="21600" y="14625"/>
                  <a:pt x="20721" y="13745"/>
                  <a:pt x="19636"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9" name="Shape 3759"/>
          <p:cNvSpPr/>
          <p:nvPr/>
        </p:nvSpPr>
        <p:spPr>
          <a:xfrm>
            <a:off x="5267870"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9" y="11291"/>
                  <a:pt x="19636" y="11291"/>
                </a:cubicBezTo>
                <a:lnTo>
                  <a:pt x="19636" y="7364"/>
                </a:lnTo>
                <a:cubicBezTo>
                  <a:pt x="20179"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60"/>
                  <a:pt x="18977" y="0"/>
                  <a:pt x="18164" y="0"/>
                </a:cubicBezTo>
                <a:cubicBezTo>
                  <a:pt x="17350" y="0"/>
                  <a:pt x="16691" y="660"/>
                  <a:pt x="16691" y="1473"/>
                </a:cubicBezTo>
                <a:lnTo>
                  <a:pt x="16691" y="1844"/>
                </a:lnTo>
                <a:lnTo>
                  <a:pt x="2459" y="6030"/>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80" y="21433"/>
                  <a:pt x="5166" y="21600"/>
                  <a:pt x="5400" y="21600"/>
                </a:cubicBezTo>
                <a:lnTo>
                  <a:pt x="9327" y="21600"/>
                </a:lnTo>
                <a:cubicBezTo>
                  <a:pt x="9598" y="21600"/>
                  <a:pt x="9818" y="21380"/>
                  <a:pt x="9818" y="21109"/>
                </a:cubicBezTo>
                <a:cubicBezTo>
                  <a:pt x="9818" y="21073"/>
                  <a:pt x="9805" y="21039"/>
                  <a:pt x="9797" y="21005"/>
                </a:cubicBezTo>
                <a:lnTo>
                  <a:pt x="9806" y="21003"/>
                </a:lnTo>
                <a:lnTo>
                  <a:pt x="8249" y="14329"/>
                </a:lnTo>
                <a:lnTo>
                  <a:pt x="16691" y="16812"/>
                </a:lnTo>
                <a:lnTo>
                  <a:pt x="16691" y="17182"/>
                </a:lnTo>
                <a:cubicBezTo>
                  <a:pt x="16691" y="17996"/>
                  <a:pt x="17350" y="18655"/>
                  <a:pt x="18164" y="18655"/>
                </a:cubicBezTo>
                <a:cubicBezTo>
                  <a:pt x="18977" y="18655"/>
                  <a:pt x="19636" y="17996"/>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0" name="Shape 3760"/>
          <p:cNvSpPr/>
          <p:nvPr/>
        </p:nvSpPr>
        <p:spPr>
          <a:xfrm>
            <a:off x="5669609"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655" y="11291"/>
                </a:moveTo>
                <a:lnTo>
                  <a:pt x="18655" y="7364"/>
                </a:lnTo>
                <a:cubicBezTo>
                  <a:pt x="19739" y="7364"/>
                  <a:pt x="20618" y="8243"/>
                  <a:pt x="20618" y="9327"/>
                </a:cubicBezTo>
                <a:cubicBezTo>
                  <a:pt x="20618" y="10412"/>
                  <a:pt x="19739" y="11291"/>
                  <a:pt x="18655" y="11291"/>
                </a:cubicBezTo>
                <a:moveTo>
                  <a:pt x="17673" y="17182"/>
                </a:moveTo>
                <a:cubicBezTo>
                  <a:pt x="17673" y="17453"/>
                  <a:pt x="17453" y="17673"/>
                  <a:pt x="17182" y="17673"/>
                </a:cubicBezTo>
                <a:cubicBezTo>
                  <a:pt x="16911" y="17673"/>
                  <a:pt x="16691" y="17453"/>
                  <a:pt x="16691" y="17182"/>
                </a:cubicBezTo>
                <a:lnTo>
                  <a:pt x="16691" y="1473"/>
                </a:lnTo>
                <a:cubicBezTo>
                  <a:pt x="16691" y="1202"/>
                  <a:pt x="16911" y="982"/>
                  <a:pt x="17182" y="982"/>
                </a:cubicBezTo>
                <a:cubicBezTo>
                  <a:pt x="17453" y="982"/>
                  <a:pt x="17673" y="1202"/>
                  <a:pt x="17673" y="1473"/>
                </a:cubicBezTo>
                <a:cubicBezTo>
                  <a:pt x="17673" y="1473"/>
                  <a:pt x="17673" y="17182"/>
                  <a:pt x="17673" y="17182"/>
                </a:cubicBezTo>
                <a:close/>
                <a:moveTo>
                  <a:pt x="15709" y="15780"/>
                </a:moveTo>
                <a:lnTo>
                  <a:pt x="8836" y="13719"/>
                </a:lnTo>
                <a:lnTo>
                  <a:pt x="8836" y="4937"/>
                </a:lnTo>
                <a:lnTo>
                  <a:pt x="15709" y="2875"/>
                </a:lnTo>
                <a:cubicBezTo>
                  <a:pt x="15709" y="2875"/>
                  <a:pt x="15709" y="15780"/>
                  <a:pt x="15709" y="15780"/>
                </a:cubicBezTo>
                <a:close/>
                <a:moveTo>
                  <a:pt x="9479" y="19636"/>
                </a:moveTo>
                <a:lnTo>
                  <a:pt x="9697" y="20618"/>
                </a:lnTo>
                <a:lnTo>
                  <a:pt x="6775" y="20618"/>
                </a:lnTo>
                <a:lnTo>
                  <a:pt x="6558" y="19636"/>
                </a:lnTo>
                <a:cubicBezTo>
                  <a:pt x="6558" y="19636"/>
                  <a:pt x="9479" y="19636"/>
                  <a:pt x="9479" y="19636"/>
                </a:cubicBezTo>
                <a:close/>
                <a:moveTo>
                  <a:pt x="6339" y="18655"/>
                </a:moveTo>
                <a:lnTo>
                  <a:pt x="5356" y="14232"/>
                </a:lnTo>
                <a:lnTo>
                  <a:pt x="8175" y="14545"/>
                </a:lnTo>
                <a:lnTo>
                  <a:pt x="8359" y="14601"/>
                </a:lnTo>
                <a:lnTo>
                  <a:pt x="9261" y="18655"/>
                </a:lnTo>
                <a:cubicBezTo>
                  <a:pt x="9261" y="18655"/>
                  <a:pt x="6339" y="18655"/>
                  <a:pt x="6339" y="18655"/>
                </a:cubicBezTo>
                <a:close/>
                <a:moveTo>
                  <a:pt x="982" y="12764"/>
                </a:moveTo>
                <a:lnTo>
                  <a:pt x="982" y="10800"/>
                </a:lnTo>
                <a:lnTo>
                  <a:pt x="3436" y="10800"/>
                </a:lnTo>
                <a:cubicBezTo>
                  <a:pt x="3707" y="10800"/>
                  <a:pt x="3927" y="10580"/>
                  <a:pt x="3927" y="10309"/>
                </a:cubicBezTo>
                <a:cubicBezTo>
                  <a:pt x="3927" y="10038"/>
                  <a:pt x="3707" y="9818"/>
                  <a:pt x="3436" y="9818"/>
                </a:cubicBezTo>
                <a:lnTo>
                  <a:pt x="982" y="9818"/>
                </a:lnTo>
                <a:lnTo>
                  <a:pt x="982" y="8836"/>
                </a:lnTo>
                <a:lnTo>
                  <a:pt x="2455" y="8836"/>
                </a:lnTo>
                <a:cubicBezTo>
                  <a:pt x="2725" y="8836"/>
                  <a:pt x="2945" y="8617"/>
                  <a:pt x="2945" y="8345"/>
                </a:cubicBezTo>
                <a:cubicBezTo>
                  <a:pt x="2945" y="8075"/>
                  <a:pt x="2725" y="7855"/>
                  <a:pt x="2455" y="7855"/>
                </a:cubicBezTo>
                <a:lnTo>
                  <a:pt x="982" y="7855"/>
                </a:lnTo>
                <a:lnTo>
                  <a:pt x="982" y="5891"/>
                </a:lnTo>
                <a:lnTo>
                  <a:pt x="7855" y="5128"/>
                </a:lnTo>
                <a:lnTo>
                  <a:pt x="7855" y="13528"/>
                </a:lnTo>
                <a:cubicBezTo>
                  <a:pt x="7855" y="13528"/>
                  <a:pt x="982" y="12764"/>
                  <a:pt x="982" y="12764"/>
                </a:cubicBezTo>
                <a:close/>
                <a:moveTo>
                  <a:pt x="18655" y="6382"/>
                </a:moveTo>
                <a:lnTo>
                  <a:pt x="18655" y="1473"/>
                </a:lnTo>
                <a:cubicBezTo>
                  <a:pt x="18655" y="660"/>
                  <a:pt x="17995" y="0"/>
                  <a:pt x="17182" y="0"/>
                </a:cubicBezTo>
                <a:cubicBezTo>
                  <a:pt x="16368" y="0"/>
                  <a:pt x="15709" y="660"/>
                  <a:pt x="15709" y="1473"/>
                </a:cubicBezTo>
                <a:lnTo>
                  <a:pt x="15709" y="1850"/>
                </a:lnTo>
                <a:lnTo>
                  <a:pt x="8175" y="4110"/>
                </a:lnTo>
                <a:lnTo>
                  <a:pt x="982" y="4909"/>
                </a:lnTo>
                <a:cubicBezTo>
                  <a:pt x="440" y="4909"/>
                  <a:pt x="0" y="5349"/>
                  <a:pt x="0" y="5891"/>
                </a:cubicBezTo>
                <a:lnTo>
                  <a:pt x="0" y="12764"/>
                </a:lnTo>
                <a:cubicBezTo>
                  <a:pt x="0" y="13305"/>
                  <a:pt x="440" y="13745"/>
                  <a:pt x="982" y="13745"/>
                </a:cubicBezTo>
                <a:lnTo>
                  <a:pt x="4325" y="14117"/>
                </a:lnTo>
                <a:lnTo>
                  <a:pt x="5903" y="21216"/>
                </a:lnTo>
                <a:lnTo>
                  <a:pt x="5912" y="21214"/>
                </a:lnTo>
                <a:cubicBezTo>
                  <a:pt x="5961" y="21433"/>
                  <a:pt x="6147" y="21600"/>
                  <a:pt x="6382" y="21600"/>
                </a:cubicBezTo>
                <a:lnTo>
                  <a:pt x="10309" y="21600"/>
                </a:lnTo>
                <a:cubicBezTo>
                  <a:pt x="10580" y="21600"/>
                  <a:pt x="10800" y="21380"/>
                  <a:pt x="10800" y="21109"/>
                </a:cubicBezTo>
                <a:cubicBezTo>
                  <a:pt x="10800" y="21073"/>
                  <a:pt x="10787" y="21039"/>
                  <a:pt x="10779" y="21005"/>
                </a:cubicBezTo>
                <a:lnTo>
                  <a:pt x="10788" y="21003"/>
                </a:lnTo>
                <a:lnTo>
                  <a:pt x="9437" y="14924"/>
                </a:lnTo>
                <a:lnTo>
                  <a:pt x="15709" y="16805"/>
                </a:lnTo>
                <a:lnTo>
                  <a:pt x="15709" y="17182"/>
                </a:lnTo>
                <a:cubicBezTo>
                  <a:pt x="15709" y="17996"/>
                  <a:pt x="16368" y="18655"/>
                  <a:pt x="17182" y="18655"/>
                </a:cubicBezTo>
                <a:cubicBezTo>
                  <a:pt x="17995" y="18655"/>
                  <a:pt x="18655" y="17996"/>
                  <a:pt x="18655" y="17182"/>
                </a:cubicBezTo>
                <a:lnTo>
                  <a:pt x="18655" y="12273"/>
                </a:lnTo>
                <a:cubicBezTo>
                  <a:pt x="20281" y="12273"/>
                  <a:pt x="21600" y="10954"/>
                  <a:pt x="21600" y="9327"/>
                </a:cubicBezTo>
                <a:cubicBezTo>
                  <a:pt x="21600" y="7701"/>
                  <a:pt x="20281" y="6382"/>
                  <a:pt x="18655" y="63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1" name="Shape 3761"/>
          <p:cNvSpPr/>
          <p:nvPr/>
        </p:nvSpPr>
        <p:spPr>
          <a:xfrm>
            <a:off x="6071348" y="3368064"/>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20618" y="11880"/>
                </a:moveTo>
                <a:cubicBezTo>
                  <a:pt x="20618" y="12476"/>
                  <a:pt x="20179" y="12960"/>
                  <a:pt x="19636" y="12960"/>
                </a:cubicBezTo>
                <a:lnTo>
                  <a:pt x="19636" y="8640"/>
                </a:lnTo>
                <a:cubicBezTo>
                  <a:pt x="20179" y="8640"/>
                  <a:pt x="20618" y="9124"/>
                  <a:pt x="20618" y="9720"/>
                </a:cubicBezTo>
                <a:cubicBezTo>
                  <a:pt x="20618" y="9720"/>
                  <a:pt x="20618" y="11880"/>
                  <a:pt x="20618" y="11880"/>
                </a:cubicBezTo>
                <a:close/>
                <a:moveTo>
                  <a:pt x="18655" y="19980"/>
                </a:moveTo>
                <a:cubicBezTo>
                  <a:pt x="18655" y="20278"/>
                  <a:pt x="18434" y="20520"/>
                  <a:pt x="18164" y="20520"/>
                </a:cubicBezTo>
                <a:cubicBezTo>
                  <a:pt x="17893" y="20520"/>
                  <a:pt x="17673" y="20278"/>
                  <a:pt x="17673" y="19980"/>
                </a:cubicBezTo>
                <a:lnTo>
                  <a:pt x="17673" y="1620"/>
                </a:lnTo>
                <a:cubicBezTo>
                  <a:pt x="17673" y="1323"/>
                  <a:pt x="17893" y="1080"/>
                  <a:pt x="18164" y="1080"/>
                </a:cubicBezTo>
                <a:cubicBezTo>
                  <a:pt x="18434" y="1080"/>
                  <a:pt x="18655" y="1323"/>
                  <a:pt x="18655" y="1620"/>
                </a:cubicBezTo>
                <a:cubicBezTo>
                  <a:pt x="18655" y="1620"/>
                  <a:pt x="18655" y="19980"/>
                  <a:pt x="18655" y="19980"/>
                </a:cubicBezTo>
                <a:close/>
                <a:moveTo>
                  <a:pt x="16691" y="18404"/>
                </a:moveTo>
                <a:lnTo>
                  <a:pt x="2944" y="13512"/>
                </a:lnTo>
                <a:cubicBezTo>
                  <a:pt x="2944" y="13507"/>
                  <a:pt x="2945" y="13504"/>
                  <a:pt x="2945" y="13500"/>
                </a:cubicBezTo>
                <a:lnTo>
                  <a:pt x="2945" y="8100"/>
                </a:lnTo>
                <a:cubicBezTo>
                  <a:pt x="2945" y="8097"/>
                  <a:pt x="2944" y="8093"/>
                  <a:pt x="2944" y="8088"/>
                </a:cubicBezTo>
                <a:lnTo>
                  <a:pt x="16691" y="3197"/>
                </a:lnTo>
                <a:cubicBezTo>
                  <a:pt x="16691" y="3197"/>
                  <a:pt x="16691" y="18404"/>
                  <a:pt x="16691" y="18404"/>
                </a:cubicBezTo>
                <a:close/>
                <a:moveTo>
                  <a:pt x="12480" y="18726"/>
                </a:moveTo>
                <a:cubicBezTo>
                  <a:pt x="12316" y="19293"/>
                  <a:pt x="11764" y="19609"/>
                  <a:pt x="11247" y="19427"/>
                </a:cubicBezTo>
                <a:lnTo>
                  <a:pt x="6101" y="17625"/>
                </a:lnTo>
                <a:cubicBezTo>
                  <a:pt x="5585" y="17445"/>
                  <a:pt x="5299" y="16837"/>
                  <a:pt x="5464" y="16269"/>
                </a:cubicBezTo>
                <a:lnTo>
                  <a:pt x="5655" y="15610"/>
                </a:lnTo>
                <a:lnTo>
                  <a:pt x="12661" y="18104"/>
                </a:lnTo>
                <a:cubicBezTo>
                  <a:pt x="12661" y="18104"/>
                  <a:pt x="12480" y="18726"/>
                  <a:pt x="12480" y="18726"/>
                </a:cubicBezTo>
                <a:close/>
                <a:moveTo>
                  <a:pt x="1964" y="13500"/>
                </a:moveTo>
                <a:lnTo>
                  <a:pt x="982" y="13500"/>
                </a:lnTo>
                <a:lnTo>
                  <a:pt x="982" y="8100"/>
                </a:lnTo>
                <a:lnTo>
                  <a:pt x="1964" y="8100"/>
                </a:lnTo>
                <a:cubicBezTo>
                  <a:pt x="1964" y="8100"/>
                  <a:pt x="1964" y="13500"/>
                  <a:pt x="1964" y="13500"/>
                </a:cubicBezTo>
                <a:close/>
                <a:moveTo>
                  <a:pt x="19636" y="7560"/>
                </a:moveTo>
                <a:lnTo>
                  <a:pt x="19636" y="1620"/>
                </a:lnTo>
                <a:cubicBezTo>
                  <a:pt x="19636" y="726"/>
                  <a:pt x="18977" y="0"/>
                  <a:pt x="18164" y="0"/>
                </a:cubicBezTo>
                <a:cubicBezTo>
                  <a:pt x="17350" y="0"/>
                  <a:pt x="16691" y="726"/>
                  <a:pt x="16691" y="1620"/>
                </a:cubicBezTo>
                <a:lnTo>
                  <a:pt x="16691" y="2062"/>
                </a:lnTo>
                <a:lnTo>
                  <a:pt x="2411" y="7143"/>
                </a:lnTo>
                <a:cubicBezTo>
                  <a:pt x="2277" y="7067"/>
                  <a:pt x="2126" y="7020"/>
                  <a:pt x="1964" y="7020"/>
                </a:cubicBezTo>
                <a:lnTo>
                  <a:pt x="982" y="7020"/>
                </a:lnTo>
                <a:cubicBezTo>
                  <a:pt x="440" y="7020"/>
                  <a:pt x="0" y="7504"/>
                  <a:pt x="0" y="8100"/>
                </a:cubicBezTo>
                <a:lnTo>
                  <a:pt x="0" y="13500"/>
                </a:lnTo>
                <a:cubicBezTo>
                  <a:pt x="0" y="14097"/>
                  <a:pt x="440" y="14580"/>
                  <a:pt x="982" y="14580"/>
                </a:cubicBezTo>
                <a:lnTo>
                  <a:pt x="1964" y="14580"/>
                </a:lnTo>
                <a:cubicBezTo>
                  <a:pt x="2126" y="14580"/>
                  <a:pt x="2277" y="14533"/>
                  <a:pt x="2411" y="14457"/>
                </a:cubicBezTo>
                <a:lnTo>
                  <a:pt x="4720" y="15278"/>
                </a:lnTo>
                <a:lnTo>
                  <a:pt x="4529" y="15941"/>
                </a:lnTo>
                <a:cubicBezTo>
                  <a:pt x="4199" y="17078"/>
                  <a:pt x="4770" y="18292"/>
                  <a:pt x="5803" y="18654"/>
                </a:cubicBezTo>
                <a:lnTo>
                  <a:pt x="10949" y="20457"/>
                </a:lnTo>
                <a:cubicBezTo>
                  <a:pt x="11983" y="20818"/>
                  <a:pt x="13087" y="20190"/>
                  <a:pt x="13416" y="19053"/>
                </a:cubicBezTo>
                <a:lnTo>
                  <a:pt x="13594" y="18437"/>
                </a:lnTo>
                <a:lnTo>
                  <a:pt x="16691" y="19538"/>
                </a:lnTo>
                <a:lnTo>
                  <a:pt x="16691" y="19980"/>
                </a:lnTo>
                <a:cubicBezTo>
                  <a:pt x="16691" y="20875"/>
                  <a:pt x="17350" y="21600"/>
                  <a:pt x="18164" y="21600"/>
                </a:cubicBezTo>
                <a:cubicBezTo>
                  <a:pt x="18977" y="21600"/>
                  <a:pt x="19636" y="20875"/>
                  <a:pt x="19636" y="19980"/>
                </a:cubicBezTo>
                <a:lnTo>
                  <a:pt x="19636" y="14040"/>
                </a:lnTo>
                <a:cubicBezTo>
                  <a:pt x="20721" y="14040"/>
                  <a:pt x="21600" y="13073"/>
                  <a:pt x="21600" y="11880"/>
                </a:cubicBezTo>
                <a:lnTo>
                  <a:pt x="21600" y="9720"/>
                </a:lnTo>
                <a:cubicBezTo>
                  <a:pt x="21600" y="8527"/>
                  <a:pt x="20721" y="7560"/>
                  <a:pt x="19636" y="756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2" name="Shape 3762"/>
          <p:cNvSpPr/>
          <p:nvPr/>
        </p:nvSpPr>
        <p:spPr>
          <a:xfrm>
            <a:off x="6520913" y="3358499"/>
            <a:ext cx="114783" cy="210435"/>
          </a:xfrm>
          <a:custGeom>
            <a:avLst/>
            <a:gdLst/>
            <a:ahLst/>
            <a:cxnLst>
              <a:cxn ang="0">
                <a:pos x="wd2" y="hd2"/>
              </a:cxn>
              <a:cxn ang="5400000">
                <a:pos x="wd2" y="hd2"/>
              </a:cxn>
              <a:cxn ang="10800000">
                <a:pos x="wd2" y="hd2"/>
              </a:cxn>
              <a:cxn ang="16200000">
                <a:pos x="wd2" y="hd2"/>
              </a:cxn>
            </a:cxnLst>
            <a:rect l="0" t="0" r="r" b="b"/>
            <a:pathLst>
              <a:path w="21600" h="21600" extrusionOk="0">
                <a:moveTo>
                  <a:pt x="12600" y="19924"/>
                </a:moveTo>
                <a:lnTo>
                  <a:pt x="12600" y="12476"/>
                </a:lnTo>
                <a:lnTo>
                  <a:pt x="19427" y="16200"/>
                </a:lnTo>
                <a:cubicBezTo>
                  <a:pt x="19427" y="16200"/>
                  <a:pt x="12600" y="19924"/>
                  <a:pt x="12600" y="19924"/>
                </a:cubicBezTo>
                <a:close/>
                <a:moveTo>
                  <a:pt x="12600" y="1676"/>
                </a:moveTo>
                <a:lnTo>
                  <a:pt x="19427" y="5400"/>
                </a:lnTo>
                <a:lnTo>
                  <a:pt x="12600" y="9125"/>
                </a:lnTo>
                <a:cubicBezTo>
                  <a:pt x="12600" y="9125"/>
                  <a:pt x="12600" y="1676"/>
                  <a:pt x="12600" y="1676"/>
                </a:cubicBezTo>
                <a:close/>
                <a:moveTo>
                  <a:pt x="21352" y="15862"/>
                </a:moveTo>
                <a:lnTo>
                  <a:pt x="21337" y="15854"/>
                </a:lnTo>
                <a:cubicBezTo>
                  <a:pt x="21336" y="15854"/>
                  <a:pt x="21335" y="15853"/>
                  <a:pt x="21335" y="15852"/>
                </a:cubicBezTo>
                <a:lnTo>
                  <a:pt x="12600" y="11089"/>
                </a:lnTo>
                <a:lnTo>
                  <a:pt x="12600" y="10512"/>
                </a:lnTo>
                <a:lnTo>
                  <a:pt x="21335" y="5748"/>
                </a:lnTo>
                <a:lnTo>
                  <a:pt x="21336" y="5747"/>
                </a:lnTo>
                <a:lnTo>
                  <a:pt x="21352" y="5738"/>
                </a:lnTo>
                <a:lnTo>
                  <a:pt x="21349" y="5738"/>
                </a:lnTo>
                <a:cubicBezTo>
                  <a:pt x="21503" y="5649"/>
                  <a:pt x="21600" y="5531"/>
                  <a:pt x="21600" y="5400"/>
                </a:cubicBezTo>
                <a:cubicBezTo>
                  <a:pt x="21600" y="5265"/>
                  <a:pt x="21500" y="5142"/>
                  <a:pt x="21336" y="5053"/>
                </a:cubicBezTo>
                <a:lnTo>
                  <a:pt x="12336" y="144"/>
                </a:lnTo>
                <a:cubicBezTo>
                  <a:pt x="12174" y="56"/>
                  <a:pt x="11949" y="0"/>
                  <a:pt x="11700" y="0"/>
                </a:cubicBezTo>
                <a:cubicBezTo>
                  <a:pt x="11203" y="0"/>
                  <a:pt x="10800" y="221"/>
                  <a:pt x="10800" y="491"/>
                </a:cubicBezTo>
                <a:lnTo>
                  <a:pt x="10800" y="10106"/>
                </a:lnTo>
                <a:lnTo>
                  <a:pt x="1551" y="5062"/>
                </a:lnTo>
                <a:lnTo>
                  <a:pt x="1550" y="5063"/>
                </a:lnTo>
                <a:cubicBezTo>
                  <a:pt x="1385" y="4969"/>
                  <a:pt x="1157" y="4909"/>
                  <a:pt x="900" y="4909"/>
                </a:cubicBezTo>
                <a:cubicBezTo>
                  <a:pt x="403" y="4909"/>
                  <a:pt x="0" y="5130"/>
                  <a:pt x="0" y="5400"/>
                </a:cubicBezTo>
                <a:cubicBezTo>
                  <a:pt x="0" y="5531"/>
                  <a:pt x="98" y="5649"/>
                  <a:pt x="250" y="5738"/>
                </a:cubicBezTo>
                <a:lnTo>
                  <a:pt x="249" y="5738"/>
                </a:lnTo>
                <a:lnTo>
                  <a:pt x="264" y="5747"/>
                </a:lnTo>
                <a:lnTo>
                  <a:pt x="264" y="5748"/>
                </a:lnTo>
                <a:lnTo>
                  <a:pt x="9527" y="10800"/>
                </a:lnTo>
                <a:lnTo>
                  <a:pt x="265" y="15853"/>
                </a:lnTo>
                <a:cubicBezTo>
                  <a:pt x="265" y="15853"/>
                  <a:pt x="264" y="15854"/>
                  <a:pt x="263" y="15854"/>
                </a:cubicBezTo>
                <a:lnTo>
                  <a:pt x="249" y="15862"/>
                </a:lnTo>
                <a:lnTo>
                  <a:pt x="250" y="15863"/>
                </a:lnTo>
                <a:cubicBezTo>
                  <a:pt x="98" y="15952"/>
                  <a:pt x="0" y="16070"/>
                  <a:pt x="0" y="16200"/>
                </a:cubicBezTo>
                <a:cubicBezTo>
                  <a:pt x="0" y="16471"/>
                  <a:pt x="403" y="16691"/>
                  <a:pt x="900" y="16691"/>
                </a:cubicBezTo>
                <a:cubicBezTo>
                  <a:pt x="1157" y="16691"/>
                  <a:pt x="1385" y="16631"/>
                  <a:pt x="1550" y="16537"/>
                </a:cubicBezTo>
                <a:lnTo>
                  <a:pt x="1551" y="16538"/>
                </a:lnTo>
                <a:lnTo>
                  <a:pt x="10800" y="11494"/>
                </a:lnTo>
                <a:lnTo>
                  <a:pt x="10800" y="21109"/>
                </a:lnTo>
                <a:cubicBezTo>
                  <a:pt x="10800" y="21380"/>
                  <a:pt x="11203" y="21600"/>
                  <a:pt x="11700" y="21600"/>
                </a:cubicBezTo>
                <a:cubicBezTo>
                  <a:pt x="11949" y="21600"/>
                  <a:pt x="12174" y="21545"/>
                  <a:pt x="12336" y="21456"/>
                </a:cubicBezTo>
                <a:lnTo>
                  <a:pt x="21336" y="16547"/>
                </a:lnTo>
                <a:cubicBezTo>
                  <a:pt x="21500" y="16459"/>
                  <a:pt x="21600" y="16336"/>
                  <a:pt x="21600" y="16200"/>
                </a:cubicBezTo>
                <a:cubicBezTo>
                  <a:pt x="21600" y="16070"/>
                  <a:pt x="21503" y="15952"/>
                  <a:pt x="21349" y="15863"/>
                </a:cubicBezTo>
                <a:cubicBezTo>
                  <a:pt x="21349" y="15863"/>
                  <a:pt x="21352" y="15862"/>
                  <a:pt x="21352" y="1586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3" name="Shape 3763"/>
          <p:cNvSpPr/>
          <p:nvPr/>
        </p:nvSpPr>
        <p:spPr>
          <a:xfrm>
            <a:off x="6893957" y="3358499"/>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3200" y="16691"/>
                </a:moveTo>
                <a:lnTo>
                  <a:pt x="15600" y="16691"/>
                </a:lnTo>
                <a:lnTo>
                  <a:pt x="15600" y="14727"/>
                </a:lnTo>
                <a:lnTo>
                  <a:pt x="13200" y="14727"/>
                </a:lnTo>
                <a:cubicBezTo>
                  <a:pt x="13200" y="14727"/>
                  <a:pt x="13200" y="16691"/>
                  <a:pt x="13200" y="16691"/>
                </a:cubicBezTo>
                <a:close/>
                <a:moveTo>
                  <a:pt x="9600" y="10800"/>
                </a:moveTo>
                <a:lnTo>
                  <a:pt x="12000" y="10800"/>
                </a:lnTo>
                <a:lnTo>
                  <a:pt x="12000" y="8836"/>
                </a:lnTo>
                <a:lnTo>
                  <a:pt x="9600" y="8836"/>
                </a:lnTo>
                <a:cubicBezTo>
                  <a:pt x="9600" y="8836"/>
                  <a:pt x="9600" y="10800"/>
                  <a:pt x="9600" y="10800"/>
                </a:cubicBezTo>
                <a:close/>
                <a:moveTo>
                  <a:pt x="13200" y="19636"/>
                </a:moveTo>
                <a:lnTo>
                  <a:pt x="15600" y="19636"/>
                </a:lnTo>
                <a:lnTo>
                  <a:pt x="15600" y="17673"/>
                </a:lnTo>
                <a:lnTo>
                  <a:pt x="13200" y="17673"/>
                </a:lnTo>
                <a:cubicBezTo>
                  <a:pt x="13200" y="17673"/>
                  <a:pt x="13200" y="19636"/>
                  <a:pt x="13200" y="19636"/>
                </a:cubicBezTo>
                <a:close/>
                <a:moveTo>
                  <a:pt x="13200" y="13745"/>
                </a:moveTo>
                <a:lnTo>
                  <a:pt x="15600" y="13745"/>
                </a:lnTo>
                <a:lnTo>
                  <a:pt x="15600" y="11782"/>
                </a:lnTo>
                <a:lnTo>
                  <a:pt x="13200" y="11782"/>
                </a:lnTo>
                <a:cubicBezTo>
                  <a:pt x="13200" y="11782"/>
                  <a:pt x="13200" y="13745"/>
                  <a:pt x="13200" y="13745"/>
                </a:cubicBezTo>
                <a:close/>
                <a:moveTo>
                  <a:pt x="16800" y="10800"/>
                </a:moveTo>
                <a:lnTo>
                  <a:pt x="19200" y="10800"/>
                </a:lnTo>
                <a:lnTo>
                  <a:pt x="19200" y="8836"/>
                </a:lnTo>
                <a:lnTo>
                  <a:pt x="16800" y="8836"/>
                </a:lnTo>
                <a:cubicBezTo>
                  <a:pt x="16800" y="8836"/>
                  <a:pt x="16800" y="10800"/>
                  <a:pt x="16800" y="10800"/>
                </a:cubicBezTo>
                <a:close/>
                <a:moveTo>
                  <a:pt x="20400" y="19636"/>
                </a:moveTo>
                <a:cubicBezTo>
                  <a:pt x="20400" y="20178"/>
                  <a:pt x="19862" y="20618"/>
                  <a:pt x="19200" y="20618"/>
                </a:cubicBezTo>
                <a:lnTo>
                  <a:pt x="2400" y="20618"/>
                </a:lnTo>
                <a:cubicBezTo>
                  <a:pt x="1738" y="20618"/>
                  <a:pt x="1200" y="20178"/>
                  <a:pt x="1200" y="19636"/>
                </a:cubicBezTo>
                <a:lnTo>
                  <a:pt x="1200" y="1964"/>
                </a:lnTo>
                <a:cubicBezTo>
                  <a:pt x="1200" y="1422"/>
                  <a:pt x="1738" y="982"/>
                  <a:pt x="2400" y="982"/>
                </a:cubicBezTo>
                <a:lnTo>
                  <a:pt x="19200" y="982"/>
                </a:lnTo>
                <a:cubicBezTo>
                  <a:pt x="19862" y="982"/>
                  <a:pt x="20400" y="1422"/>
                  <a:pt x="20400" y="1964"/>
                </a:cubicBezTo>
                <a:cubicBezTo>
                  <a:pt x="20400" y="1964"/>
                  <a:pt x="20400" y="19636"/>
                  <a:pt x="20400" y="19636"/>
                </a:cubicBezTo>
                <a:close/>
                <a:moveTo>
                  <a:pt x="192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1964"/>
                </a:lnTo>
                <a:cubicBezTo>
                  <a:pt x="21600" y="879"/>
                  <a:pt x="20525" y="0"/>
                  <a:pt x="19200" y="0"/>
                </a:cubicBezTo>
                <a:moveTo>
                  <a:pt x="13200" y="10800"/>
                </a:moveTo>
                <a:lnTo>
                  <a:pt x="15600" y="10800"/>
                </a:lnTo>
                <a:lnTo>
                  <a:pt x="15600" y="8836"/>
                </a:lnTo>
                <a:lnTo>
                  <a:pt x="13200" y="8836"/>
                </a:lnTo>
                <a:cubicBezTo>
                  <a:pt x="13200" y="8836"/>
                  <a:pt x="13200" y="10800"/>
                  <a:pt x="13200" y="10800"/>
                </a:cubicBezTo>
                <a:close/>
                <a:moveTo>
                  <a:pt x="3600" y="2945"/>
                </a:moveTo>
                <a:lnTo>
                  <a:pt x="18000" y="2945"/>
                </a:lnTo>
                <a:lnTo>
                  <a:pt x="18000" y="6873"/>
                </a:lnTo>
                <a:lnTo>
                  <a:pt x="3600" y="6873"/>
                </a:lnTo>
                <a:cubicBezTo>
                  <a:pt x="3600" y="6873"/>
                  <a:pt x="3600" y="2945"/>
                  <a:pt x="3600" y="2945"/>
                </a:cubicBezTo>
                <a:close/>
                <a:moveTo>
                  <a:pt x="2400" y="7855"/>
                </a:moveTo>
                <a:lnTo>
                  <a:pt x="19200" y="7855"/>
                </a:lnTo>
                <a:lnTo>
                  <a:pt x="19200" y="1964"/>
                </a:lnTo>
                <a:lnTo>
                  <a:pt x="2400" y="1964"/>
                </a:lnTo>
                <a:cubicBezTo>
                  <a:pt x="2400" y="1964"/>
                  <a:pt x="2400" y="7855"/>
                  <a:pt x="2400" y="7855"/>
                </a:cubicBezTo>
                <a:close/>
                <a:moveTo>
                  <a:pt x="9600" y="13745"/>
                </a:moveTo>
                <a:lnTo>
                  <a:pt x="12000" y="13745"/>
                </a:lnTo>
                <a:lnTo>
                  <a:pt x="12000" y="11782"/>
                </a:lnTo>
                <a:lnTo>
                  <a:pt x="9600" y="11782"/>
                </a:lnTo>
                <a:cubicBezTo>
                  <a:pt x="9600" y="11782"/>
                  <a:pt x="9600" y="13745"/>
                  <a:pt x="9600" y="13745"/>
                </a:cubicBezTo>
                <a:close/>
                <a:moveTo>
                  <a:pt x="16800" y="19636"/>
                </a:moveTo>
                <a:lnTo>
                  <a:pt x="19200" y="19636"/>
                </a:lnTo>
                <a:lnTo>
                  <a:pt x="19200" y="11782"/>
                </a:lnTo>
                <a:lnTo>
                  <a:pt x="16800" y="11782"/>
                </a:lnTo>
                <a:cubicBezTo>
                  <a:pt x="16800" y="11782"/>
                  <a:pt x="16800" y="19636"/>
                  <a:pt x="16800" y="19636"/>
                </a:cubicBezTo>
                <a:close/>
                <a:moveTo>
                  <a:pt x="2400" y="16691"/>
                </a:moveTo>
                <a:lnTo>
                  <a:pt x="4800" y="16691"/>
                </a:lnTo>
                <a:lnTo>
                  <a:pt x="4800" y="14727"/>
                </a:lnTo>
                <a:lnTo>
                  <a:pt x="2400" y="14727"/>
                </a:lnTo>
                <a:cubicBezTo>
                  <a:pt x="2400" y="14727"/>
                  <a:pt x="2400" y="16691"/>
                  <a:pt x="2400" y="16691"/>
                </a:cubicBezTo>
                <a:close/>
                <a:moveTo>
                  <a:pt x="2400" y="10800"/>
                </a:moveTo>
                <a:lnTo>
                  <a:pt x="4800" y="10800"/>
                </a:lnTo>
                <a:lnTo>
                  <a:pt x="4800" y="8836"/>
                </a:lnTo>
                <a:lnTo>
                  <a:pt x="2400" y="8836"/>
                </a:lnTo>
                <a:cubicBezTo>
                  <a:pt x="2400" y="8836"/>
                  <a:pt x="2400" y="10800"/>
                  <a:pt x="2400" y="10800"/>
                </a:cubicBezTo>
                <a:close/>
                <a:moveTo>
                  <a:pt x="2400" y="19636"/>
                </a:moveTo>
                <a:lnTo>
                  <a:pt x="4800" y="19636"/>
                </a:lnTo>
                <a:lnTo>
                  <a:pt x="4800" y="17673"/>
                </a:lnTo>
                <a:lnTo>
                  <a:pt x="2400" y="17673"/>
                </a:lnTo>
                <a:cubicBezTo>
                  <a:pt x="2400" y="17673"/>
                  <a:pt x="2400" y="19636"/>
                  <a:pt x="2400" y="19636"/>
                </a:cubicBezTo>
                <a:close/>
                <a:moveTo>
                  <a:pt x="2400" y="13745"/>
                </a:moveTo>
                <a:lnTo>
                  <a:pt x="4800" y="13745"/>
                </a:lnTo>
                <a:lnTo>
                  <a:pt x="4800" y="11782"/>
                </a:lnTo>
                <a:lnTo>
                  <a:pt x="2400" y="11782"/>
                </a:lnTo>
                <a:cubicBezTo>
                  <a:pt x="2400" y="11782"/>
                  <a:pt x="2400" y="13745"/>
                  <a:pt x="2400" y="13745"/>
                </a:cubicBezTo>
                <a:close/>
                <a:moveTo>
                  <a:pt x="9600" y="16691"/>
                </a:moveTo>
                <a:lnTo>
                  <a:pt x="12000" y="16691"/>
                </a:lnTo>
                <a:lnTo>
                  <a:pt x="12000" y="14727"/>
                </a:lnTo>
                <a:lnTo>
                  <a:pt x="9600" y="14727"/>
                </a:lnTo>
                <a:cubicBezTo>
                  <a:pt x="9600" y="14727"/>
                  <a:pt x="9600" y="16691"/>
                  <a:pt x="9600" y="16691"/>
                </a:cubicBezTo>
                <a:close/>
                <a:moveTo>
                  <a:pt x="6000" y="19636"/>
                </a:moveTo>
                <a:lnTo>
                  <a:pt x="8400" y="19636"/>
                </a:lnTo>
                <a:lnTo>
                  <a:pt x="8400" y="17673"/>
                </a:lnTo>
                <a:lnTo>
                  <a:pt x="6000" y="17673"/>
                </a:lnTo>
                <a:cubicBezTo>
                  <a:pt x="6000" y="17673"/>
                  <a:pt x="6000" y="19636"/>
                  <a:pt x="6000" y="19636"/>
                </a:cubicBezTo>
                <a:close/>
                <a:moveTo>
                  <a:pt x="9600" y="19636"/>
                </a:moveTo>
                <a:lnTo>
                  <a:pt x="12000" y="19636"/>
                </a:lnTo>
                <a:lnTo>
                  <a:pt x="12000" y="17673"/>
                </a:lnTo>
                <a:lnTo>
                  <a:pt x="9600" y="17673"/>
                </a:lnTo>
                <a:cubicBezTo>
                  <a:pt x="9600" y="17673"/>
                  <a:pt x="9600" y="19636"/>
                  <a:pt x="9600" y="19636"/>
                </a:cubicBezTo>
                <a:close/>
                <a:moveTo>
                  <a:pt x="6000" y="16691"/>
                </a:moveTo>
                <a:lnTo>
                  <a:pt x="8400" y="16691"/>
                </a:lnTo>
                <a:lnTo>
                  <a:pt x="8400" y="14727"/>
                </a:lnTo>
                <a:lnTo>
                  <a:pt x="6000" y="14727"/>
                </a:lnTo>
                <a:cubicBezTo>
                  <a:pt x="6000" y="14727"/>
                  <a:pt x="6000" y="16691"/>
                  <a:pt x="6000" y="16691"/>
                </a:cubicBezTo>
                <a:close/>
                <a:moveTo>
                  <a:pt x="6000" y="13745"/>
                </a:moveTo>
                <a:lnTo>
                  <a:pt x="8400" y="13745"/>
                </a:lnTo>
                <a:lnTo>
                  <a:pt x="8400" y="11782"/>
                </a:lnTo>
                <a:lnTo>
                  <a:pt x="6000" y="11782"/>
                </a:lnTo>
                <a:cubicBezTo>
                  <a:pt x="6000" y="11782"/>
                  <a:pt x="6000" y="13745"/>
                  <a:pt x="6000" y="13745"/>
                </a:cubicBezTo>
                <a:close/>
                <a:moveTo>
                  <a:pt x="6000" y="10800"/>
                </a:moveTo>
                <a:lnTo>
                  <a:pt x="8400" y="10800"/>
                </a:lnTo>
                <a:lnTo>
                  <a:pt x="8400" y="8836"/>
                </a:lnTo>
                <a:lnTo>
                  <a:pt x="6000" y="8836"/>
                </a:lnTo>
                <a:cubicBezTo>
                  <a:pt x="6000" y="8836"/>
                  <a:pt x="6000" y="10800"/>
                  <a:pt x="6000"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4" name="Shape 3764"/>
          <p:cNvSpPr/>
          <p:nvPr/>
        </p:nvSpPr>
        <p:spPr>
          <a:xfrm>
            <a:off x="7276565"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1782" y="11782"/>
                </a:moveTo>
                <a:lnTo>
                  <a:pt x="9818" y="11782"/>
                </a:lnTo>
                <a:lnTo>
                  <a:pt x="9818" y="13745"/>
                </a:lnTo>
                <a:lnTo>
                  <a:pt x="11782" y="13745"/>
                </a:lnTo>
                <a:cubicBezTo>
                  <a:pt x="11782" y="13745"/>
                  <a:pt x="11782" y="11782"/>
                  <a:pt x="11782" y="11782"/>
                </a:cubicBezTo>
                <a:close/>
                <a:moveTo>
                  <a:pt x="7855" y="17673"/>
                </a:moveTo>
                <a:lnTo>
                  <a:pt x="9818" y="17673"/>
                </a:lnTo>
                <a:lnTo>
                  <a:pt x="9818" y="16691"/>
                </a:lnTo>
                <a:lnTo>
                  <a:pt x="7855" y="16691"/>
                </a:lnTo>
                <a:cubicBezTo>
                  <a:pt x="7855" y="16691"/>
                  <a:pt x="7855" y="17673"/>
                  <a:pt x="7855" y="17673"/>
                </a:cubicBezTo>
                <a:close/>
                <a:moveTo>
                  <a:pt x="11782" y="17673"/>
                </a:moveTo>
                <a:lnTo>
                  <a:pt x="13745" y="17673"/>
                </a:lnTo>
                <a:lnTo>
                  <a:pt x="13745" y="16691"/>
                </a:lnTo>
                <a:lnTo>
                  <a:pt x="11782" y="16691"/>
                </a:lnTo>
                <a:cubicBezTo>
                  <a:pt x="11782" y="16691"/>
                  <a:pt x="11782" y="17673"/>
                  <a:pt x="11782" y="17673"/>
                </a:cubicBezTo>
                <a:close/>
                <a:moveTo>
                  <a:pt x="12764" y="8836"/>
                </a:moveTo>
                <a:cubicBezTo>
                  <a:pt x="12492" y="8836"/>
                  <a:pt x="12273" y="9057"/>
                  <a:pt x="12273" y="9327"/>
                </a:cubicBezTo>
                <a:cubicBezTo>
                  <a:pt x="12273" y="9599"/>
                  <a:pt x="12492" y="9818"/>
                  <a:pt x="12764" y="9818"/>
                </a:cubicBezTo>
                <a:cubicBezTo>
                  <a:pt x="13035" y="9818"/>
                  <a:pt x="13255" y="9599"/>
                  <a:pt x="13255" y="9327"/>
                </a:cubicBezTo>
                <a:cubicBezTo>
                  <a:pt x="13255" y="9057"/>
                  <a:pt x="13035" y="8836"/>
                  <a:pt x="12764" y="8836"/>
                </a:cubicBezTo>
                <a:moveTo>
                  <a:pt x="3927" y="12764"/>
                </a:moveTo>
                <a:cubicBezTo>
                  <a:pt x="3927" y="11679"/>
                  <a:pt x="4806" y="10800"/>
                  <a:pt x="5891" y="10800"/>
                </a:cubicBezTo>
                <a:cubicBezTo>
                  <a:pt x="6975" y="10800"/>
                  <a:pt x="7855" y="11679"/>
                  <a:pt x="7855" y="12764"/>
                </a:cubicBezTo>
                <a:cubicBezTo>
                  <a:pt x="7855" y="13848"/>
                  <a:pt x="6975" y="14727"/>
                  <a:pt x="5891" y="14727"/>
                </a:cubicBezTo>
                <a:cubicBezTo>
                  <a:pt x="4806" y="14727"/>
                  <a:pt x="3927" y="13848"/>
                  <a:pt x="3927" y="12764"/>
                </a:cubicBezTo>
                <a:moveTo>
                  <a:pt x="17673" y="12764"/>
                </a:moveTo>
                <a:cubicBezTo>
                  <a:pt x="17673" y="13848"/>
                  <a:pt x="16794" y="14727"/>
                  <a:pt x="15709" y="14727"/>
                </a:cubicBezTo>
                <a:cubicBezTo>
                  <a:pt x="14625" y="14727"/>
                  <a:pt x="13745" y="13848"/>
                  <a:pt x="13745" y="12764"/>
                </a:cubicBezTo>
                <a:cubicBezTo>
                  <a:pt x="13745" y="11679"/>
                  <a:pt x="14625" y="10800"/>
                  <a:pt x="15709" y="10800"/>
                </a:cubicBezTo>
                <a:cubicBezTo>
                  <a:pt x="16794" y="10800"/>
                  <a:pt x="17673" y="11679"/>
                  <a:pt x="17673" y="12764"/>
                </a:cubicBezTo>
                <a:moveTo>
                  <a:pt x="20618" y="8836"/>
                </a:moveTo>
                <a:lnTo>
                  <a:pt x="19145" y="8836"/>
                </a:lnTo>
                <a:cubicBezTo>
                  <a:pt x="18874" y="8836"/>
                  <a:pt x="18655" y="9057"/>
                  <a:pt x="18655" y="9327"/>
                </a:cubicBezTo>
                <a:cubicBezTo>
                  <a:pt x="18655" y="9599"/>
                  <a:pt x="18874" y="9818"/>
                  <a:pt x="19145" y="9818"/>
                </a:cubicBezTo>
                <a:lnTo>
                  <a:pt x="20618" y="9818"/>
                </a:lnTo>
                <a:lnTo>
                  <a:pt x="20618" y="12273"/>
                </a:lnTo>
                <a:lnTo>
                  <a:pt x="18605" y="12273"/>
                </a:lnTo>
                <a:cubicBezTo>
                  <a:pt x="18370" y="10881"/>
                  <a:pt x="17167" y="9818"/>
                  <a:pt x="15709" y="9818"/>
                </a:cubicBezTo>
                <a:cubicBezTo>
                  <a:pt x="14082" y="9818"/>
                  <a:pt x="12764" y="11137"/>
                  <a:pt x="12764" y="12764"/>
                </a:cubicBezTo>
                <a:cubicBezTo>
                  <a:pt x="12764" y="14391"/>
                  <a:pt x="14082" y="15709"/>
                  <a:pt x="15709" y="15709"/>
                </a:cubicBezTo>
                <a:cubicBezTo>
                  <a:pt x="17167" y="15709"/>
                  <a:pt x="18370" y="14647"/>
                  <a:pt x="18605" y="13255"/>
                </a:cubicBezTo>
                <a:lnTo>
                  <a:pt x="20618" y="13255"/>
                </a:lnTo>
                <a:lnTo>
                  <a:pt x="20618" y="18655"/>
                </a:lnTo>
                <a:lnTo>
                  <a:pt x="982" y="18655"/>
                </a:lnTo>
                <a:lnTo>
                  <a:pt x="982" y="13255"/>
                </a:lnTo>
                <a:lnTo>
                  <a:pt x="2995" y="13255"/>
                </a:lnTo>
                <a:cubicBezTo>
                  <a:pt x="3230" y="14647"/>
                  <a:pt x="4433" y="15709"/>
                  <a:pt x="5891" y="15709"/>
                </a:cubicBezTo>
                <a:cubicBezTo>
                  <a:pt x="7517" y="15709"/>
                  <a:pt x="8836" y="14391"/>
                  <a:pt x="8836" y="12764"/>
                </a:cubicBezTo>
                <a:cubicBezTo>
                  <a:pt x="8836" y="11137"/>
                  <a:pt x="7517" y="9818"/>
                  <a:pt x="5891" y="9818"/>
                </a:cubicBezTo>
                <a:cubicBezTo>
                  <a:pt x="4433" y="9818"/>
                  <a:pt x="3230" y="10881"/>
                  <a:pt x="2995" y="12273"/>
                </a:cubicBezTo>
                <a:lnTo>
                  <a:pt x="982" y="12273"/>
                </a:lnTo>
                <a:lnTo>
                  <a:pt x="982" y="9818"/>
                </a:lnTo>
                <a:lnTo>
                  <a:pt x="2455" y="9818"/>
                </a:lnTo>
                <a:cubicBezTo>
                  <a:pt x="2726" y="9818"/>
                  <a:pt x="2945" y="9599"/>
                  <a:pt x="2945" y="9327"/>
                </a:cubicBezTo>
                <a:cubicBezTo>
                  <a:pt x="2945" y="9057"/>
                  <a:pt x="2726" y="8836"/>
                  <a:pt x="2455" y="8836"/>
                </a:cubicBezTo>
                <a:lnTo>
                  <a:pt x="982" y="8836"/>
                </a:lnTo>
                <a:lnTo>
                  <a:pt x="982" y="7855"/>
                </a:lnTo>
                <a:cubicBezTo>
                  <a:pt x="982" y="7313"/>
                  <a:pt x="1421" y="6873"/>
                  <a:pt x="1964" y="6873"/>
                </a:cubicBezTo>
                <a:lnTo>
                  <a:pt x="19636" y="6873"/>
                </a:lnTo>
                <a:cubicBezTo>
                  <a:pt x="20178" y="6873"/>
                  <a:pt x="20618" y="7313"/>
                  <a:pt x="20618" y="7855"/>
                </a:cubicBezTo>
                <a:cubicBezTo>
                  <a:pt x="20618" y="7855"/>
                  <a:pt x="20618" y="8836"/>
                  <a:pt x="20618" y="8836"/>
                </a:cubicBezTo>
                <a:close/>
                <a:moveTo>
                  <a:pt x="19636" y="20618"/>
                </a:moveTo>
                <a:lnTo>
                  <a:pt x="1964" y="20618"/>
                </a:lnTo>
                <a:cubicBezTo>
                  <a:pt x="1421" y="20618"/>
                  <a:pt x="982" y="20178"/>
                  <a:pt x="982" y="19636"/>
                </a:cubicBezTo>
                <a:lnTo>
                  <a:pt x="20618" y="19636"/>
                </a:lnTo>
                <a:cubicBezTo>
                  <a:pt x="20618" y="20178"/>
                  <a:pt x="20178" y="20618"/>
                  <a:pt x="19636" y="20618"/>
                </a:cubicBezTo>
                <a:moveTo>
                  <a:pt x="5891" y="4909"/>
                </a:moveTo>
                <a:lnTo>
                  <a:pt x="15709" y="4909"/>
                </a:lnTo>
                <a:lnTo>
                  <a:pt x="15709" y="5891"/>
                </a:lnTo>
                <a:lnTo>
                  <a:pt x="5891" y="5891"/>
                </a:lnTo>
                <a:cubicBezTo>
                  <a:pt x="5891" y="5891"/>
                  <a:pt x="5891" y="4909"/>
                  <a:pt x="5891" y="4909"/>
                </a:cubicBezTo>
                <a:close/>
                <a:moveTo>
                  <a:pt x="19636" y="5891"/>
                </a:moveTo>
                <a:lnTo>
                  <a:pt x="19636" y="2855"/>
                </a:lnTo>
                <a:cubicBezTo>
                  <a:pt x="20207" y="2653"/>
                  <a:pt x="20618" y="2113"/>
                  <a:pt x="20618" y="1473"/>
                </a:cubicBezTo>
                <a:cubicBezTo>
                  <a:pt x="20618" y="660"/>
                  <a:pt x="19959" y="0"/>
                  <a:pt x="19145" y="0"/>
                </a:cubicBezTo>
                <a:cubicBezTo>
                  <a:pt x="18332" y="0"/>
                  <a:pt x="17673" y="660"/>
                  <a:pt x="17673" y="1473"/>
                </a:cubicBezTo>
                <a:cubicBezTo>
                  <a:pt x="17673" y="2113"/>
                  <a:pt x="18084" y="2653"/>
                  <a:pt x="18655" y="2855"/>
                </a:cubicBezTo>
                <a:lnTo>
                  <a:pt x="18655" y="5891"/>
                </a:lnTo>
                <a:lnTo>
                  <a:pt x="16691" y="5891"/>
                </a:lnTo>
                <a:lnTo>
                  <a:pt x="16691" y="4909"/>
                </a:lnTo>
                <a:cubicBezTo>
                  <a:pt x="16691" y="4367"/>
                  <a:pt x="16251" y="3927"/>
                  <a:pt x="15709" y="3927"/>
                </a:cubicBezTo>
                <a:lnTo>
                  <a:pt x="5891" y="3927"/>
                </a:lnTo>
                <a:cubicBezTo>
                  <a:pt x="5348" y="3927"/>
                  <a:pt x="4909" y="4367"/>
                  <a:pt x="4909" y="4909"/>
                </a:cubicBezTo>
                <a:lnTo>
                  <a:pt x="4909" y="5891"/>
                </a:lnTo>
                <a:lnTo>
                  <a:pt x="1964" y="5891"/>
                </a:lnTo>
                <a:cubicBezTo>
                  <a:pt x="879" y="5891"/>
                  <a:pt x="0" y="6770"/>
                  <a:pt x="0" y="7855"/>
                </a:cubicBezTo>
                <a:lnTo>
                  <a:pt x="0" y="19636"/>
                </a:lnTo>
                <a:cubicBezTo>
                  <a:pt x="0" y="20721"/>
                  <a:pt x="879" y="21600"/>
                  <a:pt x="1964" y="21600"/>
                </a:cubicBezTo>
                <a:lnTo>
                  <a:pt x="19636" y="21600"/>
                </a:lnTo>
                <a:cubicBezTo>
                  <a:pt x="20721" y="21600"/>
                  <a:pt x="21600" y="20721"/>
                  <a:pt x="21600" y="19636"/>
                </a:cubicBezTo>
                <a:lnTo>
                  <a:pt x="21600" y="7855"/>
                </a:lnTo>
                <a:cubicBezTo>
                  <a:pt x="21600" y="6770"/>
                  <a:pt x="20721" y="5891"/>
                  <a:pt x="19636" y="5891"/>
                </a:cubicBezTo>
                <a:moveTo>
                  <a:pt x="10800" y="9818"/>
                </a:moveTo>
                <a:cubicBezTo>
                  <a:pt x="11071" y="9818"/>
                  <a:pt x="11291" y="9599"/>
                  <a:pt x="11291" y="9327"/>
                </a:cubicBezTo>
                <a:cubicBezTo>
                  <a:pt x="11291" y="9057"/>
                  <a:pt x="11071" y="8836"/>
                  <a:pt x="10800" y="8836"/>
                </a:cubicBezTo>
                <a:cubicBezTo>
                  <a:pt x="10529" y="8836"/>
                  <a:pt x="10309" y="9057"/>
                  <a:pt x="10309" y="9327"/>
                </a:cubicBezTo>
                <a:cubicBezTo>
                  <a:pt x="10309" y="9599"/>
                  <a:pt x="10529" y="9818"/>
                  <a:pt x="10800" y="9818"/>
                </a:cubicBezTo>
                <a:moveTo>
                  <a:pt x="9327" y="9327"/>
                </a:moveTo>
                <a:cubicBezTo>
                  <a:pt x="9327" y="9057"/>
                  <a:pt x="9108" y="8836"/>
                  <a:pt x="8836" y="8836"/>
                </a:cubicBezTo>
                <a:cubicBezTo>
                  <a:pt x="8565" y="8836"/>
                  <a:pt x="8345" y="9057"/>
                  <a:pt x="8345" y="9327"/>
                </a:cubicBezTo>
                <a:cubicBezTo>
                  <a:pt x="8345" y="9599"/>
                  <a:pt x="8565" y="9818"/>
                  <a:pt x="8836" y="9818"/>
                </a:cubicBezTo>
                <a:cubicBezTo>
                  <a:pt x="9108" y="9818"/>
                  <a:pt x="9327" y="9599"/>
                  <a:pt x="9327" y="93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5" name="Shape 3765"/>
          <p:cNvSpPr/>
          <p:nvPr/>
        </p:nvSpPr>
        <p:spPr>
          <a:xfrm>
            <a:off x="7678305"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3538" y="14727"/>
                </a:moveTo>
                <a:cubicBezTo>
                  <a:pt x="13628" y="14411"/>
                  <a:pt x="13690" y="14084"/>
                  <a:pt x="13721" y="13745"/>
                </a:cubicBezTo>
                <a:lnTo>
                  <a:pt x="2970" y="13745"/>
                </a:lnTo>
                <a:cubicBezTo>
                  <a:pt x="3001" y="14084"/>
                  <a:pt x="3063" y="14411"/>
                  <a:pt x="3153" y="14727"/>
                </a:cubicBezTo>
                <a:cubicBezTo>
                  <a:pt x="3153" y="14727"/>
                  <a:pt x="13538" y="14727"/>
                  <a:pt x="13538" y="14727"/>
                </a:cubicBezTo>
                <a:close/>
                <a:moveTo>
                  <a:pt x="18655" y="12764"/>
                </a:moveTo>
                <a:cubicBezTo>
                  <a:pt x="18383" y="12764"/>
                  <a:pt x="18164" y="12984"/>
                  <a:pt x="18164" y="13255"/>
                </a:cubicBezTo>
                <a:cubicBezTo>
                  <a:pt x="18164" y="13526"/>
                  <a:pt x="18383" y="13745"/>
                  <a:pt x="18655" y="13745"/>
                </a:cubicBezTo>
                <a:cubicBezTo>
                  <a:pt x="18926" y="13745"/>
                  <a:pt x="19145" y="13526"/>
                  <a:pt x="19145" y="13255"/>
                </a:cubicBezTo>
                <a:cubicBezTo>
                  <a:pt x="19145" y="12984"/>
                  <a:pt x="18926" y="12764"/>
                  <a:pt x="18655" y="12764"/>
                </a:cubicBezTo>
                <a:moveTo>
                  <a:pt x="18655" y="8836"/>
                </a:moveTo>
                <a:cubicBezTo>
                  <a:pt x="18112" y="8836"/>
                  <a:pt x="17673" y="9276"/>
                  <a:pt x="17673" y="9818"/>
                </a:cubicBezTo>
                <a:cubicBezTo>
                  <a:pt x="17673" y="10360"/>
                  <a:pt x="18112" y="10800"/>
                  <a:pt x="18655" y="10800"/>
                </a:cubicBezTo>
                <a:cubicBezTo>
                  <a:pt x="19197" y="10800"/>
                  <a:pt x="19636" y="10360"/>
                  <a:pt x="19636" y="9818"/>
                </a:cubicBezTo>
                <a:cubicBezTo>
                  <a:pt x="19636" y="9276"/>
                  <a:pt x="19197" y="8836"/>
                  <a:pt x="18655" y="8836"/>
                </a:cubicBezTo>
                <a:moveTo>
                  <a:pt x="20618" y="19636"/>
                </a:moveTo>
                <a:cubicBezTo>
                  <a:pt x="20618" y="20178"/>
                  <a:pt x="20179" y="20618"/>
                  <a:pt x="19636" y="20618"/>
                </a:cubicBezTo>
                <a:lnTo>
                  <a:pt x="16691" y="20618"/>
                </a:lnTo>
                <a:lnTo>
                  <a:pt x="16691" y="5891"/>
                </a:lnTo>
                <a:lnTo>
                  <a:pt x="19636" y="5891"/>
                </a:lnTo>
                <a:cubicBezTo>
                  <a:pt x="20179" y="5891"/>
                  <a:pt x="20618" y="6331"/>
                  <a:pt x="20618" y="6873"/>
                </a:cubicBezTo>
                <a:cubicBezTo>
                  <a:pt x="20618" y="6873"/>
                  <a:pt x="20618" y="19636"/>
                  <a:pt x="20618" y="19636"/>
                </a:cubicBezTo>
                <a:close/>
                <a:moveTo>
                  <a:pt x="15709" y="20618"/>
                </a:moveTo>
                <a:lnTo>
                  <a:pt x="1964" y="20618"/>
                </a:lnTo>
                <a:cubicBezTo>
                  <a:pt x="1421" y="20618"/>
                  <a:pt x="982" y="20178"/>
                  <a:pt x="982" y="19636"/>
                </a:cubicBezTo>
                <a:lnTo>
                  <a:pt x="982" y="6873"/>
                </a:lnTo>
                <a:cubicBezTo>
                  <a:pt x="982" y="6331"/>
                  <a:pt x="1421" y="5891"/>
                  <a:pt x="1964" y="5891"/>
                </a:cubicBezTo>
                <a:lnTo>
                  <a:pt x="15709" y="5891"/>
                </a:lnTo>
                <a:cubicBezTo>
                  <a:pt x="15709" y="5891"/>
                  <a:pt x="15709" y="20618"/>
                  <a:pt x="15709" y="20618"/>
                </a:cubicBezTo>
                <a:close/>
                <a:moveTo>
                  <a:pt x="19636" y="4909"/>
                </a:moveTo>
                <a:lnTo>
                  <a:pt x="4909" y="4909"/>
                </a:lnTo>
                <a:lnTo>
                  <a:pt x="4909" y="2855"/>
                </a:lnTo>
                <a:cubicBezTo>
                  <a:pt x="5480" y="2653"/>
                  <a:pt x="5891" y="2113"/>
                  <a:pt x="5891" y="1473"/>
                </a:cubicBezTo>
                <a:cubicBezTo>
                  <a:pt x="5891" y="660"/>
                  <a:pt x="5231" y="0"/>
                  <a:pt x="4418" y="0"/>
                </a:cubicBezTo>
                <a:cubicBezTo>
                  <a:pt x="3605" y="0"/>
                  <a:pt x="2945" y="660"/>
                  <a:pt x="2945" y="1473"/>
                </a:cubicBezTo>
                <a:cubicBezTo>
                  <a:pt x="2945" y="2113"/>
                  <a:pt x="3357" y="2653"/>
                  <a:pt x="3927" y="2855"/>
                </a:cubicBezTo>
                <a:lnTo>
                  <a:pt x="3927" y="4909"/>
                </a:lnTo>
                <a:lnTo>
                  <a:pt x="1964" y="4909"/>
                </a:lnTo>
                <a:cubicBezTo>
                  <a:pt x="879" y="4909"/>
                  <a:pt x="0" y="5788"/>
                  <a:pt x="0" y="6873"/>
                </a:cubicBezTo>
                <a:lnTo>
                  <a:pt x="0" y="19636"/>
                </a:lnTo>
                <a:cubicBezTo>
                  <a:pt x="0" y="20721"/>
                  <a:pt x="879" y="21600"/>
                  <a:pt x="1964" y="21600"/>
                </a:cubicBezTo>
                <a:lnTo>
                  <a:pt x="19636" y="21600"/>
                </a:lnTo>
                <a:cubicBezTo>
                  <a:pt x="20721" y="21600"/>
                  <a:pt x="21600" y="20721"/>
                  <a:pt x="21600" y="19636"/>
                </a:cubicBezTo>
                <a:lnTo>
                  <a:pt x="21600" y="6873"/>
                </a:lnTo>
                <a:cubicBezTo>
                  <a:pt x="21600" y="5788"/>
                  <a:pt x="20721" y="4909"/>
                  <a:pt x="19636" y="4909"/>
                </a:cubicBezTo>
                <a:moveTo>
                  <a:pt x="18655" y="15709"/>
                </a:moveTo>
                <a:cubicBezTo>
                  <a:pt x="18383" y="15709"/>
                  <a:pt x="18164" y="15929"/>
                  <a:pt x="18164" y="16200"/>
                </a:cubicBezTo>
                <a:cubicBezTo>
                  <a:pt x="18164" y="16471"/>
                  <a:pt x="18383" y="16691"/>
                  <a:pt x="18655" y="16691"/>
                </a:cubicBezTo>
                <a:cubicBezTo>
                  <a:pt x="18926" y="16691"/>
                  <a:pt x="19145" y="16471"/>
                  <a:pt x="19145" y="16200"/>
                </a:cubicBezTo>
                <a:cubicBezTo>
                  <a:pt x="19145" y="15929"/>
                  <a:pt x="18926" y="15709"/>
                  <a:pt x="18655" y="15709"/>
                </a:cubicBezTo>
                <a:moveTo>
                  <a:pt x="4199" y="16691"/>
                </a:moveTo>
                <a:lnTo>
                  <a:pt x="12492" y="16691"/>
                </a:lnTo>
                <a:cubicBezTo>
                  <a:pt x="12744" y="16388"/>
                  <a:pt x="12971" y="16064"/>
                  <a:pt x="13152" y="15709"/>
                </a:cubicBezTo>
                <a:lnTo>
                  <a:pt x="3539" y="15709"/>
                </a:lnTo>
                <a:cubicBezTo>
                  <a:pt x="3720" y="16064"/>
                  <a:pt x="3947" y="16388"/>
                  <a:pt x="4199" y="16691"/>
                </a:cubicBezTo>
                <a:moveTo>
                  <a:pt x="8345" y="7855"/>
                </a:moveTo>
                <a:cubicBezTo>
                  <a:pt x="7196" y="7855"/>
                  <a:pt x="6138" y="8224"/>
                  <a:pt x="5263" y="8836"/>
                </a:cubicBezTo>
                <a:lnTo>
                  <a:pt x="11428" y="8836"/>
                </a:lnTo>
                <a:cubicBezTo>
                  <a:pt x="10553" y="8224"/>
                  <a:pt x="9495" y="7855"/>
                  <a:pt x="8345" y="7855"/>
                </a:cubicBezTo>
                <a:moveTo>
                  <a:pt x="8345" y="18655"/>
                </a:moveTo>
                <a:cubicBezTo>
                  <a:pt x="9495" y="18655"/>
                  <a:pt x="10553" y="18285"/>
                  <a:pt x="11428" y="17673"/>
                </a:cubicBezTo>
                <a:lnTo>
                  <a:pt x="5263" y="17673"/>
                </a:lnTo>
                <a:cubicBezTo>
                  <a:pt x="6138" y="18285"/>
                  <a:pt x="7196" y="18655"/>
                  <a:pt x="8345" y="18655"/>
                </a:cubicBezTo>
                <a:moveTo>
                  <a:pt x="12492" y="9818"/>
                </a:moveTo>
                <a:lnTo>
                  <a:pt x="4199" y="9818"/>
                </a:lnTo>
                <a:cubicBezTo>
                  <a:pt x="3947" y="10122"/>
                  <a:pt x="3720" y="10446"/>
                  <a:pt x="3539" y="10800"/>
                </a:cubicBezTo>
                <a:lnTo>
                  <a:pt x="13152" y="10800"/>
                </a:lnTo>
                <a:cubicBezTo>
                  <a:pt x="12971" y="10446"/>
                  <a:pt x="12744" y="10122"/>
                  <a:pt x="12492" y="9818"/>
                </a:cubicBezTo>
                <a:moveTo>
                  <a:pt x="13538" y="11782"/>
                </a:moveTo>
                <a:lnTo>
                  <a:pt x="3153" y="11782"/>
                </a:lnTo>
                <a:cubicBezTo>
                  <a:pt x="3063" y="12098"/>
                  <a:pt x="3001" y="12427"/>
                  <a:pt x="2970" y="12764"/>
                </a:cubicBezTo>
                <a:lnTo>
                  <a:pt x="13721" y="12764"/>
                </a:lnTo>
                <a:cubicBezTo>
                  <a:pt x="13690" y="12427"/>
                  <a:pt x="13628" y="12098"/>
                  <a:pt x="13538"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6" name="Shape 3766"/>
          <p:cNvSpPr/>
          <p:nvPr/>
        </p:nvSpPr>
        <p:spPr>
          <a:xfrm>
            <a:off x="8080044"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4727" y="15218"/>
                </a:moveTo>
                <a:cubicBezTo>
                  <a:pt x="14727" y="15490"/>
                  <a:pt x="14947" y="15709"/>
                  <a:pt x="15218" y="15709"/>
                </a:cubicBezTo>
                <a:cubicBezTo>
                  <a:pt x="15490" y="15709"/>
                  <a:pt x="15709" y="15490"/>
                  <a:pt x="15709" y="15218"/>
                </a:cubicBezTo>
                <a:cubicBezTo>
                  <a:pt x="15709" y="14948"/>
                  <a:pt x="15490" y="14727"/>
                  <a:pt x="15218" y="14727"/>
                </a:cubicBezTo>
                <a:cubicBezTo>
                  <a:pt x="14947" y="14727"/>
                  <a:pt x="14727" y="14948"/>
                  <a:pt x="14727" y="15218"/>
                </a:cubicBezTo>
                <a:moveTo>
                  <a:pt x="20618" y="12764"/>
                </a:moveTo>
                <a:lnTo>
                  <a:pt x="17673" y="12764"/>
                </a:lnTo>
                <a:lnTo>
                  <a:pt x="17673" y="3927"/>
                </a:lnTo>
                <a:lnTo>
                  <a:pt x="3927" y="3927"/>
                </a:lnTo>
                <a:lnTo>
                  <a:pt x="3927" y="9510"/>
                </a:lnTo>
                <a:cubicBezTo>
                  <a:pt x="3308" y="10442"/>
                  <a:pt x="2945" y="11560"/>
                  <a:pt x="2945" y="12764"/>
                </a:cubicBezTo>
                <a:lnTo>
                  <a:pt x="982" y="12764"/>
                </a:lnTo>
                <a:lnTo>
                  <a:pt x="982" y="1964"/>
                </a:lnTo>
                <a:cubicBezTo>
                  <a:pt x="982" y="1422"/>
                  <a:pt x="1422" y="982"/>
                  <a:pt x="1964" y="982"/>
                </a:cubicBezTo>
                <a:lnTo>
                  <a:pt x="19636" y="982"/>
                </a:lnTo>
                <a:cubicBezTo>
                  <a:pt x="20178" y="982"/>
                  <a:pt x="20618" y="1422"/>
                  <a:pt x="20618" y="1964"/>
                </a:cubicBezTo>
                <a:cubicBezTo>
                  <a:pt x="20618" y="1964"/>
                  <a:pt x="20618" y="12764"/>
                  <a:pt x="20618" y="12764"/>
                </a:cubicBezTo>
                <a:close/>
                <a:moveTo>
                  <a:pt x="9327" y="12764"/>
                </a:moveTo>
                <a:cubicBezTo>
                  <a:pt x="9327" y="13035"/>
                  <a:pt x="9108" y="13255"/>
                  <a:pt x="8836" y="13255"/>
                </a:cubicBezTo>
                <a:cubicBezTo>
                  <a:pt x="8565" y="13255"/>
                  <a:pt x="8345" y="13035"/>
                  <a:pt x="8345" y="12764"/>
                </a:cubicBezTo>
                <a:cubicBezTo>
                  <a:pt x="8345" y="12493"/>
                  <a:pt x="8565" y="12273"/>
                  <a:pt x="8836" y="12273"/>
                </a:cubicBezTo>
                <a:cubicBezTo>
                  <a:pt x="9108" y="12273"/>
                  <a:pt x="9327" y="12493"/>
                  <a:pt x="9327" y="12764"/>
                </a:cubicBezTo>
                <a:moveTo>
                  <a:pt x="8836" y="7855"/>
                </a:moveTo>
                <a:cubicBezTo>
                  <a:pt x="10295" y="7855"/>
                  <a:pt x="11601" y="8494"/>
                  <a:pt x="12500" y="9505"/>
                </a:cubicBezTo>
                <a:lnTo>
                  <a:pt x="10301" y="12846"/>
                </a:lnTo>
                <a:cubicBezTo>
                  <a:pt x="10302" y="12818"/>
                  <a:pt x="10309" y="12792"/>
                  <a:pt x="10309" y="12764"/>
                </a:cubicBezTo>
                <a:cubicBezTo>
                  <a:pt x="10309" y="11951"/>
                  <a:pt x="9649" y="11291"/>
                  <a:pt x="8836" y="11291"/>
                </a:cubicBezTo>
                <a:cubicBezTo>
                  <a:pt x="8023" y="11291"/>
                  <a:pt x="7364" y="11951"/>
                  <a:pt x="7364" y="12764"/>
                </a:cubicBezTo>
                <a:cubicBezTo>
                  <a:pt x="7364" y="13578"/>
                  <a:pt x="8023" y="14236"/>
                  <a:pt x="8836" y="14236"/>
                </a:cubicBezTo>
                <a:cubicBezTo>
                  <a:pt x="9072" y="14236"/>
                  <a:pt x="9293" y="14176"/>
                  <a:pt x="9491" y="14076"/>
                </a:cubicBezTo>
                <a:lnTo>
                  <a:pt x="8925" y="14938"/>
                </a:lnTo>
                <a:lnTo>
                  <a:pt x="8639" y="14742"/>
                </a:lnTo>
                <a:lnTo>
                  <a:pt x="7962" y="16664"/>
                </a:lnTo>
                <a:lnTo>
                  <a:pt x="8494" y="17043"/>
                </a:lnTo>
                <a:lnTo>
                  <a:pt x="8881" y="16700"/>
                </a:lnTo>
                <a:lnTo>
                  <a:pt x="10064" y="16936"/>
                </a:lnTo>
                <a:lnTo>
                  <a:pt x="9561" y="16099"/>
                </a:lnTo>
                <a:lnTo>
                  <a:pt x="10020" y="15694"/>
                </a:lnTo>
                <a:lnTo>
                  <a:pt x="9423" y="15282"/>
                </a:lnTo>
                <a:lnTo>
                  <a:pt x="9736" y="15490"/>
                </a:lnTo>
                <a:lnTo>
                  <a:pt x="13114" y="10359"/>
                </a:lnTo>
                <a:cubicBezTo>
                  <a:pt x="13514" y="11069"/>
                  <a:pt x="13745" y="11889"/>
                  <a:pt x="13745" y="12764"/>
                </a:cubicBezTo>
                <a:cubicBezTo>
                  <a:pt x="13745" y="15475"/>
                  <a:pt x="11548" y="17673"/>
                  <a:pt x="8836" y="17673"/>
                </a:cubicBezTo>
                <a:cubicBezTo>
                  <a:pt x="6125" y="17673"/>
                  <a:pt x="3927" y="15475"/>
                  <a:pt x="3927" y="12764"/>
                </a:cubicBezTo>
                <a:cubicBezTo>
                  <a:pt x="3927" y="10053"/>
                  <a:pt x="6125" y="7855"/>
                  <a:pt x="8836" y="7855"/>
                </a:cubicBezTo>
                <a:moveTo>
                  <a:pt x="14727" y="5891"/>
                </a:moveTo>
                <a:cubicBezTo>
                  <a:pt x="14186" y="5891"/>
                  <a:pt x="13745" y="6331"/>
                  <a:pt x="13745" y="6873"/>
                </a:cubicBezTo>
                <a:cubicBezTo>
                  <a:pt x="13745" y="7062"/>
                  <a:pt x="13802" y="7237"/>
                  <a:pt x="13894" y="7387"/>
                </a:cubicBezTo>
                <a:lnTo>
                  <a:pt x="13057" y="8659"/>
                </a:lnTo>
                <a:cubicBezTo>
                  <a:pt x="11987" y="7558"/>
                  <a:pt x="10492" y="6873"/>
                  <a:pt x="8836" y="6873"/>
                </a:cubicBezTo>
                <a:cubicBezTo>
                  <a:pt x="7325" y="6873"/>
                  <a:pt x="5952" y="7447"/>
                  <a:pt x="4909" y="8382"/>
                </a:cubicBezTo>
                <a:lnTo>
                  <a:pt x="4909" y="4909"/>
                </a:lnTo>
                <a:lnTo>
                  <a:pt x="16691" y="4909"/>
                </a:lnTo>
                <a:lnTo>
                  <a:pt x="16691" y="16691"/>
                </a:lnTo>
                <a:lnTo>
                  <a:pt x="13219" y="16691"/>
                </a:lnTo>
                <a:cubicBezTo>
                  <a:pt x="14154" y="15649"/>
                  <a:pt x="14727" y="14275"/>
                  <a:pt x="14727" y="12764"/>
                </a:cubicBezTo>
                <a:cubicBezTo>
                  <a:pt x="14727" y="11536"/>
                  <a:pt x="14351" y="10397"/>
                  <a:pt x="13709" y="9454"/>
                </a:cubicBezTo>
                <a:lnTo>
                  <a:pt x="14764" y="7851"/>
                </a:lnTo>
                <a:cubicBezTo>
                  <a:pt x="15288" y="7832"/>
                  <a:pt x="15709" y="7403"/>
                  <a:pt x="15709" y="6873"/>
                </a:cubicBezTo>
                <a:cubicBezTo>
                  <a:pt x="15709" y="6331"/>
                  <a:pt x="15269" y="5891"/>
                  <a:pt x="14727" y="5891"/>
                </a:cubicBezTo>
                <a:moveTo>
                  <a:pt x="20618" y="19636"/>
                </a:moveTo>
                <a:cubicBezTo>
                  <a:pt x="20618" y="20178"/>
                  <a:pt x="20178" y="20618"/>
                  <a:pt x="19636" y="20618"/>
                </a:cubicBezTo>
                <a:lnTo>
                  <a:pt x="1964" y="20618"/>
                </a:lnTo>
                <a:cubicBezTo>
                  <a:pt x="1422" y="20618"/>
                  <a:pt x="982" y="20178"/>
                  <a:pt x="982" y="19636"/>
                </a:cubicBezTo>
                <a:lnTo>
                  <a:pt x="982" y="13745"/>
                </a:lnTo>
                <a:lnTo>
                  <a:pt x="3034" y="13745"/>
                </a:lnTo>
                <a:cubicBezTo>
                  <a:pt x="3502" y="16531"/>
                  <a:pt x="5918" y="18655"/>
                  <a:pt x="8836" y="18655"/>
                </a:cubicBezTo>
                <a:cubicBezTo>
                  <a:pt x="10040" y="18655"/>
                  <a:pt x="11158" y="18292"/>
                  <a:pt x="12090" y="17673"/>
                </a:cubicBezTo>
                <a:lnTo>
                  <a:pt x="17673" y="17673"/>
                </a:lnTo>
                <a:lnTo>
                  <a:pt x="17673" y="13745"/>
                </a:lnTo>
                <a:lnTo>
                  <a:pt x="20618" y="13745"/>
                </a:lnTo>
                <a:cubicBezTo>
                  <a:pt x="20618" y="13745"/>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7" name="Shape 3767"/>
          <p:cNvSpPr/>
          <p:nvPr/>
        </p:nvSpPr>
        <p:spPr>
          <a:xfrm>
            <a:off x="8481783" y="3358499"/>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8"/>
                  <a:pt x="3436" y="14236"/>
                </a:cubicBezTo>
                <a:lnTo>
                  <a:pt x="3436" y="10800"/>
                </a:lnTo>
                <a:lnTo>
                  <a:pt x="10309" y="10800"/>
                </a:lnTo>
                <a:lnTo>
                  <a:pt x="10309" y="14236"/>
                </a:lnTo>
                <a:cubicBezTo>
                  <a:pt x="10309" y="14508"/>
                  <a:pt x="10529" y="14727"/>
                  <a:pt x="10800" y="14727"/>
                </a:cubicBezTo>
                <a:cubicBezTo>
                  <a:pt x="11071" y="14727"/>
                  <a:pt x="11291" y="14508"/>
                  <a:pt x="11291" y="14236"/>
                </a:cubicBezTo>
                <a:lnTo>
                  <a:pt x="11291" y="10800"/>
                </a:lnTo>
                <a:lnTo>
                  <a:pt x="18164" y="10800"/>
                </a:lnTo>
                <a:lnTo>
                  <a:pt x="18164" y="14236"/>
                </a:lnTo>
                <a:cubicBezTo>
                  <a:pt x="18164" y="14508"/>
                  <a:pt x="18384" y="14727"/>
                  <a:pt x="18655" y="14727"/>
                </a:cubicBezTo>
                <a:cubicBezTo>
                  <a:pt x="18926" y="14727"/>
                  <a:pt x="19145" y="14508"/>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8"/>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8" name="Shape 3768"/>
          <p:cNvSpPr/>
          <p:nvPr/>
        </p:nvSpPr>
        <p:spPr>
          <a:xfrm>
            <a:off x="4875696" y="3760238"/>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7020" y="13745"/>
                </a:moveTo>
                <a:lnTo>
                  <a:pt x="4860" y="13745"/>
                </a:lnTo>
                <a:lnTo>
                  <a:pt x="4860" y="15709"/>
                </a:lnTo>
                <a:lnTo>
                  <a:pt x="7020" y="15709"/>
                </a:lnTo>
                <a:cubicBezTo>
                  <a:pt x="7020" y="15709"/>
                  <a:pt x="7020" y="13745"/>
                  <a:pt x="7020" y="13745"/>
                </a:cubicBezTo>
                <a:close/>
                <a:moveTo>
                  <a:pt x="5400" y="10800"/>
                </a:moveTo>
                <a:lnTo>
                  <a:pt x="3240" y="10800"/>
                </a:lnTo>
                <a:lnTo>
                  <a:pt x="3240" y="12764"/>
                </a:lnTo>
                <a:lnTo>
                  <a:pt x="5400" y="12764"/>
                </a:lnTo>
                <a:cubicBezTo>
                  <a:pt x="5400" y="12764"/>
                  <a:pt x="5400" y="10800"/>
                  <a:pt x="5400" y="10800"/>
                </a:cubicBezTo>
                <a:close/>
                <a:moveTo>
                  <a:pt x="5940" y="18655"/>
                </a:moveTo>
                <a:lnTo>
                  <a:pt x="15660" y="18655"/>
                </a:lnTo>
                <a:lnTo>
                  <a:pt x="15660" y="16691"/>
                </a:lnTo>
                <a:lnTo>
                  <a:pt x="5940" y="16691"/>
                </a:lnTo>
                <a:cubicBezTo>
                  <a:pt x="5940" y="16691"/>
                  <a:pt x="5940" y="18655"/>
                  <a:pt x="5940" y="18655"/>
                </a:cubicBezTo>
                <a:close/>
                <a:moveTo>
                  <a:pt x="20520" y="19636"/>
                </a:moveTo>
                <a:cubicBezTo>
                  <a:pt x="20520" y="20179"/>
                  <a:pt x="20036" y="20618"/>
                  <a:pt x="19440" y="20618"/>
                </a:cubicBezTo>
                <a:lnTo>
                  <a:pt x="2160" y="20618"/>
                </a:lnTo>
                <a:cubicBezTo>
                  <a:pt x="1564" y="20618"/>
                  <a:pt x="1080" y="20179"/>
                  <a:pt x="1080" y="19636"/>
                </a:cubicBezTo>
                <a:lnTo>
                  <a:pt x="1080" y="9818"/>
                </a:lnTo>
                <a:cubicBezTo>
                  <a:pt x="1080" y="9276"/>
                  <a:pt x="1564" y="8836"/>
                  <a:pt x="2160" y="8836"/>
                </a:cubicBezTo>
                <a:lnTo>
                  <a:pt x="19440" y="8836"/>
                </a:lnTo>
                <a:cubicBezTo>
                  <a:pt x="20036" y="8836"/>
                  <a:pt x="20520" y="9276"/>
                  <a:pt x="20520" y="9818"/>
                </a:cubicBezTo>
                <a:cubicBezTo>
                  <a:pt x="20520" y="9818"/>
                  <a:pt x="20520" y="19636"/>
                  <a:pt x="20520" y="19636"/>
                </a:cubicBezTo>
                <a:close/>
                <a:moveTo>
                  <a:pt x="19440" y="7855"/>
                </a:moveTo>
                <a:lnTo>
                  <a:pt x="2160" y="7855"/>
                </a:lnTo>
                <a:cubicBezTo>
                  <a:pt x="967" y="7855"/>
                  <a:pt x="0" y="8734"/>
                  <a:pt x="0" y="9818"/>
                </a:cubicBezTo>
                <a:lnTo>
                  <a:pt x="0" y="19636"/>
                </a:lnTo>
                <a:cubicBezTo>
                  <a:pt x="0" y="20721"/>
                  <a:pt x="967" y="21600"/>
                  <a:pt x="2160" y="21600"/>
                </a:cubicBezTo>
                <a:lnTo>
                  <a:pt x="19440" y="21600"/>
                </a:lnTo>
                <a:cubicBezTo>
                  <a:pt x="20633" y="21600"/>
                  <a:pt x="21600" y="20721"/>
                  <a:pt x="21600" y="19636"/>
                </a:cubicBezTo>
                <a:lnTo>
                  <a:pt x="21600" y="9818"/>
                </a:lnTo>
                <a:cubicBezTo>
                  <a:pt x="21600" y="8734"/>
                  <a:pt x="20633" y="7855"/>
                  <a:pt x="19440" y="7855"/>
                </a:cubicBezTo>
                <a:moveTo>
                  <a:pt x="16200" y="12764"/>
                </a:moveTo>
                <a:lnTo>
                  <a:pt x="18360" y="12764"/>
                </a:lnTo>
                <a:lnTo>
                  <a:pt x="18360" y="10800"/>
                </a:lnTo>
                <a:lnTo>
                  <a:pt x="16200" y="10800"/>
                </a:lnTo>
                <a:cubicBezTo>
                  <a:pt x="16200" y="10800"/>
                  <a:pt x="16200" y="12764"/>
                  <a:pt x="16200" y="12764"/>
                </a:cubicBezTo>
                <a:close/>
                <a:moveTo>
                  <a:pt x="14580" y="15709"/>
                </a:moveTo>
                <a:lnTo>
                  <a:pt x="16740" y="15709"/>
                </a:lnTo>
                <a:lnTo>
                  <a:pt x="16740" y="13745"/>
                </a:lnTo>
                <a:lnTo>
                  <a:pt x="14580" y="13745"/>
                </a:lnTo>
                <a:cubicBezTo>
                  <a:pt x="14580" y="13745"/>
                  <a:pt x="14580" y="15709"/>
                  <a:pt x="14580" y="15709"/>
                </a:cubicBezTo>
                <a:close/>
                <a:moveTo>
                  <a:pt x="10800" y="0"/>
                </a:moveTo>
                <a:lnTo>
                  <a:pt x="6480" y="3927"/>
                </a:lnTo>
                <a:lnTo>
                  <a:pt x="15120" y="3927"/>
                </a:lnTo>
                <a:cubicBezTo>
                  <a:pt x="15120" y="3927"/>
                  <a:pt x="10800" y="0"/>
                  <a:pt x="10800" y="0"/>
                </a:cubicBezTo>
                <a:close/>
                <a:moveTo>
                  <a:pt x="8640" y="10800"/>
                </a:moveTo>
                <a:lnTo>
                  <a:pt x="6480" y="10800"/>
                </a:lnTo>
                <a:lnTo>
                  <a:pt x="6480" y="12764"/>
                </a:lnTo>
                <a:lnTo>
                  <a:pt x="8640" y="12764"/>
                </a:lnTo>
                <a:cubicBezTo>
                  <a:pt x="8640" y="12764"/>
                  <a:pt x="8640" y="10800"/>
                  <a:pt x="8640" y="10800"/>
                </a:cubicBezTo>
                <a:close/>
                <a:moveTo>
                  <a:pt x="11340" y="15709"/>
                </a:moveTo>
                <a:lnTo>
                  <a:pt x="13500" y="15709"/>
                </a:lnTo>
                <a:lnTo>
                  <a:pt x="13500" y="13745"/>
                </a:lnTo>
                <a:lnTo>
                  <a:pt x="11340" y="13745"/>
                </a:lnTo>
                <a:cubicBezTo>
                  <a:pt x="11340" y="13745"/>
                  <a:pt x="11340" y="15709"/>
                  <a:pt x="11340" y="15709"/>
                </a:cubicBezTo>
                <a:close/>
                <a:moveTo>
                  <a:pt x="15120" y="10800"/>
                </a:moveTo>
                <a:lnTo>
                  <a:pt x="12960" y="10800"/>
                </a:lnTo>
                <a:lnTo>
                  <a:pt x="12960" y="12764"/>
                </a:lnTo>
                <a:lnTo>
                  <a:pt x="15120" y="12764"/>
                </a:lnTo>
                <a:cubicBezTo>
                  <a:pt x="15120" y="12764"/>
                  <a:pt x="15120" y="10800"/>
                  <a:pt x="15120" y="10800"/>
                </a:cubicBezTo>
                <a:close/>
                <a:moveTo>
                  <a:pt x="11880" y="10800"/>
                </a:moveTo>
                <a:lnTo>
                  <a:pt x="9720" y="10800"/>
                </a:lnTo>
                <a:lnTo>
                  <a:pt x="9720" y="12764"/>
                </a:lnTo>
                <a:lnTo>
                  <a:pt x="11880" y="12764"/>
                </a:lnTo>
                <a:cubicBezTo>
                  <a:pt x="11880" y="12764"/>
                  <a:pt x="11880" y="10800"/>
                  <a:pt x="11880" y="10800"/>
                </a:cubicBezTo>
                <a:close/>
                <a:moveTo>
                  <a:pt x="8100" y="15709"/>
                </a:moveTo>
                <a:lnTo>
                  <a:pt x="10260" y="15709"/>
                </a:lnTo>
                <a:lnTo>
                  <a:pt x="10260" y="13745"/>
                </a:lnTo>
                <a:lnTo>
                  <a:pt x="8100" y="13745"/>
                </a:lnTo>
                <a:cubicBezTo>
                  <a:pt x="8100" y="13745"/>
                  <a:pt x="8100" y="15709"/>
                  <a:pt x="8100" y="1570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9" name="Shape 3769"/>
          <p:cNvSpPr/>
          <p:nvPr/>
        </p:nvSpPr>
        <p:spPr>
          <a:xfrm>
            <a:off x="5277435" y="3760238"/>
            <a:ext cx="191305" cy="210435"/>
          </a:xfrm>
          <a:custGeom>
            <a:avLst/>
            <a:gdLst/>
            <a:ahLst/>
            <a:cxnLst>
              <a:cxn ang="0">
                <a:pos x="wd2" y="hd2"/>
              </a:cxn>
              <a:cxn ang="5400000">
                <a:pos x="wd2" y="hd2"/>
              </a:cxn>
              <a:cxn ang="10800000">
                <a:pos x="wd2" y="hd2"/>
              </a:cxn>
              <a:cxn ang="16200000">
                <a:pos x="wd2" y="hd2"/>
              </a:cxn>
            </a:cxnLst>
            <a:rect l="0" t="0" r="r" b="b"/>
            <a:pathLst>
              <a:path w="21600" h="21600" extrusionOk="0">
                <a:moveTo>
                  <a:pt x="5940" y="10800"/>
                </a:moveTo>
                <a:lnTo>
                  <a:pt x="15660" y="10800"/>
                </a:lnTo>
                <a:lnTo>
                  <a:pt x="15660" y="8836"/>
                </a:lnTo>
                <a:lnTo>
                  <a:pt x="5940" y="8836"/>
                </a:lnTo>
                <a:cubicBezTo>
                  <a:pt x="5940" y="8836"/>
                  <a:pt x="5940" y="10800"/>
                  <a:pt x="5940" y="10800"/>
                </a:cubicBezTo>
                <a:close/>
                <a:moveTo>
                  <a:pt x="5400" y="2945"/>
                </a:moveTo>
                <a:lnTo>
                  <a:pt x="3240" y="2945"/>
                </a:lnTo>
                <a:lnTo>
                  <a:pt x="3240" y="4909"/>
                </a:lnTo>
                <a:lnTo>
                  <a:pt x="5400" y="4909"/>
                </a:lnTo>
                <a:cubicBezTo>
                  <a:pt x="5400" y="4909"/>
                  <a:pt x="5400" y="2945"/>
                  <a:pt x="5400" y="2945"/>
                </a:cubicBezTo>
                <a:close/>
                <a:moveTo>
                  <a:pt x="7020" y="5891"/>
                </a:moveTo>
                <a:lnTo>
                  <a:pt x="4860" y="5891"/>
                </a:lnTo>
                <a:lnTo>
                  <a:pt x="4860" y="7855"/>
                </a:lnTo>
                <a:lnTo>
                  <a:pt x="7020" y="7855"/>
                </a:lnTo>
                <a:cubicBezTo>
                  <a:pt x="7020" y="7855"/>
                  <a:pt x="7020" y="5891"/>
                  <a:pt x="7020" y="5891"/>
                </a:cubicBezTo>
                <a:close/>
                <a:moveTo>
                  <a:pt x="14580" y="7855"/>
                </a:moveTo>
                <a:lnTo>
                  <a:pt x="16740" y="7855"/>
                </a:lnTo>
                <a:lnTo>
                  <a:pt x="16740" y="5891"/>
                </a:lnTo>
                <a:lnTo>
                  <a:pt x="14580" y="5891"/>
                </a:lnTo>
                <a:cubicBezTo>
                  <a:pt x="14580" y="5891"/>
                  <a:pt x="14580" y="7855"/>
                  <a:pt x="14580" y="7855"/>
                </a:cubicBezTo>
                <a:close/>
                <a:moveTo>
                  <a:pt x="20520" y="11782"/>
                </a:moveTo>
                <a:cubicBezTo>
                  <a:pt x="20520" y="12325"/>
                  <a:pt x="20036" y="12764"/>
                  <a:pt x="19440" y="12764"/>
                </a:cubicBezTo>
                <a:lnTo>
                  <a:pt x="2160" y="12764"/>
                </a:lnTo>
                <a:cubicBezTo>
                  <a:pt x="1564" y="12764"/>
                  <a:pt x="1080" y="12325"/>
                  <a:pt x="1080" y="11782"/>
                </a:cubicBezTo>
                <a:lnTo>
                  <a:pt x="1080" y="1964"/>
                </a:lnTo>
                <a:cubicBezTo>
                  <a:pt x="1080" y="1422"/>
                  <a:pt x="1564" y="982"/>
                  <a:pt x="2160" y="982"/>
                </a:cubicBezTo>
                <a:lnTo>
                  <a:pt x="19440" y="982"/>
                </a:lnTo>
                <a:cubicBezTo>
                  <a:pt x="20036" y="982"/>
                  <a:pt x="20520" y="1422"/>
                  <a:pt x="20520" y="1964"/>
                </a:cubicBezTo>
                <a:cubicBezTo>
                  <a:pt x="20520" y="1964"/>
                  <a:pt x="20520" y="11782"/>
                  <a:pt x="20520" y="11782"/>
                </a:cubicBezTo>
                <a:close/>
                <a:moveTo>
                  <a:pt x="19440" y="0"/>
                </a:moveTo>
                <a:lnTo>
                  <a:pt x="2160" y="0"/>
                </a:lnTo>
                <a:cubicBezTo>
                  <a:pt x="967" y="0"/>
                  <a:pt x="0" y="879"/>
                  <a:pt x="0" y="1964"/>
                </a:cubicBezTo>
                <a:lnTo>
                  <a:pt x="0" y="11782"/>
                </a:lnTo>
                <a:cubicBezTo>
                  <a:pt x="0" y="12866"/>
                  <a:pt x="967" y="13745"/>
                  <a:pt x="2160" y="13745"/>
                </a:cubicBezTo>
                <a:lnTo>
                  <a:pt x="19440" y="13745"/>
                </a:lnTo>
                <a:cubicBezTo>
                  <a:pt x="20633" y="13745"/>
                  <a:pt x="21600" y="12866"/>
                  <a:pt x="21600" y="11782"/>
                </a:cubicBezTo>
                <a:lnTo>
                  <a:pt x="21600" y="1964"/>
                </a:lnTo>
                <a:cubicBezTo>
                  <a:pt x="21600" y="879"/>
                  <a:pt x="20633" y="0"/>
                  <a:pt x="19440" y="0"/>
                </a:cubicBezTo>
                <a:moveTo>
                  <a:pt x="16200" y="4909"/>
                </a:moveTo>
                <a:lnTo>
                  <a:pt x="18360" y="4909"/>
                </a:lnTo>
                <a:lnTo>
                  <a:pt x="18360" y="2945"/>
                </a:lnTo>
                <a:lnTo>
                  <a:pt x="16200" y="2945"/>
                </a:lnTo>
                <a:cubicBezTo>
                  <a:pt x="16200" y="2945"/>
                  <a:pt x="16200" y="4909"/>
                  <a:pt x="16200" y="4909"/>
                </a:cubicBezTo>
                <a:close/>
                <a:moveTo>
                  <a:pt x="8640" y="2945"/>
                </a:moveTo>
                <a:lnTo>
                  <a:pt x="6480" y="2945"/>
                </a:lnTo>
                <a:lnTo>
                  <a:pt x="6480" y="4909"/>
                </a:lnTo>
                <a:lnTo>
                  <a:pt x="8640" y="4909"/>
                </a:lnTo>
                <a:cubicBezTo>
                  <a:pt x="8640" y="4909"/>
                  <a:pt x="8640" y="2945"/>
                  <a:pt x="8640" y="2945"/>
                </a:cubicBezTo>
                <a:close/>
                <a:moveTo>
                  <a:pt x="11340" y="7855"/>
                </a:moveTo>
                <a:lnTo>
                  <a:pt x="13500" y="7855"/>
                </a:lnTo>
                <a:lnTo>
                  <a:pt x="13500" y="5891"/>
                </a:lnTo>
                <a:lnTo>
                  <a:pt x="11340" y="5891"/>
                </a:lnTo>
                <a:cubicBezTo>
                  <a:pt x="11340" y="5891"/>
                  <a:pt x="11340" y="7855"/>
                  <a:pt x="11340" y="7855"/>
                </a:cubicBezTo>
                <a:close/>
                <a:moveTo>
                  <a:pt x="10800" y="21600"/>
                </a:moveTo>
                <a:lnTo>
                  <a:pt x="15120" y="17673"/>
                </a:lnTo>
                <a:lnTo>
                  <a:pt x="6480" y="17673"/>
                </a:lnTo>
                <a:cubicBezTo>
                  <a:pt x="6480" y="17673"/>
                  <a:pt x="10800" y="21600"/>
                  <a:pt x="10800" y="21600"/>
                </a:cubicBezTo>
                <a:close/>
                <a:moveTo>
                  <a:pt x="15120" y="2945"/>
                </a:moveTo>
                <a:lnTo>
                  <a:pt x="12960" y="2945"/>
                </a:lnTo>
                <a:lnTo>
                  <a:pt x="12960" y="4909"/>
                </a:lnTo>
                <a:lnTo>
                  <a:pt x="15120" y="4909"/>
                </a:lnTo>
                <a:cubicBezTo>
                  <a:pt x="15120" y="4909"/>
                  <a:pt x="15120" y="2945"/>
                  <a:pt x="15120" y="2945"/>
                </a:cubicBezTo>
                <a:close/>
                <a:moveTo>
                  <a:pt x="8100" y="7855"/>
                </a:moveTo>
                <a:lnTo>
                  <a:pt x="10260" y="7855"/>
                </a:lnTo>
                <a:lnTo>
                  <a:pt x="10260" y="5891"/>
                </a:lnTo>
                <a:lnTo>
                  <a:pt x="8100" y="5891"/>
                </a:lnTo>
                <a:cubicBezTo>
                  <a:pt x="8100" y="5891"/>
                  <a:pt x="8100" y="7855"/>
                  <a:pt x="8100" y="7855"/>
                </a:cubicBezTo>
                <a:close/>
                <a:moveTo>
                  <a:pt x="11880" y="2945"/>
                </a:moveTo>
                <a:lnTo>
                  <a:pt x="9720" y="2945"/>
                </a:lnTo>
                <a:lnTo>
                  <a:pt x="9720" y="4909"/>
                </a:lnTo>
                <a:lnTo>
                  <a:pt x="11880" y="4909"/>
                </a:lnTo>
                <a:cubicBezTo>
                  <a:pt x="11880" y="4909"/>
                  <a:pt x="11880" y="2945"/>
                  <a:pt x="11880" y="294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0" name="Shape 3770"/>
          <p:cNvSpPr/>
          <p:nvPr/>
        </p:nvSpPr>
        <p:spPr>
          <a:xfrm>
            <a:off x="5669609" y="3779369"/>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5976" y="20400"/>
                </a:moveTo>
                <a:lnTo>
                  <a:pt x="10800" y="13522"/>
                </a:lnTo>
                <a:lnTo>
                  <a:pt x="15623" y="20400"/>
                </a:lnTo>
                <a:cubicBezTo>
                  <a:pt x="15623" y="20400"/>
                  <a:pt x="5976" y="20400"/>
                  <a:pt x="5976" y="20400"/>
                </a:cubicBezTo>
                <a:close/>
                <a:moveTo>
                  <a:pt x="17063" y="20610"/>
                </a:moveTo>
                <a:lnTo>
                  <a:pt x="11172" y="12210"/>
                </a:lnTo>
                <a:lnTo>
                  <a:pt x="11168" y="12214"/>
                </a:lnTo>
                <a:cubicBezTo>
                  <a:pt x="11078" y="12086"/>
                  <a:pt x="10949" y="12000"/>
                  <a:pt x="10800" y="12000"/>
                </a:cubicBezTo>
                <a:cubicBezTo>
                  <a:pt x="10650" y="12000"/>
                  <a:pt x="10521" y="12086"/>
                  <a:pt x="10432" y="12214"/>
                </a:cubicBezTo>
                <a:lnTo>
                  <a:pt x="10427" y="12210"/>
                </a:lnTo>
                <a:lnTo>
                  <a:pt x="4536" y="20610"/>
                </a:lnTo>
                <a:lnTo>
                  <a:pt x="4540" y="20614"/>
                </a:lnTo>
                <a:cubicBezTo>
                  <a:pt x="4467" y="20720"/>
                  <a:pt x="4418" y="20851"/>
                  <a:pt x="4418" y="21000"/>
                </a:cubicBezTo>
                <a:cubicBezTo>
                  <a:pt x="4418" y="21332"/>
                  <a:pt x="4638" y="21600"/>
                  <a:pt x="4909" y="21600"/>
                </a:cubicBezTo>
                <a:lnTo>
                  <a:pt x="16691" y="21600"/>
                </a:lnTo>
                <a:cubicBezTo>
                  <a:pt x="16961" y="21600"/>
                  <a:pt x="17182" y="21332"/>
                  <a:pt x="17182" y="21000"/>
                </a:cubicBezTo>
                <a:cubicBezTo>
                  <a:pt x="17182" y="20851"/>
                  <a:pt x="17132" y="20720"/>
                  <a:pt x="17059" y="20614"/>
                </a:cubicBezTo>
                <a:cubicBezTo>
                  <a:pt x="17059" y="20614"/>
                  <a:pt x="17063" y="20610"/>
                  <a:pt x="17063" y="20610"/>
                </a:cubicBezTo>
                <a:close/>
                <a:moveTo>
                  <a:pt x="21109" y="0"/>
                </a:moveTo>
                <a:lnTo>
                  <a:pt x="491" y="0"/>
                </a:lnTo>
                <a:cubicBezTo>
                  <a:pt x="220" y="0"/>
                  <a:pt x="0" y="270"/>
                  <a:pt x="0" y="600"/>
                </a:cubicBezTo>
                <a:lnTo>
                  <a:pt x="0" y="17400"/>
                </a:lnTo>
                <a:cubicBezTo>
                  <a:pt x="0" y="17732"/>
                  <a:pt x="220" y="18000"/>
                  <a:pt x="491" y="18000"/>
                </a:cubicBezTo>
                <a:lnTo>
                  <a:pt x="4418" y="18000"/>
                </a:lnTo>
                <a:cubicBezTo>
                  <a:pt x="4689" y="18000"/>
                  <a:pt x="4909" y="17732"/>
                  <a:pt x="4909" y="17400"/>
                </a:cubicBezTo>
                <a:cubicBezTo>
                  <a:pt x="4909" y="17068"/>
                  <a:pt x="4689" y="16800"/>
                  <a:pt x="4418" y="16800"/>
                </a:cubicBezTo>
                <a:lnTo>
                  <a:pt x="982" y="16800"/>
                </a:lnTo>
                <a:lnTo>
                  <a:pt x="982" y="1200"/>
                </a:lnTo>
                <a:lnTo>
                  <a:pt x="20618" y="1200"/>
                </a:lnTo>
                <a:lnTo>
                  <a:pt x="20618" y="16800"/>
                </a:lnTo>
                <a:lnTo>
                  <a:pt x="17182" y="16800"/>
                </a:lnTo>
                <a:cubicBezTo>
                  <a:pt x="16910" y="16800"/>
                  <a:pt x="16691" y="17068"/>
                  <a:pt x="16691" y="17400"/>
                </a:cubicBezTo>
                <a:cubicBezTo>
                  <a:pt x="16691" y="17732"/>
                  <a:pt x="16910" y="18000"/>
                  <a:pt x="17182" y="18000"/>
                </a:cubicBezTo>
                <a:lnTo>
                  <a:pt x="21109" y="18000"/>
                </a:lnTo>
                <a:cubicBezTo>
                  <a:pt x="21379" y="18000"/>
                  <a:pt x="21600" y="17732"/>
                  <a:pt x="21600" y="17400"/>
                </a:cubicBezTo>
                <a:lnTo>
                  <a:pt x="21600" y="600"/>
                </a:lnTo>
                <a:cubicBezTo>
                  <a:pt x="21600" y="270"/>
                  <a:pt x="21379" y="0"/>
                  <a:pt x="21109"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1" name="Shape 3771"/>
          <p:cNvSpPr/>
          <p:nvPr/>
        </p:nvSpPr>
        <p:spPr>
          <a:xfrm>
            <a:off x="6071348" y="3760238"/>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4" y="20618"/>
                </a:moveTo>
                <a:lnTo>
                  <a:pt x="15069" y="13232"/>
                </a:lnTo>
                <a:lnTo>
                  <a:pt x="15063" y="13229"/>
                </a:lnTo>
                <a:cubicBezTo>
                  <a:pt x="15472" y="12512"/>
                  <a:pt x="15709" y="11685"/>
                  <a:pt x="15709" y="10800"/>
                </a:cubicBezTo>
                <a:cubicBezTo>
                  <a:pt x="15709" y="9192"/>
                  <a:pt x="14932" y="7768"/>
                  <a:pt x="13736" y="6873"/>
                </a:cubicBezTo>
                <a:lnTo>
                  <a:pt x="19796" y="6873"/>
                </a:lnTo>
                <a:cubicBezTo>
                  <a:pt x="20322" y="8076"/>
                  <a:pt x="20618" y="9403"/>
                  <a:pt x="20618" y="10800"/>
                </a:cubicBezTo>
                <a:cubicBezTo>
                  <a:pt x="20618" y="16221"/>
                  <a:pt x="16225" y="20615"/>
                  <a:pt x="10804" y="20618"/>
                </a:cubicBezTo>
                <a:moveTo>
                  <a:pt x="9707" y="20554"/>
                </a:moveTo>
                <a:cubicBezTo>
                  <a:pt x="4799" y="20010"/>
                  <a:pt x="982" y="15853"/>
                  <a:pt x="982" y="10800"/>
                </a:cubicBezTo>
                <a:cubicBezTo>
                  <a:pt x="982" y="9010"/>
                  <a:pt x="1468" y="7338"/>
                  <a:pt x="2305" y="5893"/>
                </a:cubicBezTo>
                <a:lnTo>
                  <a:pt x="6452" y="13076"/>
                </a:lnTo>
                <a:cubicBezTo>
                  <a:pt x="7273" y="14640"/>
                  <a:pt x="8911" y="15709"/>
                  <a:pt x="10800" y="15709"/>
                </a:cubicBezTo>
                <a:cubicBezTo>
                  <a:pt x="11487" y="15709"/>
                  <a:pt x="12141" y="15567"/>
                  <a:pt x="12734" y="15312"/>
                </a:cubicBezTo>
                <a:cubicBezTo>
                  <a:pt x="12734" y="15312"/>
                  <a:pt x="9707" y="20554"/>
                  <a:pt x="9707" y="20554"/>
                </a:cubicBezTo>
                <a:close/>
                <a:moveTo>
                  <a:pt x="7315" y="12606"/>
                </a:moveTo>
                <a:cubicBezTo>
                  <a:pt x="7034" y="12066"/>
                  <a:pt x="6873" y="11452"/>
                  <a:pt x="6873" y="10800"/>
                </a:cubicBezTo>
                <a:cubicBezTo>
                  <a:pt x="6873" y="8631"/>
                  <a:pt x="8631" y="6873"/>
                  <a:pt x="10800" y="6873"/>
                </a:cubicBezTo>
                <a:cubicBezTo>
                  <a:pt x="12969" y="6873"/>
                  <a:pt x="14727" y="8631"/>
                  <a:pt x="14727" y="10800"/>
                </a:cubicBezTo>
                <a:cubicBezTo>
                  <a:pt x="14727" y="12969"/>
                  <a:pt x="12969" y="14727"/>
                  <a:pt x="10800" y="14727"/>
                </a:cubicBezTo>
                <a:cubicBezTo>
                  <a:pt x="9318" y="14727"/>
                  <a:pt x="8029" y="13906"/>
                  <a:pt x="7359" y="12694"/>
                </a:cubicBezTo>
                <a:lnTo>
                  <a:pt x="7364" y="12692"/>
                </a:lnTo>
                <a:cubicBezTo>
                  <a:pt x="7364" y="12692"/>
                  <a:pt x="7315" y="12606"/>
                  <a:pt x="7315" y="12606"/>
                </a:cubicBezTo>
                <a:close/>
                <a:moveTo>
                  <a:pt x="10800" y="982"/>
                </a:moveTo>
                <a:cubicBezTo>
                  <a:pt x="14432" y="982"/>
                  <a:pt x="17596" y="2960"/>
                  <a:pt x="19294" y="5891"/>
                </a:cubicBezTo>
                <a:lnTo>
                  <a:pt x="10800" y="5891"/>
                </a:lnTo>
                <a:cubicBezTo>
                  <a:pt x="8290" y="5891"/>
                  <a:pt x="6223" y="7777"/>
                  <a:pt x="5930" y="10207"/>
                </a:cubicBezTo>
                <a:lnTo>
                  <a:pt x="2909" y="4975"/>
                </a:lnTo>
                <a:cubicBezTo>
                  <a:pt x="4698" y="2557"/>
                  <a:pt x="7562" y="982"/>
                  <a:pt x="10800" y="982"/>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2" name="Shape 3772"/>
          <p:cNvSpPr/>
          <p:nvPr/>
        </p:nvSpPr>
        <p:spPr>
          <a:xfrm>
            <a:off x="6473087" y="3812847"/>
            <a:ext cx="210435" cy="95652"/>
          </a:xfrm>
          <a:custGeom>
            <a:avLst/>
            <a:gdLst/>
            <a:ahLst/>
            <a:cxnLst>
              <a:cxn ang="0">
                <a:pos x="wd2" y="hd2"/>
              </a:cxn>
              <a:cxn ang="5400000">
                <a:pos x="wd2" y="hd2"/>
              </a:cxn>
              <a:cxn ang="10800000">
                <a:pos x="wd2" y="hd2"/>
              </a:cxn>
              <a:cxn ang="16200000">
                <a:pos x="wd2" y="hd2"/>
              </a:cxn>
            </a:cxnLst>
            <a:rect l="0" t="0" r="r" b="b"/>
            <a:pathLst>
              <a:path w="21600" h="21600" extrusionOk="0">
                <a:moveTo>
                  <a:pt x="16724" y="15101"/>
                </a:moveTo>
                <a:lnTo>
                  <a:pt x="17582" y="15101"/>
                </a:lnTo>
                <a:lnTo>
                  <a:pt x="17582" y="8845"/>
                </a:lnTo>
                <a:lnTo>
                  <a:pt x="16724" y="8845"/>
                </a:lnTo>
                <a:cubicBezTo>
                  <a:pt x="16724" y="8845"/>
                  <a:pt x="16724" y="15101"/>
                  <a:pt x="16724" y="15101"/>
                </a:cubicBezTo>
                <a:close/>
                <a:moveTo>
                  <a:pt x="13336" y="15101"/>
                </a:moveTo>
                <a:lnTo>
                  <a:pt x="14199" y="15101"/>
                </a:lnTo>
                <a:lnTo>
                  <a:pt x="14199" y="11633"/>
                </a:lnTo>
                <a:lnTo>
                  <a:pt x="15565" y="11633"/>
                </a:lnTo>
                <a:lnTo>
                  <a:pt x="15565" y="10047"/>
                </a:lnTo>
                <a:lnTo>
                  <a:pt x="14199" y="10047"/>
                </a:lnTo>
                <a:lnTo>
                  <a:pt x="14199" y="8077"/>
                </a:lnTo>
                <a:lnTo>
                  <a:pt x="15661" y="8077"/>
                </a:lnTo>
                <a:lnTo>
                  <a:pt x="15661" y="6478"/>
                </a:lnTo>
                <a:lnTo>
                  <a:pt x="13336" y="6478"/>
                </a:lnTo>
                <a:cubicBezTo>
                  <a:pt x="13336" y="6478"/>
                  <a:pt x="13336" y="15101"/>
                  <a:pt x="13336" y="15101"/>
                </a:cubicBezTo>
                <a:close/>
                <a:moveTo>
                  <a:pt x="20618" y="12960"/>
                </a:moveTo>
                <a:cubicBezTo>
                  <a:pt x="20618" y="16538"/>
                  <a:pt x="19299" y="19440"/>
                  <a:pt x="17673" y="19440"/>
                </a:cubicBezTo>
                <a:lnTo>
                  <a:pt x="7855" y="19440"/>
                </a:lnTo>
                <a:cubicBezTo>
                  <a:pt x="9481" y="19440"/>
                  <a:pt x="10800" y="16538"/>
                  <a:pt x="10800" y="12960"/>
                </a:cubicBezTo>
                <a:lnTo>
                  <a:pt x="10800" y="8640"/>
                </a:lnTo>
                <a:cubicBezTo>
                  <a:pt x="10800" y="5062"/>
                  <a:pt x="12119" y="2160"/>
                  <a:pt x="13745" y="2160"/>
                </a:cubicBezTo>
                <a:lnTo>
                  <a:pt x="17673" y="2160"/>
                </a:lnTo>
                <a:cubicBezTo>
                  <a:pt x="19299" y="2160"/>
                  <a:pt x="20618" y="5062"/>
                  <a:pt x="20618" y="8640"/>
                </a:cubicBezTo>
                <a:cubicBezTo>
                  <a:pt x="20618" y="8640"/>
                  <a:pt x="20618" y="12960"/>
                  <a:pt x="20618" y="12960"/>
                </a:cubicBezTo>
                <a:close/>
                <a:moveTo>
                  <a:pt x="6607" y="15122"/>
                </a:moveTo>
                <a:lnTo>
                  <a:pt x="5673" y="15122"/>
                </a:lnTo>
                <a:lnTo>
                  <a:pt x="5350" y="11399"/>
                </a:lnTo>
                <a:cubicBezTo>
                  <a:pt x="5276" y="10528"/>
                  <a:pt x="5214" y="9718"/>
                  <a:pt x="5168" y="8731"/>
                </a:cubicBezTo>
                <a:lnTo>
                  <a:pt x="5157" y="8731"/>
                </a:lnTo>
                <a:cubicBezTo>
                  <a:pt x="5090" y="9705"/>
                  <a:pt x="5028" y="10528"/>
                  <a:pt x="4937" y="11399"/>
                </a:cubicBezTo>
                <a:lnTo>
                  <a:pt x="4574" y="15122"/>
                </a:lnTo>
                <a:lnTo>
                  <a:pt x="3630" y="15122"/>
                </a:lnTo>
                <a:lnTo>
                  <a:pt x="2723" y="6472"/>
                </a:lnTo>
                <a:lnTo>
                  <a:pt x="3646" y="6472"/>
                </a:lnTo>
                <a:lnTo>
                  <a:pt x="3934" y="10039"/>
                </a:lnTo>
                <a:cubicBezTo>
                  <a:pt x="4020" y="11066"/>
                  <a:pt x="4099" y="12182"/>
                  <a:pt x="4162" y="13055"/>
                </a:cubicBezTo>
                <a:lnTo>
                  <a:pt x="4172" y="13055"/>
                </a:lnTo>
                <a:cubicBezTo>
                  <a:pt x="4235" y="12118"/>
                  <a:pt x="4326" y="11078"/>
                  <a:pt x="4422" y="10013"/>
                </a:cubicBezTo>
                <a:lnTo>
                  <a:pt x="4744" y="6472"/>
                </a:lnTo>
                <a:lnTo>
                  <a:pt x="5662" y="6472"/>
                </a:lnTo>
                <a:lnTo>
                  <a:pt x="5967" y="10117"/>
                </a:lnTo>
                <a:cubicBezTo>
                  <a:pt x="6052" y="11131"/>
                  <a:pt x="6114" y="12055"/>
                  <a:pt x="6170" y="13017"/>
                </a:cubicBezTo>
                <a:lnTo>
                  <a:pt x="6182" y="13017"/>
                </a:lnTo>
                <a:cubicBezTo>
                  <a:pt x="6239" y="12055"/>
                  <a:pt x="6324" y="11040"/>
                  <a:pt x="6403" y="10013"/>
                </a:cubicBezTo>
                <a:lnTo>
                  <a:pt x="6715" y="6472"/>
                </a:lnTo>
                <a:lnTo>
                  <a:pt x="7592" y="6472"/>
                </a:lnTo>
                <a:cubicBezTo>
                  <a:pt x="7592" y="6472"/>
                  <a:pt x="6607" y="15122"/>
                  <a:pt x="6607" y="15122"/>
                </a:cubicBezTo>
                <a:close/>
                <a:moveTo>
                  <a:pt x="8940" y="15122"/>
                </a:moveTo>
                <a:lnTo>
                  <a:pt x="8080" y="15122"/>
                </a:lnTo>
                <a:lnTo>
                  <a:pt x="8080" y="8845"/>
                </a:lnTo>
                <a:lnTo>
                  <a:pt x="8940" y="8845"/>
                </a:lnTo>
                <a:cubicBezTo>
                  <a:pt x="8940" y="8845"/>
                  <a:pt x="8940" y="15122"/>
                  <a:pt x="8940" y="15122"/>
                </a:cubicBezTo>
                <a:close/>
                <a:moveTo>
                  <a:pt x="8510" y="6111"/>
                </a:moveTo>
                <a:cubicBezTo>
                  <a:pt x="8788" y="6111"/>
                  <a:pt x="8963" y="6535"/>
                  <a:pt x="8969" y="7100"/>
                </a:cubicBezTo>
                <a:cubicBezTo>
                  <a:pt x="8969" y="7638"/>
                  <a:pt x="8788" y="8077"/>
                  <a:pt x="8505" y="8077"/>
                </a:cubicBezTo>
                <a:cubicBezTo>
                  <a:pt x="8233" y="8077"/>
                  <a:pt x="8052" y="7638"/>
                  <a:pt x="8058" y="7100"/>
                </a:cubicBezTo>
                <a:cubicBezTo>
                  <a:pt x="8052" y="6535"/>
                  <a:pt x="8233" y="6111"/>
                  <a:pt x="8510" y="6111"/>
                </a:cubicBezTo>
                <a:moveTo>
                  <a:pt x="17673" y="0"/>
                </a:moveTo>
                <a:lnTo>
                  <a:pt x="3927" y="0"/>
                </a:lnTo>
                <a:cubicBezTo>
                  <a:pt x="1758" y="0"/>
                  <a:pt x="0" y="3869"/>
                  <a:pt x="0" y="8640"/>
                </a:cubicBezTo>
                <a:lnTo>
                  <a:pt x="0" y="12960"/>
                </a:lnTo>
                <a:cubicBezTo>
                  <a:pt x="0" y="17731"/>
                  <a:pt x="1758" y="21600"/>
                  <a:pt x="3927" y="21600"/>
                </a:cubicBezTo>
                <a:lnTo>
                  <a:pt x="17673" y="21600"/>
                </a:lnTo>
                <a:cubicBezTo>
                  <a:pt x="19842" y="21600"/>
                  <a:pt x="21600" y="17731"/>
                  <a:pt x="21600" y="12960"/>
                </a:cubicBezTo>
                <a:lnTo>
                  <a:pt x="21600" y="8640"/>
                </a:lnTo>
                <a:cubicBezTo>
                  <a:pt x="21600" y="3869"/>
                  <a:pt x="19842" y="0"/>
                  <a:pt x="17673" y="0"/>
                </a:cubicBezTo>
                <a:moveTo>
                  <a:pt x="17153" y="6119"/>
                </a:moveTo>
                <a:cubicBezTo>
                  <a:pt x="16876" y="6119"/>
                  <a:pt x="16696" y="6543"/>
                  <a:pt x="16701" y="7104"/>
                </a:cubicBezTo>
                <a:cubicBezTo>
                  <a:pt x="16696" y="7642"/>
                  <a:pt x="16876" y="8077"/>
                  <a:pt x="17147" y="8077"/>
                </a:cubicBezTo>
                <a:cubicBezTo>
                  <a:pt x="17429" y="8077"/>
                  <a:pt x="17610" y="7642"/>
                  <a:pt x="17610" y="7104"/>
                </a:cubicBezTo>
                <a:cubicBezTo>
                  <a:pt x="17604" y="6543"/>
                  <a:pt x="17429" y="6119"/>
                  <a:pt x="17153" y="611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3" name="Shape 3773"/>
          <p:cNvSpPr/>
          <p:nvPr/>
        </p:nvSpPr>
        <p:spPr>
          <a:xfrm>
            <a:off x="6874826" y="3769804"/>
            <a:ext cx="210435" cy="191305"/>
          </a:xfrm>
          <a:custGeom>
            <a:avLst/>
            <a:gdLst/>
            <a:ahLst/>
            <a:cxnLst>
              <a:cxn ang="0">
                <a:pos x="wd2" y="hd2"/>
              </a:cxn>
              <a:cxn ang="5400000">
                <a:pos x="wd2" y="hd2"/>
              </a:cxn>
              <a:cxn ang="10800000">
                <a:pos x="wd2" y="hd2"/>
              </a:cxn>
              <a:cxn ang="16200000">
                <a:pos x="wd2" y="hd2"/>
              </a:cxn>
            </a:cxnLst>
            <a:rect l="0" t="0" r="r" b="b"/>
            <a:pathLst>
              <a:path w="21600" h="21600" extrusionOk="0">
                <a:moveTo>
                  <a:pt x="10800" y="20520"/>
                </a:moveTo>
                <a:cubicBezTo>
                  <a:pt x="7396" y="20520"/>
                  <a:pt x="4399" y="18805"/>
                  <a:pt x="2638" y="16200"/>
                </a:cubicBezTo>
                <a:lnTo>
                  <a:pt x="9966" y="16200"/>
                </a:lnTo>
                <a:cubicBezTo>
                  <a:pt x="10478" y="17310"/>
                  <a:pt x="12251" y="18900"/>
                  <a:pt x="13500" y="18900"/>
                </a:cubicBezTo>
                <a:cubicBezTo>
                  <a:pt x="14973" y="18900"/>
                  <a:pt x="16200" y="17820"/>
                  <a:pt x="16200" y="15660"/>
                </a:cubicBezTo>
                <a:cubicBezTo>
                  <a:pt x="16200" y="13500"/>
                  <a:pt x="14973" y="12420"/>
                  <a:pt x="13500" y="12420"/>
                </a:cubicBezTo>
                <a:cubicBezTo>
                  <a:pt x="12241" y="12420"/>
                  <a:pt x="10447" y="13974"/>
                  <a:pt x="9953" y="15120"/>
                </a:cubicBezTo>
                <a:lnTo>
                  <a:pt x="2014" y="15120"/>
                </a:lnTo>
                <a:cubicBezTo>
                  <a:pt x="1359" y="13817"/>
                  <a:pt x="982" y="12355"/>
                  <a:pt x="982" y="10800"/>
                </a:cubicBezTo>
                <a:cubicBezTo>
                  <a:pt x="982" y="9246"/>
                  <a:pt x="1359" y="7783"/>
                  <a:pt x="2014" y="6480"/>
                </a:cubicBezTo>
                <a:lnTo>
                  <a:pt x="9966" y="6480"/>
                </a:lnTo>
                <a:cubicBezTo>
                  <a:pt x="10478" y="7590"/>
                  <a:pt x="12252" y="9180"/>
                  <a:pt x="13500" y="9180"/>
                </a:cubicBezTo>
                <a:cubicBezTo>
                  <a:pt x="14973" y="9180"/>
                  <a:pt x="16200" y="8100"/>
                  <a:pt x="16200" y="5940"/>
                </a:cubicBezTo>
                <a:cubicBezTo>
                  <a:pt x="16200" y="3780"/>
                  <a:pt x="14973" y="2700"/>
                  <a:pt x="13500" y="2700"/>
                </a:cubicBezTo>
                <a:cubicBezTo>
                  <a:pt x="12241" y="2700"/>
                  <a:pt x="10447" y="4254"/>
                  <a:pt x="9953" y="5400"/>
                </a:cubicBezTo>
                <a:lnTo>
                  <a:pt x="2638" y="5400"/>
                </a:lnTo>
                <a:cubicBezTo>
                  <a:pt x="4399" y="2796"/>
                  <a:pt x="7396" y="1080"/>
                  <a:pt x="10800" y="1080"/>
                </a:cubicBezTo>
                <a:cubicBezTo>
                  <a:pt x="16038" y="1080"/>
                  <a:pt x="20306" y="5145"/>
                  <a:pt x="20590" y="10260"/>
                </a:cubicBezTo>
                <a:lnTo>
                  <a:pt x="10652" y="10260"/>
                </a:lnTo>
                <a:cubicBezTo>
                  <a:pt x="10140" y="9152"/>
                  <a:pt x="8367" y="7560"/>
                  <a:pt x="7118" y="7560"/>
                </a:cubicBezTo>
                <a:cubicBezTo>
                  <a:pt x="5645" y="7560"/>
                  <a:pt x="4418" y="8640"/>
                  <a:pt x="4418" y="10800"/>
                </a:cubicBezTo>
                <a:cubicBezTo>
                  <a:pt x="4418" y="12960"/>
                  <a:pt x="5645" y="14040"/>
                  <a:pt x="7118" y="14040"/>
                </a:cubicBezTo>
                <a:cubicBezTo>
                  <a:pt x="8377" y="14040"/>
                  <a:pt x="10171" y="12488"/>
                  <a:pt x="10665" y="11340"/>
                </a:cubicBezTo>
                <a:lnTo>
                  <a:pt x="20590" y="11340"/>
                </a:lnTo>
                <a:cubicBezTo>
                  <a:pt x="20306" y="16456"/>
                  <a:pt x="16038" y="20520"/>
                  <a:pt x="10800" y="20520"/>
                </a:cubicBezTo>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4" name="Shape 3774"/>
          <p:cNvSpPr/>
          <p:nvPr/>
        </p:nvSpPr>
        <p:spPr>
          <a:xfrm>
            <a:off x="7286131" y="3760238"/>
            <a:ext cx="191305" cy="210650"/>
          </a:xfrm>
          <a:custGeom>
            <a:avLst/>
            <a:gdLst/>
            <a:ahLst/>
            <a:cxnLst>
              <a:cxn ang="0">
                <a:pos x="wd2" y="hd2"/>
              </a:cxn>
              <a:cxn ang="5400000">
                <a:pos x="wd2" y="hd2"/>
              </a:cxn>
              <a:cxn ang="10800000">
                <a:pos x="wd2" y="hd2"/>
              </a:cxn>
              <a:cxn ang="16200000">
                <a:pos x="wd2" y="hd2"/>
              </a:cxn>
            </a:cxnLst>
            <a:rect l="0" t="0" r="r" b="b"/>
            <a:pathLst>
              <a:path w="21600" h="21600" extrusionOk="0">
                <a:moveTo>
                  <a:pt x="15660" y="8839"/>
                </a:moveTo>
                <a:cubicBezTo>
                  <a:pt x="15958" y="8839"/>
                  <a:pt x="16200" y="8619"/>
                  <a:pt x="16200" y="8347"/>
                </a:cubicBezTo>
                <a:lnTo>
                  <a:pt x="16200" y="6386"/>
                </a:lnTo>
                <a:cubicBezTo>
                  <a:pt x="16200" y="6116"/>
                  <a:pt x="15958" y="5895"/>
                  <a:pt x="15660" y="5895"/>
                </a:cubicBezTo>
                <a:cubicBezTo>
                  <a:pt x="15362" y="5895"/>
                  <a:pt x="15120" y="6116"/>
                  <a:pt x="15120" y="6386"/>
                </a:cubicBezTo>
                <a:lnTo>
                  <a:pt x="15120" y="8347"/>
                </a:lnTo>
                <a:cubicBezTo>
                  <a:pt x="15120" y="8619"/>
                  <a:pt x="15362" y="8839"/>
                  <a:pt x="15660" y="8839"/>
                </a:cubicBezTo>
                <a:moveTo>
                  <a:pt x="20520" y="17666"/>
                </a:moveTo>
                <a:lnTo>
                  <a:pt x="13048" y="17666"/>
                </a:lnTo>
                <a:cubicBezTo>
                  <a:pt x="12910" y="16942"/>
                  <a:pt x="12848" y="16231"/>
                  <a:pt x="12830" y="15570"/>
                </a:cubicBezTo>
                <a:cubicBezTo>
                  <a:pt x="16149" y="15233"/>
                  <a:pt x="18453" y="14207"/>
                  <a:pt x="18568" y="14155"/>
                </a:cubicBezTo>
                <a:lnTo>
                  <a:pt x="18085" y="13277"/>
                </a:lnTo>
                <a:cubicBezTo>
                  <a:pt x="18059" y="13290"/>
                  <a:pt x="15906" y="14246"/>
                  <a:pt x="12837" y="14581"/>
                </a:cubicBezTo>
                <a:cubicBezTo>
                  <a:pt x="12896" y="13028"/>
                  <a:pt x="13167" y="11927"/>
                  <a:pt x="13173" y="11902"/>
                </a:cubicBezTo>
                <a:lnTo>
                  <a:pt x="13325" y="11301"/>
                </a:lnTo>
                <a:lnTo>
                  <a:pt x="9308" y="11301"/>
                </a:lnTo>
                <a:cubicBezTo>
                  <a:pt x="9741" y="8291"/>
                  <a:pt x="10857" y="5772"/>
                  <a:pt x="11921" y="3934"/>
                </a:cubicBezTo>
                <a:lnTo>
                  <a:pt x="20520" y="3934"/>
                </a:lnTo>
                <a:cubicBezTo>
                  <a:pt x="20520" y="3934"/>
                  <a:pt x="20520" y="17666"/>
                  <a:pt x="20520" y="17666"/>
                </a:cubicBezTo>
                <a:close/>
                <a:moveTo>
                  <a:pt x="10766" y="15679"/>
                </a:moveTo>
                <a:cubicBezTo>
                  <a:pt x="11096" y="15679"/>
                  <a:pt x="11418" y="15668"/>
                  <a:pt x="11734" y="15653"/>
                </a:cubicBezTo>
                <a:cubicBezTo>
                  <a:pt x="11753" y="16291"/>
                  <a:pt x="11808" y="16967"/>
                  <a:pt x="11933" y="17666"/>
                </a:cubicBezTo>
                <a:lnTo>
                  <a:pt x="1080" y="17666"/>
                </a:lnTo>
                <a:lnTo>
                  <a:pt x="1080" y="3934"/>
                </a:lnTo>
                <a:lnTo>
                  <a:pt x="10689" y="3934"/>
                </a:lnTo>
                <a:cubicBezTo>
                  <a:pt x="9598" y="5920"/>
                  <a:pt x="8520" y="8576"/>
                  <a:pt x="8164" y="11742"/>
                </a:cubicBezTo>
                <a:lnTo>
                  <a:pt x="8103" y="12282"/>
                </a:lnTo>
                <a:lnTo>
                  <a:pt x="11993" y="12282"/>
                </a:lnTo>
                <a:cubicBezTo>
                  <a:pt x="11893" y="12822"/>
                  <a:pt x="11771" y="13665"/>
                  <a:pt x="11736" y="14669"/>
                </a:cubicBezTo>
                <a:cubicBezTo>
                  <a:pt x="11418" y="14685"/>
                  <a:pt x="11097" y="14698"/>
                  <a:pt x="10766" y="14698"/>
                </a:cubicBezTo>
                <a:cubicBezTo>
                  <a:pt x="6636" y="14698"/>
                  <a:pt x="3478" y="13292"/>
                  <a:pt x="3447" y="13277"/>
                </a:cubicBezTo>
                <a:lnTo>
                  <a:pt x="2965" y="14155"/>
                </a:lnTo>
                <a:cubicBezTo>
                  <a:pt x="3102" y="14218"/>
                  <a:pt x="6369" y="15679"/>
                  <a:pt x="10766" y="15679"/>
                </a:cubicBezTo>
                <a:moveTo>
                  <a:pt x="20520" y="2954"/>
                </a:moveTo>
                <a:lnTo>
                  <a:pt x="12519" y="2954"/>
                </a:lnTo>
                <a:cubicBezTo>
                  <a:pt x="13470" y="1489"/>
                  <a:pt x="14254" y="661"/>
                  <a:pt x="14273" y="641"/>
                </a:cubicBezTo>
                <a:lnTo>
                  <a:pt x="13456" y="0"/>
                </a:lnTo>
                <a:cubicBezTo>
                  <a:pt x="13366" y="95"/>
                  <a:pt x="12371" y="1150"/>
                  <a:pt x="11260" y="2954"/>
                </a:cubicBezTo>
                <a:lnTo>
                  <a:pt x="1080" y="2954"/>
                </a:lnTo>
                <a:cubicBezTo>
                  <a:pt x="483" y="2954"/>
                  <a:pt x="0" y="3393"/>
                  <a:pt x="0" y="3934"/>
                </a:cubicBezTo>
                <a:lnTo>
                  <a:pt x="0" y="17666"/>
                </a:lnTo>
                <a:cubicBezTo>
                  <a:pt x="0" y="18207"/>
                  <a:pt x="483" y="18646"/>
                  <a:pt x="1080" y="18646"/>
                </a:cubicBezTo>
                <a:lnTo>
                  <a:pt x="12155" y="18646"/>
                </a:lnTo>
                <a:cubicBezTo>
                  <a:pt x="12423" y="19645"/>
                  <a:pt x="12834" y="20654"/>
                  <a:pt x="13465" y="21600"/>
                </a:cubicBezTo>
                <a:lnTo>
                  <a:pt x="14389" y="21092"/>
                </a:lnTo>
                <a:cubicBezTo>
                  <a:pt x="13874" y="20318"/>
                  <a:pt x="13522" y="19485"/>
                  <a:pt x="13281" y="18646"/>
                </a:cubicBezTo>
                <a:lnTo>
                  <a:pt x="20520" y="18646"/>
                </a:lnTo>
                <a:cubicBezTo>
                  <a:pt x="21116" y="18646"/>
                  <a:pt x="21600" y="18207"/>
                  <a:pt x="21600" y="17666"/>
                </a:cubicBezTo>
                <a:lnTo>
                  <a:pt x="21600" y="3934"/>
                </a:lnTo>
                <a:cubicBezTo>
                  <a:pt x="21600" y="3393"/>
                  <a:pt x="21116" y="2954"/>
                  <a:pt x="20520" y="2954"/>
                </a:cubicBezTo>
                <a:moveTo>
                  <a:pt x="5940" y="8839"/>
                </a:moveTo>
                <a:cubicBezTo>
                  <a:pt x="6238" y="8839"/>
                  <a:pt x="6480" y="8619"/>
                  <a:pt x="6480" y="8347"/>
                </a:cubicBezTo>
                <a:lnTo>
                  <a:pt x="6480" y="6386"/>
                </a:lnTo>
                <a:cubicBezTo>
                  <a:pt x="6480" y="6116"/>
                  <a:pt x="6238" y="5895"/>
                  <a:pt x="5940" y="5895"/>
                </a:cubicBezTo>
                <a:cubicBezTo>
                  <a:pt x="5642" y="5895"/>
                  <a:pt x="5400" y="6116"/>
                  <a:pt x="5400" y="6386"/>
                </a:cubicBezTo>
                <a:lnTo>
                  <a:pt x="5400" y="8347"/>
                </a:lnTo>
                <a:cubicBezTo>
                  <a:pt x="5400" y="8619"/>
                  <a:pt x="5642" y="8839"/>
                  <a:pt x="5940" y="883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5" name="Shape 3775"/>
          <p:cNvSpPr/>
          <p:nvPr/>
        </p:nvSpPr>
        <p:spPr>
          <a:xfrm>
            <a:off x="7678305" y="3760239"/>
            <a:ext cx="210435" cy="21042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8" y="20618"/>
                  <a:pt x="982" y="16223"/>
                  <a:pt x="982" y="10800"/>
                </a:cubicBezTo>
                <a:cubicBezTo>
                  <a:pt x="982" y="5377"/>
                  <a:pt x="5378" y="982"/>
                  <a:pt x="10800" y="982"/>
                </a:cubicBezTo>
                <a:cubicBezTo>
                  <a:pt x="16223" y="982"/>
                  <a:pt x="20618" y="5377"/>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628" y="4905"/>
                </a:moveTo>
                <a:lnTo>
                  <a:pt x="14334" y="4905"/>
                </a:lnTo>
                <a:lnTo>
                  <a:pt x="10776" y="9843"/>
                </a:lnTo>
                <a:lnTo>
                  <a:pt x="7337" y="4905"/>
                </a:lnTo>
                <a:lnTo>
                  <a:pt x="5975" y="4905"/>
                </a:lnTo>
                <a:lnTo>
                  <a:pt x="10094" y="10618"/>
                </a:lnTo>
                <a:lnTo>
                  <a:pt x="5736" y="16695"/>
                </a:lnTo>
                <a:lnTo>
                  <a:pt x="7030" y="16695"/>
                </a:lnTo>
                <a:lnTo>
                  <a:pt x="10776" y="11494"/>
                </a:lnTo>
                <a:lnTo>
                  <a:pt x="14470" y="16695"/>
                </a:lnTo>
                <a:lnTo>
                  <a:pt x="15866" y="16695"/>
                </a:lnTo>
                <a:lnTo>
                  <a:pt x="11474" y="10651"/>
                </a:lnTo>
                <a:cubicBezTo>
                  <a:pt x="11474" y="10651"/>
                  <a:pt x="15628" y="4905"/>
                  <a:pt x="15628" y="490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6" name="Shape 3776"/>
          <p:cNvSpPr/>
          <p:nvPr/>
        </p:nvSpPr>
        <p:spPr>
          <a:xfrm>
            <a:off x="8080044" y="3760238"/>
            <a:ext cx="210384" cy="210594"/>
          </a:xfrm>
          <a:custGeom>
            <a:avLst/>
            <a:gdLst/>
            <a:ahLst/>
            <a:cxnLst>
              <a:cxn ang="0">
                <a:pos x="wd2" y="hd2"/>
              </a:cxn>
              <a:cxn ang="5400000">
                <a:pos x="wd2" y="hd2"/>
              </a:cxn>
              <a:cxn ang="10800000">
                <a:pos x="wd2" y="hd2"/>
              </a:cxn>
              <a:cxn ang="16200000">
                <a:pos x="wd2" y="hd2"/>
              </a:cxn>
            </a:cxnLst>
            <a:rect l="0" t="0" r="r" b="b"/>
            <a:pathLst>
              <a:path w="21600" h="21600" extrusionOk="0">
                <a:moveTo>
                  <a:pt x="982" y="3821"/>
                </a:moveTo>
                <a:lnTo>
                  <a:pt x="7853" y="2877"/>
                </a:lnTo>
                <a:lnTo>
                  <a:pt x="7853" y="8837"/>
                </a:lnTo>
                <a:lnTo>
                  <a:pt x="982" y="8837"/>
                </a:lnTo>
                <a:cubicBezTo>
                  <a:pt x="982" y="8837"/>
                  <a:pt x="982" y="3821"/>
                  <a:pt x="982" y="3821"/>
                </a:cubicBezTo>
                <a:close/>
                <a:moveTo>
                  <a:pt x="0" y="9818"/>
                </a:moveTo>
                <a:lnTo>
                  <a:pt x="8835" y="9818"/>
                </a:lnTo>
                <a:lnTo>
                  <a:pt x="8835" y="1752"/>
                </a:lnTo>
                <a:lnTo>
                  <a:pt x="0" y="2964"/>
                </a:lnTo>
                <a:cubicBezTo>
                  <a:pt x="0" y="2964"/>
                  <a:pt x="0" y="9818"/>
                  <a:pt x="0" y="9818"/>
                </a:cubicBezTo>
                <a:close/>
                <a:moveTo>
                  <a:pt x="20618" y="8837"/>
                </a:moveTo>
                <a:lnTo>
                  <a:pt x="11771" y="8837"/>
                </a:lnTo>
                <a:lnTo>
                  <a:pt x="11771" y="2340"/>
                </a:lnTo>
                <a:lnTo>
                  <a:pt x="20618" y="1126"/>
                </a:lnTo>
                <a:cubicBezTo>
                  <a:pt x="20618" y="1126"/>
                  <a:pt x="20618" y="8837"/>
                  <a:pt x="20618" y="8837"/>
                </a:cubicBezTo>
                <a:close/>
                <a:moveTo>
                  <a:pt x="10789" y="1484"/>
                </a:moveTo>
                <a:lnTo>
                  <a:pt x="10789" y="9818"/>
                </a:lnTo>
                <a:lnTo>
                  <a:pt x="21600" y="9818"/>
                </a:lnTo>
                <a:lnTo>
                  <a:pt x="21600" y="0"/>
                </a:lnTo>
                <a:cubicBezTo>
                  <a:pt x="21600" y="0"/>
                  <a:pt x="10789" y="1484"/>
                  <a:pt x="10789" y="1484"/>
                </a:cubicBezTo>
                <a:close/>
                <a:moveTo>
                  <a:pt x="982" y="12764"/>
                </a:moveTo>
                <a:lnTo>
                  <a:pt x="7853" y="12764"/>
                </a:lnTo>
                <a:lnTo>
                  <a:pt x="7853" y="18722"/>
                </a:lnTo>
                <a:lnTo>
                  <a:pt x="982" y="17779"/>
                </a:lnTo>
                <a:cubicBezTo>
                  <a:pt x="982" y="17779"/>
                  <a:pt x="982" y="12764"/>
                  <a:pt x="982" y="12764"/>
                </a:cubicBezTo>
                <a:close/>
                <a:moveTo>
                  <a:pt x="0" y="18635"/>
                </a:moveTo>
                <a:lnTo>
                  <a:pt x="8835" y="19848"/>
                </a:lnTo>
                <a:lnTo>
                  <a:pt x="8835" y="11783"/>
                </a:lnTo>
                <a:lnTo>
                  <a:pt x="0" y="11783"/>
                </a:lnTo>
                <a:cubicBezTo>
                  <a:pt x="0" y="11783"/>
                  <a:pt x="0" y="18635"/>
                  <a:pt x="0" y="18635"/>
                </a:cubicBezTo>
                <a:close/>
                <a:moveTo>
                  <a:pt x="11771" y="12764"/>
                </a:moveTo>
                <a:lnTo>
                  <a:pt x="20618" y="12764"/>
                </a:lnTo>
                <a:lnTo>
                  <a:pt x="20618" y="20474"/>
                </a:lnTo>
                <a:lnTo>
                  <a:pt x="11771" y="19260"/>
                </a:lnTo>
                <a:cubicBezTo>
                  <a:pt x="11771" y="19260"/>
                  <a:pt x="11771" y="12764"/>
                  <a:pt x="11771" y="12764"/>
                </a:cubicBezTo>
                <a:close/>
                <a:moveTo>
                  <a:pt x="10789" y="20116"/>
                </a:moveTo>
                <a:lnTo>
                  <a:pt x="21600" y="21600"/>
                </a:lnTo>
                <a:lnTo>
                  <a:pt x="21600" y="11783"/>
                </a:lnTo>
                <a:lnTo>
                  <a:pt x="10789" y="11783"/>
                </a:lnTo>
                <a:cubicBezTo>
                  <a:pt x="10789" y="11783"/>
                  <a:pt x="10789" y="20116"/>
                  <a:pt x="10789" y="2011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7" name="Shape 3777"/>
          <p:cNvSpPr/>
          <p:nvPr/>
        </p:nvSpPr>
        <p:spPr>
          <a:xfrm>
            <a:off x="8510479" y="3760238"/>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20250" y="13745"/>
                </a:moveTo>
                <a:cubicBezTo>
                  <a:pt x="20250" y="14017"/>
                  <a:pt x="19948" y="14236"/>
                  <a:pt x="19575" y="14236"/>
                </a:cubicBezTo>
                <a:cubicBezTo>
                  <a:pt x="19202" y="14236"/>
                  <a:pt x="18900" y="14017"/>
                  <a:pt x="18900" y="13745"/>
                </a:cubicBezTo>
                <a:lnTo>
                  <a:pt x="18900" y="6873"/>
                </a:lnTo>
                <a:cubicBezTo>
                  <a:pt x="18900" y="6602"/>
                  <a:pt x="19202" y="6382"/>
                  <a:pt x="19575" y="6382"/>
                </a:cubicBezTo>
                <a:cubicBezTo>
                  <a:pt x="19948" y="6382"/>
                  <a:pt x="20250" y="6602"/>
                  <a:pt x="20250" y="6873"/>
                </a:cubicBezTo>
                <a:cubicBezTo>
                  <a:pt x="20250" y="6873"/>
                  <a:pt x="20250" y="13745"/>
                  <a:pt x="20250" y="13745"/>
                </a:cubicBezTo>
                <a:close/>
                <a:moveTo>
                  <a:pt x="17550" y="16691"/>
                </a:moveTo>
                <a:lnTo>
                  <a:pt x="4050" y="16691"/>
                </a:lnTo>
                <a:lnTo>
                  <a:pt x="4050" y="6382"/>
                </a:lnTo>
                <a:lnTo>
                  <a:pt x="17550" y="6382"/>
                </a:lnTo>
                <a:cubicBezTo>
                  <a:pt x="17550" y="6382"/>
                  <a:pt x="17550" y="16691"/>
                  <a:pt x="17550" y="16691"/>
                </a:cubicBezTo>
                <a:close/>
                <a:moveTo>
                  <a:pt x="14850" y="20127"/>
                </a:moveTo>
                <a:cubicBezTo>
                  <a:pt x="14850" y="20399"/>
                  <a:pt x="14548" y="20618"/>
                  <a:pt x="14175" y="20618"/>
                </a:cubicBezTo>
                <a:cubicBezTo>
                  <a:pt x="13802" y="20618"/>
                  <a:pt x="13500" y="20399"/>
                  <a:pt x="13500" y="20127"/>
                </a:cubicBezTo>
                <a:lnTo>
                  <a:pt x="13500" y="17673"/>
                </a:lnTo>
                <a:lnTo>
                  <a:pt x="14850" y="17673"/>
                </a:lnTo>
                <a:cubicBezTo>
                  <a:pt x="14850" y="17673"/>
                  <a:pt x="14850" y="20127"/>
                  <a:pt x="14850" y="20127"/>
                </a:cubicBezTo>
                <a:close/>
                <a:moveTo>
                  <a:pt x="8100" y="20127"/>
                </a:moveTo>
                <a:cubicBezTo>
                  <a:pt x="8100" y="20399"/>
                  <a:pt x="7798" y="20618"/>
                  <a:pt x="7425" y="20618"/>
                </a:cubicBezTo>
                <a:cubicBezTo>
                  <a:pt x="7052" y="20618"/>
                  <a:pt x="6750" y="20399"/>
                  <a:pt x="6750" y="20127"/>
                </a:cubicBezTo>
                <a:lnTo>
                  <a:pt x="6750" y="17673"/>
                </a:lnTo>
                <a:lnTo>
                  <a:pt x="8100" y="17673"/>
                </a:lnTo>
                <a:cubicBezTo>
                  <a:pt x="8100" y="17673"/>
                  <a:pt x="8100" y="20127"/>
                  <a:pt x="8100" y="20127"/>
                </a:cubicBezTo>
                <a:close/>
                <a:moveTo>
                  <a:pt x="10800" y="1964"/>
                </a:moveTo>
                <a:cubicBezTo>
                  <a:pt x="14242" y="1964"/>
                  <a:pt x="17075" y="3464"/>
                  <a:pt x="17492" y="5400"/>
                </a:cubicBezTo>
                <a:lnTo>
                  <a:pt x="4108" y="5400"/>
                </a:lnTo>
                <a:cubicBezTo>
                  <a:pt x="4525" y="3464"/>
                  <a:pt x="7358" y="1964"/>
                  <a:pt x="10800" y="1964"/>
                </a:cubicBezTo>
                <a:moveTo>
                  <a:pt x="2700" y="13745"/>
                </a:moveTo>
                <a:cubicBezTo>
                  <a:pt x="2700" y="14017"/>
                  <a:pt x="2398" y="14236"/>
                  <a:pt x="2025" y="14236"/>
                </a:cubicBezTo>
                <a:cubicBezTo>
                  <a:pt x="1652" y="14236"/>
                  <a:pt x="1350" y="14017"/>
                  <a:pt x="1350" y="13745"/>
                </a:cubicBezTo>
                <a:lnTo>
                  <a:pt x="1350" y="6873"/>
                </a:lnTo>
                <a:cubicBezTo>
                  <a:pt x="1350" y="6602"/>
                  <a:pt x="1652" y="6382"/>
                  <a:pt x="2025" y="6382"/>
                </a:cubicBezTo>
                <a:cubicBezTo>
                  <a:pt x="2398" y="6382"/>
                  <a:pt x="2700" y="6602"/>
                  <a:pt x="2700" y="6873"/>
                </a:cubicBezTo>
                <a:cubicBezTo>
                  <a:pt x="2700" y="6873"/>
                  <a:pt x="2700" y="13745"/>
                  <a:pt x="2700" y="13745"/>
                </a:cubicBezTo>
                <a:close/>
                <a:moveTo>
                  <a:pt x="19575" y="5400"/>
                </a:moveTo>
                <a:cubicBezTo>
                  <a:pt x="19336" y="5400"/>
                  <a:pt x="19112" y="5435"/>
                  <a:pt x="18900" y="5491"/>
                </a:cubicBezTo>
                <a:lnTo>
                  <a:pt x="18900" y="5400"/>
                </a:lnTo>
                <a:lnTo>
                  <a:pt x="18847" y="5400"/>
                </a:lnTo>
                <a:cubicBezTo>
                  <a:pt x="18595" y="3873"/>
                  <a:pt x="17191" y="2553"/>
                  <a:pt x="15171" y="1763"/>
                </a:cubicBezTo>
                <a:lnTo>
                  <a:pt x="16087" y="763"/>
                </a:lnTo>
                <a:lnTo>
                  <a:pt x="16076" y="758"/>
                </a:lnTo>
                <a:cubicBezTo>
                  <a:pt x="16148" y="681"/>
                  <a:pt x="16200" y="593"/>
                  <a:pt x="16200" y="491"/>
                </a:cubicBezTo>
                <a:cubicBezTo>
                  <a:pt x="16200" y="221"/>
                  <a:pt x="15898" y="0"/>
                  <a:pt x="15525" y="0"/>
                </a:cubicBezTo>
                <a:cubicBezTo>
                  <a:pt x="15291" y="0"/>
                  <a:pt x="15095" y="93"/>
                  <a:pt x="14974" y="223"/>
                </a:cubicBezTo>
                <a:lnTo>
                  <a:pt x="14963" y="219"/>
                </a:lnTo>
                <a:lnTo>
                  <a:pt x="13915" y="1362"/>
                </a:lnTo>
                <a:cubicBezTo>
                  <a:pt x="12956" y="1120"/>
                  <a:pt x="11905" y="982"/>
                  <a:pt x="10800" y="982"/>
                </a:cubicBezTo>
                <a:cubicBezTo>
                  <a:pt x="9695" y="982"/>
                  <a:pt x="8644" y="1120"/>
                  <a:pt x="7685" y="1362"/>
                </a:cubicBezTo>
                <a:lnTo>
                  <a:pt x="6637" y="219"/>
                </a:lnTo>
                <a:lnTo>
                  <a:pt x="6626" y="223"/>
                </a:lnTo>
                <a:cubicBezTo>
                  <a:pt x="6505" y="93"/>
                  <a:pt x="6309" y="0"/>
                  <a:pt x="6075" y="0"/>
                </a:cubicBezTo>
                <a:cubicBezTo>
                  <a:pt x="5702" y="0"/>
                  <a:pt x="5400" y="221"/>
                  <a:pt x="5400" y="491"/>
                </a:cubicBezTo>
                <a:cubicBezTo>
                  <a:pt x="5400" y="593"/>
                  <a:pt x="5452" y="681"/>
                  <a:pt x="5524" y="758"/>
                </a:cubicBezTo>
                <a:lnTo>
                  <a:pt x="5513" y="763"/>
                </a:lnTo>
                <a:lnTo>
                  <a:pt x="6430" y="1763"/>
                </a:lnTo>
                <a:cubicBezTo>
                  <a:pt x="4409" y="2553"/>
                  <a:pt x="3005" y="3873"/>
                  <a:pt x="2753" y="5400"/>
                </a:cubicBezTo>
                <a:lnTo>
                  <a:pt x="2700" y="5400"/>
                </a:lnTo>
                <a:lnTo>
                  <a:pt x="2700" y="5491"/>
                </a:lnTo>
                <a:cubicBezTo>
                  <a:pt x="2488" y="5435"/>
                  <a:pt x="2263" y="5400"/>
                  <a:pt x="2025" y="5400"/>
                </a:cubicBezTo>
                <a:cubicBezTo>
                  <a:pt x="907" y="5400"/>
                  <a:pt x="0" y="6060"/>
                  <a:pt x="0" y="6873"/>
                </a:cubicBezTo>
                <a:lnTo>
                  <a:pt x="0" y="13745"/>
                </a:lnTo>
                <a:cubicBezTo>
                  <a:pt x="0" y="14559"/>
                  <a:pt x="907" y="15218"/>
                  <a:pt x="2025" y="15218"/>
                </a:cubicBezTo>
                <a:cubicBezTo>
                  <a:pt x="2263" y="15218"/>
                  <a:pt x="2488" y="15183"/>
                  <a:pt x="2700" y="15128"/>
                </a:cubicBezTo>
                <a:lnTo>
                  <a:pt x="2700" y="16691"/>
                </a:lnTo>
                <a:cubicBezTo>
                  <a:pt x="2700" y="17233"/>
                  <a:pt x="3305" y="17673"/>
                  <a:pt x="4050" y="17673"/>
                </a:cubicBezTo>
                <a:lnTo>
                  <a:pt x="5400" y="17673"/>
                </a:lnTo>
                <a:lnTo>
                  <a:pt x="5400" y="20127"/>
                </a:lnTo>
                <a:cubicBezTo>
                  <a:pt x="5400" y="20941"/>
                  <a:pt x="6307" y="21600"/>
                  <a:pt x="7425" y="21600"/>
                </a:cubicBezTo>
                <a:cubicBezTo>
                  <a:pt x="8543" y="21600"/>
                  <a:pt x="9450" y="20941"/>
                  <a:pt x="9450" y="20127"/>
                </a:cubicBezTo>
                <a:lnTo>
                  <a:pt x="9450" y="17673"/>
                </a:lnTo>
                <a:lnTo>
                  <a:pt x="12150" y="17673"/>
                </a:lnTo>
                <a:lnTo>
                  <a:pt x="12150" y="20127"/>
                </a:lnTo>
                <a:cubicBezTo>
                  <a:pt x="12150" y="20941"/>
                  <a:pt x="13056" y="21600"/>
                  <a:pt x="14175" y="21600"/>
                </a:cubicBezTo>
                <a:cubicBezTo>
                  <a:pt x="15294" y="21600"/>
                  <a:pt x="16200" y="20941"/>
                  <a:pt x="16200" y="20127"/>
                </a:cubicBezTo>
                <a:lnTo>
                  <a:pt x="16200" y="17673"/>
                </a:lnTo>
                <a:lnTo>
                  <a:pt x="17550" y="17673"/>
                </a:lnTo>
                <a:cubicBezTo>
                  <a:pt x="18295" y="17673"/>
                  <a:pt x="18900" y="17233"/>
                  <a:pt x="18900" y="16691"/>
                </a:cubicBezTo>
                <a:lnTo>
                  <a:pt x="18900" y="15128"/>
                </a:lnTo>
                <a:cubicBezTo>
                  <a:pt x="19112" y="15183"/>
                  <a:pt x="19336" y="15218"/>
                  <a:pt x="19575" y="15218"/>
                </a:cubicBezTo>
                <a:cubicBezTo>
                  <a:pt x="20694" y="15218"/>
                  <a:pt x="21600" y="14559"/>
                  <a:pt x="21600" y="13745"/>
                </a:cubicBezTo>
                <a:lnTo>
                  <a:pt x="21600" y="6873"/>
                </a:lnTo>
                <a:cubicBezTo>
                  <a:pt x="21600" y="6060"/>
                  <a:pt x="20694" y="5400"/>
                  <a:pt x="19575" y="5400"/>
                </a:cubicBezTo>
                <a:moveTo>
                  <a:pt x="12825" y="3436"/>
                </a:moveTo>
                <a:cubicBezTo>
                  <a:pt x="12452" y="3436"/>
                  <a:pt x="12150" y="3657"/>
                  <a:pt x="12150" y="3927"/>
                </a:cubicBezTo>
                <a:cubicBezTo>
                  <a:pt x="12150" y="4199"/>
                  <a:pt x="12452" y="4418"/>
                  <a:pt x="12825" y="4418"/>
                </a:cubicBezTo>
                <a:cubicBezTo>
                  <a:pt x="13198" y="4418"/>
                  <a:pt x="13500" y="4199"/>
                  <a:pt x="13500" y="3927"/>
                </a:cubicBezTo>
                <a:cubicBezTo>
                  <a:pt x="13500" y="3657"/>
                  <a:pt x="13198" y="3436"/>
                  <a:pt x="12825" y="3436"/>
                </a:cubicBezTo>
                <a:moveTo>
                  <a:pt x="8775" y="3436"/>
                </a:moveTo>
                <a:cubicBezTo>
                  <a:pt x="8402" y="3436"/>
                  <a:pt x="8100" y="3657"/>
                  <a:pt x="8100" y="3927"/>
                </a:cubicBezTo>
                <a:cubicBezTo>
                  <a:pt x="8100" y="4199"/>
                  <a:pt x="8402" y="4418"/>
                  <a:pt x="8775" y="4418"/>
                </a:cubicBezTo>
                <a:cubicBezTo>
                  <a:pt x="9148" y="4418"/>
                  <a:pt x="9450" y="4199"/>
                  <a:pt x="9450" y="3927"/>
                </a:cubicBezTo>
                <a:cubicBezTo>
                  <a:pt x="9450" y="3657"/>
                  <a:pt x="9148" y="3436"/>
                  <a:pt x="8775" y="34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8" name="Shape 3778"/>
          <p:cNvSpPr/>
          <p:nvPr/>
        </p:nvSpPr>
        <p:spPr>
          <a:xfrm>
            <a:off x="4894826" y="4960673"/>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0800"/>
                </a:moveTo>
                <a:cubicBezTo>
                  <a:pt x="8563" y="10800"/>
                  <a:pt x="6750" y="9482"/>
                  <a:pt x="6750" y="7855"/>
                </a:cubicBezTo>
                <a:cubicBezTo>
                  <a:pt x="6750" y="6228"/>
                  <a:pt x="8563" y="4909"/>
                  <a:pt x="10800" y="4909"/>
                </a:cubicBezTo>
                <a:cubicBezTo>
                  <a:pt x="13037" y="4909"/>
                  <a:pt x="14850" y="6228"/>
                  <a:pt x="14850" y="7855"/>
                </a:cubicBezTo>
                <a:cubicBezTo>
                  <a:pt x="14850" y="9482"/>
                  <a:pt x="13037" y="10800"/>
                  <a:pt x="10800" y="10800"/>
                </a:cubicBezTo>
                <a:moveTo>
                  <a:pt x="10800" y="3927"/>
                </a:moveTo>
                <a:cubicBezTo>
                  <a:pt x="7817" y="3927"/>
                  <a:pt x="5400" y="5686"/>
                  <a:pt x="5400" y="7855"/>
                </a:cubicBezTo>
                <a:cubicBezTo>
                  <a:pt x="5400" y="10023"/>
                  <a:pt x="7817" y="11782"/>
                  <a:pt x="10800" y="11782"/>
                </a:cubicBezTo>
                <a:cubicBezTo>
                  <a:pt x="13783" y="11782"/>
                  <a:pt x="16200" y="10023"/>
                  <a:pt x="16200" y="7855"/>
                </a:cubicBezTo>
                <a:cubicBezTo>
                  <a:pt x="16200" y="5686"/>
                  <a:pt x="13783" y="3927"/>
                  <a:pt x="10800" y="3927"/>
                </a:cubicBezTo>
                <a:moveTo>
                  <a:pt x="10800" y="20127"/>
                </a:moveTo>
                <a:cubicBezTo>
                  <a:pt x="10800" y="20127"/>
                  <a:pt x="1350" y="13745"/>
                  <a:pt x="1350" y="7855"/>
                </a:cubicBezTo>
                <a:cubicBezTo>
                  <a:pt x="1350" y="4059"/>
                  <a:pt x="5581" y="982"/>
                  <a:pt x="10800" y="982"/>
                </a:cubicBezTo>
                <a:cubicBezTo>
                  <a:pt x="16019" y="982"/>
                  <a:pt x="20250" y="4059"/>
                  <a:pt x="20250" y="7855"/>
                </a:cubicBezTo>
                <a:cubicBezTo>
                  <a:pt x="20250" y="13745"/>
                  <a:pt x="10800" y="20127"/>
                  <a:pt x="10800" y="20127"/>
                </a:cubicBezTo>
                <a:moveTo>
                  <a:pt x="10800" y="0"/>
                </a:moveTo>
                <a:cubicBezTo>
                  <a:pt x="4836" y="0"/>
                  <a:pt x="0" y="3517"/>
                  <a:pt x="0" y="7855"/>
                </a:cubicBezTo>
                <a:cubicBezTo>
                  <a:pt x="0" y="14236"/>
                  <a:pt x="10800" y="21600"/>
                  <a:pt x="10800" y="21600"/>
                </a:cubicBezTo>
                <a:cubicBezTo>
                  <a:pt x="10800" y="21600"/>
                  <a:pt x="21600" y="14236"/>
                  <a:pt x="21600" y="7855"/>
                </a:cubicBezTo>
                <a:cubicBezTo>
                  <a:pt x="21600" y="3517"/>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9" name="Shape 3779"/>
          <p:cNvSpPr/>
          <p:nvPr/>
        </p:nvSpPr>
        <p:spPr>
          <a:xfrm>
            <a:off x="5267870" y="4960673"/>
            <a:ext cx="210283" cy="210314"/>
          </a:xfrm>
          <a:custGeom>
            <a:avLst/>
            <a:gdLst/>
            <a:ahLst/>
            <a:cxnLst>
              <a:cxn ang="0">
                <a:pos x="wd2" y="hd2"/>
              </a:cxn>
              <a:cxn ang="5400000">
                <a:pos x="wd2" y="hd2"/>
              </a:cxn>
              <a:cxn ang="10800000">
                <a:pos x="wd2" y="hd2"/>
              </a:cxn>
              <a:cxn ang="16200000">
                <a:pos x="wd2" y="hd2"/>
              </a:cxn>
            </a:cxnLst>
            <a:rect l="0" t="0" r="r" b="b"/>
            <a:pathLst>
              <a:path w="21530" h="21600" extrusionOk="0">
                <a:moveTo>
                  <a:pt x="6365" y="15409"/>
                </a:moveTo>
                <a:cubicBezTo>
                  <a:pt x="5782" y="14888"/>
                  <a:pt x="4858" y="14006"/>
                  <a:pt x="3935" y="12896"/>
                </a:cubicBezTo>
                <a:cubicBezTo>
                  <a:pt x="2587" y="11273"/>
                  <a:pt x="979" y="8836"/>
                  <a:pt x="979" y="6431"/>
                </a:cubicBezTo>
                <a:cubicBezTo>
                  <a:pt x="979" y="3427"/>
                  <a:pt x="3396" y="982"/>
                  <a:pt x="6366" y="982"/>
                </a:cubicBezTo>
                <a:cubicBezTo>
                  <a:pt x="9336" y="982"/>
                  <a:pt x="11752" y="3427"/>
                  <a:pt x="11752" y="6431"/>
                </a:cubicBezTo>
                <a:cubicBezTo>
                  <a:pt x="11752" y="10209"/>
                  <a:pt x="7888" y="14044"/>
                  <a:pt x="6365" y="15409"/>
                </a:cubicBezTo>
                <a:moveTo>
                  <a:pt x="6366" y="0"/>
                </a:moveTo>
                <a:cubicBezTo>
                  <a:pt x="2850" y="0"/>
                  <a:pt x="0" y="2879"/>
                  <a:pt x="0" y="6431"/>
                </a:cubicBezTo>
                <a:cubicBezTo>
                  <a:pt x="0" y="11655"/>
                  <a:pt x="6366" y="16701"/>
                  <a:pt x="6366" y="16701"/>
                </a:cubicBezTo>
                <a:cubicBezTo>
                  <a:pt x="6366" y="16701"/>
                  <a:pt x="12732" y="11655"/>
                  <a:pt x="12732" y="6431"/>
                </a:cubicBezTo>
                <a:cubicBezTo>
                  <a:pt x="12732" y="2879"/>
                  <a:pt x="9882" y="0"/>
                  <a:pt x="6366" y="0"/>
                </a:cubicBezTo>
                <a:moveTo>
                  <a:pt x="17357" y="19604"/>
                </a:moveTo>
                <a:cubicBezTo>
                  <a:pt x="17127" y="19764"/>
                  <a:pt x="16856" y="19909"/>
                  <a:pt x="16554" y="20033"/>
                </a:cubicBezTo>
                <a:cubicBezTo>
                  <a:pt x="16303" y="20137"/>
                  <a:pt x="16184" y="20424"/>
                  <a:pt x="16287" y="20675"/>
                </a:cubicBezTo>
                <a:cubicBezTo>
                  <a:pt x="16365" y="20865"/>
                  <a:pt x="16548" y="20979"/>
                  <a:pt x="16740" y="20979"/>
                </a:cubicBezTo>
                <a:cubicBezTo>
                  <a:pt x="16802" y="20979"/>
                  <a:pt x="16866" y="20968"/>
                  <a:pt x="16926" y="20943"/>
                </a:cubicBezTo>
                <a:cubicBezTo>
                  <a:pt x="17294" y="20790"/>
                  <a:pt x="17627" y="20611"/>
                  <a:pt x="17915" y="20411"/>
                </a:cubicBezTo>
                <a:cubicBezTo>
                  <a:pt x="18137" y="20256"/>
                  <a:pt x="18192" y="19950"/>
                  <a:pt x="18039" y="19727"/>
                </a:cubicBezTo>
                <a:cubicBezTo>
                  <a:pt x="17884" y="19505"/>
                  <a:pt x="17578" y="19449"/>
                  <a:pt x="17357" y="19604"/>
                </a:cubicBezTo>
                <a:moveTo>
                  <a:pt x="16249" y="13042"/>
                </a:moveTo>
                <a:cubicBezTo>
                  <a:pt x="16108" y="12790"/>
                  <a:pt x="16023" y="12529"/>
                  <a:pt x="15995" y="12265"/>
                </a:cubicBezTo>
                <a:cubicBezTo>
                  <a:pt x="15966" y="11996"/>
                  <a:pt x="15731" y="11801"/>
                  <a:pt x="15456" y="11830"/>
                </a:cubicBezTo>
                <a:cubicBezTo>
                  <a:pt x="15187" y="11859"/>
                  <a:pt x="14992" y="12100"/>
                  <a:pt x="15021" y="12371"/>
                </a:cubicBezTo>
                <a:cubicBezTo>
                  <a:pt x="15064" y="12767"/>
                  <a:pt x="15189" y="13155"/>
                  <a:pt x="15395" y="13522"/>
                </a:cubicBezTo>
                <a:cubicBezTo>
                  <a:pt x="15484" y="13682"/>
                  <a:pt x="15651" y="13774"/>
                  <a:pt x="15822" y="13774"/>
                </a:cubicBezTo>
                <a:cubicBezTo>
                  <a:pt x="15904" y="13774"/>
                  <a:pt x="15985" y="13753"/>
                  <a:pt x="16061" y="13710"/>
                </a:cubicBezTo>
                <a:cubicBezTo>
                  <a:pt x="16297" y="13578"/>
                  <a:pt x="16381" y="13279"/>
                  <a:pt x="16249" y="13042"/>
                </a:cubicBezTo>
                <a:moveTo>
                  <a:pt x="18249" y="15254"/>
                </a:moveTo>
                <a:cubicBezTo>
                  <a:pt x="18041" y="14981"/>
                  <a:pt x="17802" y="14708"/>
                  <a:pt x="17538" y="14439"/>
                </a:cubicBezTo>
                <a:cubicBezTo>
                  <a:pt x="17349" y="14246"/>
                  <a:pt x="17038" y="14244"/>
                  <a:pt x="16845" y="14434"/>
                </a:cubicBezTo>
                <a:cubicBezTo>
                  <a:pt x="16653" y="14624"/>
                  <a:pt x="16651" y="14935"/>
                  <a:pt x="16841" y="15129"/>
                </a:cubicBezTo>
                <a:cubicBezTo>
                  <a:pt x="17076" y="15368"/>
                  <a:pt x="17289" y="15612"/>
                  <a:pt x="17471" y="15851"/>
                </a:cubicBezTo>
                <a:cubicBezTo>
                  <a:pt x="17567" y="15977"/>
                  <a:pt x="17713" y="16043"/>
                  <a:pt x="17860" y="16043"/>
                </a:cubicBezTo>
                <a:cubicBezTo>
                  <a:pt x="17964" y="16043"/>
                  <a:pt x="18068" y="16011"/>
                  <a:pt x="18157" y="15943"/>
                </a:cubicBezTo>
                <a:cubicBezTo>
                  <a:pt x="18372" y="15777"/>
                  <a:pt x="18413" y="15469"/>
                  <a:pt x="18249" y="15254"/>
                </a:cubicBezTo>
                <a:moveTo>
                  <a:pt x="21476" y="5929"/>
                </a:moveTo>
                <a:cubicBezTo>
                  <a:pt x="21352" y="5687"/>
                  <a:pt x="21056" y="5592"/>
                  <a:pt x="20817" y="5717"/>
                </a:cubicBezTo>
                <a:cubicBezTo>
                  <a:pt x="20817" y="5717"/>
                  <a:pt x="20649" y="5803"/>
                  <a:pt x="20371" y="5962"/>
                </a:cubicBezTo>
                <a:cubicBezTo>
                  <a:pt x="20136" y="6097"/>
                  <a:pt x="20054" y="6396"/>
                  <a:pt x="20188" y="6632"/>
                </a:cubicBezTo>
                <a:cubicBezTo>
                  <a:pt x="20278" y="6791"/>
                  <a:pt x="20444" y="6880"/>
                  <a:pt x="20614" y="6880"/>
                </a:cubicBezTo>
                <a:cubicBezTo>
                  <a:pt x="20696" y="6880"/>
                  <a:pt x="20779" y="6859"/>
                  <a:pt x="20856" y="6815"/>
                </a:cubicBezTo>
                <a:cubicBezTo>
                  <a:pt x="21107" y="6672"/>
                  <a:pt x="21260" y="6593"/>
                  <a:pt x="21265" y="6590"/>
                </a:cubicBezTo>
                <a:cubicBezTo>
                  <a:pt x="21505" y="6466"/>
                  <a:pt x="21600" y="6170"/>
                  <a:pt x="21476" y="5929"/>
                </a:cubicBezTo>
                <a:moveTo>
                  <a:pt x="18659" y="16886"/>
                </a:moveTo>
                <a:cubicBezTo>
                  <a:pt x="18395" y="16941"/>
                  <a:pt x="18224" y="17201"/>
                  <a:pt x="18279" y="17467"/>
                </a:cubicBezTo>
                <a:cubicBezTo>
                  <a:pt x="18312" y="17625"/>
                  <a:pt x="18329" y="17782"/>
                  <a:pt x="18329" y="17929"/>
                </a:cubicBezTo>
                <a:cubicBezTo>
                  <a:pt x="18329" y="18050"/>
                  <a:pt x="18318" y="18171"/>
                  <a:pt x="18296" y="18287"/>
                </a:cubicBezTo>
                <a:cubicBezTo>
                  <a:pt x="18244" y="18554"/>
                  <a:pt x="18417" y="18811"/>
                  <a:pt x="18683" y="18862"/>
                </a:cubicBezTo>
                <a:cubicBezTo>
                  <a:pt x="18715" y="18869"/>
                  <a:pt x="18746" y="18872"/>
                  <a:pt x="18777" y="18872"/>
                </a:cubicBezTo>
                <a:cubicBezTo>
                  <a:pt x="19007" y="18872"/>
                  <a:pt x="19212" y="18708"/>
                  <a:pt x="19257" y="18473"/>
                </a:cubicBezTo>
                <a:cubicBezTo>
                  <a:pt x="19291" y="18296"/>
                  <a:pt x="19308" y="18114"/>
                  <a:pt x="19308" y="17929"/>
                </a:cubicBezTo>
                <a:cubicBezTo>
                  <a:pt x="19308" y="17715"/>
                  <a:pt x="19285" y="17492"/>
                  <a:pt x="19239" y="17268"/>
                </a:cubicBezTo>
                <a:cubicBezTo>
                  <a:pt x="19183" y="17001"/>
                  <a:pt x="18922" y="16832"/>
                  <a:pt x="18659" y="16886"/>
                </a:cubicBezTo>
                <a:moveTo>
                  <a:pt x="18590" y="7107"/>
                </a:moveTo>
                <a:cubicBezTo>
                  <a:pt x="18317" y="7304"/>
                  <a:pt x="18035" y="7518"/>
                  <a:pt x="17756" y="7745"/>
                </a:cubicBezTo>
                <a:cubicBezTo>
                  <a:pt x="17546" y="7917"/>
                  <a:pt x="17515" y="8227"/>
                  <a:pt x="17685" y="8437"/>
                </a:cubicBezTo>
                <a:cubicBezTo>
                  <a:pt x="17783" y="8556"/>
                  <a:pt x="17924" y="8617"/>
                  <a:pt x="18066" y="8617"/>
                </a:cubicBezTo>
                <a:cubicBezTo>
                  <a:pt x="18174" y="8617"/>
                  <a:pt x="18284" y="8581"/>
                  <a:pt x="18374" y="8507"/>
                </a:cubicBezTo>
                <a:cubicBezTo>
                  <a:pt x="18637" y="8292"/>
                  <a:pt x="18903" y="8090"/>
                  <a:pt x="19161" y="7905"/>
                </a:cubicBezTo>
                <a:cubicBezTo>
                  <a:pt x="19380" y="7747"/>
                  <a:pt x="19431" y="7440"/>
                  <a:pt x="19273" y="7220"/>
                </a:cubicBezTo>
                <a:cubicBezTo>
                  <a:pt x="19116" y="6999"/>
                  <a:pt x="18810" y="6949"/>
                  <a:pt x="18590" y="7107"/>
                </a:cubicBezTo>
                <a:moveTo>
                  <a:pt x="14704" y="20512"/>
                </a:moveTo>
                <a:cubicBezTo>
                  <a:pt x="14393" y="20556"/>
                  <a:pt x="14064" y="20590"/>
                  <a:pt x="13729" y="20612"/>
                </a:cubicBezTo>
                <a:cubicBezTo>
                  <a:pt x="13459" y="20629"/>
                  <a:pt x="13254" y="20863"/>
                  <a:pt x="13272" y="21134"/>
                </a:cubicBezTo>
                <a:cubicBezTo>
                  <a:pt x="13289" y="21394"/>
                  <a:pt x="13504" y="21593"/>
                  <a:pt x="13760" y="21593"/>
                </a:cubicBezTo>
                <a:cubicBezTo>
                  <a:pt x="13770" y="21593"/>
                  <a:pt x="13781" y="21592"/>
                  <a:pt x="13792" y="21592"/>
                </a:cubicBezTo>
                <a:cubicBezTo>
                  <a:pt x="14152" y="21568"/>
                  <a:pt x="14506" y="21533"/>
                  <a:pt x="14842" y="21485"/>
                </a:cubicBezTo>
                <a:cubicBezTo>
                  <a:pt x="15110" y="21447"/>
                  <a:pt x="15295" y="21198"/>
                  <a:pt x="15258" y="20929"/>
                </a:cubicBezTo>
                <a:cubicBezTo>
                  <a:pt x="15220" y="20661"/>
                  <a:pt x="14973" y="20472"/>
                  <a:pt x="14704" y="20512"/>
                </a:cubicBezTo>
                <a:moveTo>
                  <a:pt x="8893" y="20109"/>
                </a:moveTo>
                <a:cubicBezTo>
                  <a:pt x="8581" y="19998"/>
                  <a:pt x="8298" y="19866"/>
                  <a:pt x="8052" y="19722"/>
                </a:cubicBezTo>
                <a:cubicBezTo>
                  <a:pt x="7818" y="19582"/>
                  <a:pt x="7519" y="19663"/>
                  <a:pt x="7382" y="19896"/>
                </a:cubicBezTo>
                <a:cubicBezTo>
                  <a:pt x="7244" y="20130"/>
                  <a:pt x="7323" y="20432"/>
                  <a:pt x="7556" y="20569"/>
                </a:cubicBezTo>
                <a:cubicBezTo>
                  <a:pt x="7855" y="20744"/>
                  <a:pt x="8194" y="20901"/>
                  <a:pt x="8562" y="21034"/>
                </a:cubicBezTo>
                <a:cubicBezTo>
                  <a:pt x="8617" y="21053"/>
                  <a:pt x="8672" y="21063"/>
                  <a:pt x="8728" y="21063"/>
                </a:cubicBezTo>
                <a:cubicBezTo>
                  <a:pt x="8929" y="21063"/>
                  <a:pt x="9116" y="20938"/>
                  <a:pt x="9189" y="20738"/>
                </a:cubicBezTo>
                <a:cubicBezTo>
                  <a:pt x="9280" y="20482"/>
                  <a:pt x="9148" y="20200"/>
                  <a:pt x="8893" y="20109"/>
                </a:cubicBezTo>
                <a:moveTo>
                  <a:pt x="11750" y="20618"/>
                </a:moveTo>
                <a:cubicBezTo>
                  <a:pt x="11411" y="20600"/>
                  <a:pt x="11082" y="20572"/>
                  <a:pt x="10771" y="20533"/>
                </a:cubicBezTo>
                <a:cubicBezTo>
                  <a:pt x="10502" y="20493"/>
                  <a:pt x="10258" y="20690"/>
                  <a:pt x="10224" y="20959"/>
                </a:cubicBezTo>
                <a:cubicBezTo>
                  <a:pt x="10191" y="21229"/>
                  <a:pt x="10382" y="21474"/>
                  <a:pt x="10650" y="21508"/>
                </a:cubicBezTo>
                <a:cubicBezTo>
                  <a:pt x="10984" y="21549"/>
                  <a:pt x="11337" y="21581"/>
                  <a:pt x="11699" y="21600"/>
                </a:cubicBezTo>
                <a:cubicBezTo>
                  <a:pt x="11708" y="21600"/>
                  <a:pt x="11716" y="21600"/>
                  <a:pt x="11725" y="21600"/>
                </a:cubicBezTo>
                <a:cubicBezTo>
                  <a:pt x="11983" y="21600"/>
                  <a:pt x="12200" y="21397"/>
                  <a:pt x="12214" y="21135"/>
                </a:cubicBezTo>
                <a:cubicBezTo>
                  <a:pt x="12228" y="20863"/>
                  <a:pt x="12021" y="20632"/>
                  <a:pt x="11750" y="20618"/>
                </a:cubicBezTo>
                <a:moveTo>
                  <a:pt x="6840" y="18180"/>
                </a:moveTo>
                <a:cubicBezTo>
                  <a:pt x="6836" y="17912"/>
                  <a:pt x="6619" y="17696"/>
                  <a:pt x="6351" y="17696"/>
                </a:cubicBezTo>
                <a:cubicBezTo>
                  <a:pt x="6080" y="17696"/>
                  <a:pt x="5861" y="17916"/>
                  <a:pt x="5861" y="18188"/>
                </a:cubicBezTo>
                <a:cubicBezTo>
                  <a:pt x="5861" y="18235"/>
                  <a:pt x="5867" y="18484"/>
                  <a:pt x="5997" y="18834"/>
                </a:cubicBezTo>
                <a:cubicBezTo>
                  <a:pt x="6070" y="19033"/>
                  <a:pt x="6256" y="19156"/>
                  <a:pt x="6456" y="19156"/>
                </a:cubicBezTo>
                <a:cubicBezTo>
                  <a:pt x="6512" y="19156"/>
                  <a:pt x="6570" y="19145"/>
                  <a:pt x="6626" y="19124"/>
                </a:cubicBezTo>
                <a:cubicBezTo>
                  <a:pt x="6879" y="19030"/>
                  <a:pt x="7009" y="18748"/>
                  <a:pt x="6915" y="18493"/>
                </a:cubicBezTo>
                <a:cubicBezTo>
                  <a:pt x="6848" y="18314"/>
                  <a:pt x="6841" y="18191"/>
                  <a:pt x="6840" y="18180"/>
                </a:cubicBezTo>
                <a:moveTo>
                  <a:pt x="15760" y="10798"/>
                </a:moveTo>
                <a:cubicBezTo>
                  <a:pt x="15838" y="10844"/>
                  <a:pt x="15924" y="10866"/>
                  <a:pt x="16008" y="10866"/>
                </a:cubicBezTo>
                <a:cubicBezTo>
                  <a:pt x="16176" y="10866"/>
                  <a:pt x="16339" y="10780"/>
                  <a:pt x="16431" y="10625"/>
                </a:cubicBezTo>
                <a:cubicBezTo>
                  <a:pt x="16577" y="10376"/>
                  <a:pt x="16761" y="10120"/>
                  <a:pt x="16977" y="9861"/>
                </a:cubicBezTo>
                <a:cubicBezTo>
                  <a:pt x="17151" y="9653"/>
                  <a:pt x="17124" y="9343"/>
                  <a:pt x="16916" y="9169"/>
                </a:cubicBezTo>
                <a:cubicBezTo>
                  <a:pt x="16709" y="8994"/>
                  <a:pt x="16400" y="9022"/>
                  <a:pt x="16227" y="9230"/>
                </a:cubicBezTo>
                <a:cubicBezTo>
                  <a:pt x="15976" y="9529"/>
                  <a:pt x="15760" y="9832"/>
                  <a:pt x="15587" y="10125"/>
                </a:cubicBezTo>
                <a:cubicBezTo>
                  <a:pt x="15450" y="10359"/>
                  <a:pt x="15527" y="10659"/>
                  <a:pt x="15760" y="10798"/>
                </a:cubicBezTo>
                <a:moveTo>
                  <a:pt x="6366" y="8841"/>
                </a:moveTo>
                <a:cubicBezTo>
                  <a:pt x="5014" y="8841"/>
                  <a:pt x="3917" y="7741"/>
                  <a:pt x="3917" y="6385"/>
                </a:cubicBezTo>
                <a:cubicBezTo>
                  <a:pt x="3917" y="5027"/>
                  <a:pt x="5014" y="3927"/>
                  <a:pt x="6366" y="3927"/>
                </a:cubicBezTo>
                <a:cubicBezTo>
                  <a:pt x="7719" y="3927"/>
                  <a:pt x="8814" y="5027"/>
                  <a:pt x="8814" y="6385"/>
                </a:cubicBezTo>
                <a:cubicBezTo>
                  <a:pt x="8814" y="7741"/>
                  <a:pt x="7719" y="8841"/>
                  <a:pt x="6366" y="8841"/>
                </a:cubicBezTo>
                <a:moveTo>
                  <a:pt x="6366" y="2955"/>
                </a:moveTo>
                <a:cubicBezTo>
                  <a:pt x="4473" y="2955"/>
                  <a:pt x="2938" y="4494"/>
                  <a:pt x="2938" y="6392"/>
                </a:cubicBezTo>
                <a:cubicBezTo>
                  <a:pt x="2938" y="8291"/>
                  <a:pt x="4473" y="9831"/>
                  <a:pt x="6366" y="9831"/>
                </a:cubicBezTo>
                <a:cubicBezTo>
                  <a:pt x="8259" y="9831"/>
                  <a:pt x="9794" y="8291"/>
                  <a:pt x="9794" y="6392"/>
                </a:cubicBezTo>
                <a:cubicBezTo>
                  <a:pt x="9794" y="4494"/>
                  <a:pt x="8259" y="2955"/>
                  <a:pt x="6366" y="29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0" name="Shape 3780"/>
          <p:cNvSpPr/>
          <p:nvPr/>
        </p:nvSpPr>
        <p:spPr>
          <a:xfrm>
            <a:off x="5727000" y="4960673"/>
            <a:ext cx="95652"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1964"/>
                </a:moveTo>
                <a:cubicBezTo>
                  <a:pt x="10800" y="1964"/>
                  <a:pt x="4320" y="1964"/>
                  <a:pt x="4320" y="4909"/>
                </a:cubicBezTo>
                <a:cubicBezTo>
                  <a:pt x="4320" y="5180"/>
                  <a:pt x="4804" y="5400"/>
                  <a:pt x="5400" y="5400"/>
                </a:cubicBezTo>
                <a:cubicBezTo>
                  <a:pt x="5996" y="5400"/>
                  <a:pt x="6480" y="5180"/>
                  <a:pt x="6480" y="4909"/>
                </a:cubicBezTo>
                <a:cubicBezTo>
                  <a:pt x="6480" y="2945"/>
                  <a:pt x="10800" y="2945"/>
                  <a:pt x="10800" y="2945"/>
                </a:cubicBezTo>
                <a:cubicBezTo>
                  <a:pt x="11396" y="2945"/>
                  <a:pt x="11880" y="2726"/>
                  <a:pt x="11880" y="2455"/>
                </a:cubicBezTo>
                <a:cubicBezTo>
                  <a:pt x="11880" y="2183"/>
                  <a:pt x="11396" y="1964"/>
                  <a:pt x="10800" y="1964"/>
                </a:cubicBezTo>
                <a:moveTo>
                  <a:pt x="10800" y="8836"/>
                </a:moveTo>
                <a:cubicBezTo>
                  <a:pt x="6029" y="8836"/>
                  <a:pt x="2160" y="7078"/>
                  <a:pt x="2160" y="4909"/>
                </a:cubicBezTo>
                <a:cubicBezTo>
                  <a:pt x="2160" y="2740"/>
                  <a:pt x="6029" y="982"/>
                  <a:pt x="10800" y="982"/>
                </a:cubicBezTo>
                <a:cubicBezTo>
                  <a:pt x="15571" y="982"/>
                  <a:pt x="19440" y="2740"/>
                  <a:pt x="19440" y="4909"/>
                </a:cubicBezTo>
                <a:cubicBezTo>
                  <a:pt x="19440" y="7078"/>
                  <a:pt x="15571" y="8836"/>
                  <a:pt x="10800" y="8836"/>
                </a:cubicBezTo>
                <a:moveTo>
                  <a:pt x="10800" y="17182"/>
                </a:moveTo>
                <a:lnTo>
                  <a:pt x="8154" y="9664"/>
                </a:lnTo>
                <a:cubicBezTo>
                  <a:pt x="9002" y="9761"/>
                  <a:pt x="9886" y="9818"/>
                  <a:pt x="10800" y="9818"/>
                </a:cubicBezTo>
                <a:cubicBezTo>
                  <a:pt x="11714" y="9818"/>
                  <a:pt x="12598" y="9761"/>
                  <a:pt x="13446" y="9664"/>
                </a:cubicBezTo>
                <a:cubicBezTo>
                  <a:pt x="13446" y="9664"/>
                  <a:pt x="10800" y="17182"/>
                  <a:pt x="10800" y="17182"/>
                </a:cubicBezTo>
                <a:close/>
                <a:moveTo>
                  <a:pt x="10800" y="0"/>
                </a:moveTo>
                <a:cubicBezTo>
                  <a:pt x="4836" y="0"/>
                  <a:pt x="0" y="2199"/>
                  <a:pt x="0" y="4909"/>
                </a:cubicBezTo>
                <a:cubicBezTo>
                  <a:pt x="0" y="6830"/>
                  <a:pt x="2431" y="8487"/>
                  <a:pt x="5966" y="9295"/>
                </a:cubicBezTo>
                <a:lnTo>
                  <a:pt x="10800" y="21600"/>
                </a:lnTo>
                <a:lnTo>
                  <a:pt x="15636" y="9295"/>
                </a:lnTo>
                <a:cubicBezTo>
                  <a:pt x="19169" y="8487"/>
                  <a:pt x="21600" y="6830"/>
                  <a:pt x="21600" y="4909"/>
                </a:cubicBezTo>
                <a:cubicBezTo>
                  <a:pt x="21600" y="2199"/>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1" name="Shape 3781"/>
          <p:cNvSpPr/>
          <p:nvPr/>
        </p:nvSpPr>
        <p:spPr>
          <a:xfrm>
            <a:off x="6071348" y="496067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9145"/>
                </a:lnTo>
                <a:cubicBezTo>
                  <a:pt x="11291" y="18875"/>
                  <a:pt x="11071" y="18655"/>
                  <a:pt x="10800" y="18655"/>
                </a:cubicBezTo>
                <a:cubicBezTo>
                  <a:pt x="10529" y="18655"/>
                  <a:pt x="10309" y="18875"/>
                  <a:pt x="10309" y="19145"/>
                </a:cubicBezTo>
                <a:lnTo>
                  <a:pt x="10309" y="20593"/>
                </a:lnTo>
                <a:cubicBezTo>
                  <a:pt x="5280" y="20344"/>
                  <a:pt x="1256" y="16320"/>
                  <a:pt x="1006" y="11291"/>
                </a:cubicBezTo>
                <a:lnTo>
                  <a:pt x="2455" y="11291"/>
                </a:lnTo>
                <a:cubicBezTo>
                  <a:pt x="2725" y="11291"/>
                  <a:pt x="2945" y="11071"/>
                  <a:pt x="2945" y="10800"/>
                </a:cubicBezTo>
                <a:cubicBezTo>
                  <a:pt x="2945" y="10529"/>
                  <a:pt x="2725" y="10309"/>
                  <a:pt x="2455" y="10309"/>
                </a:cubicBezTo>
                <a:lnTo>
                  <a:pt x="1006" y="10309"/>
                </a:lnTo>
                <a:cubicBezTo>
                  <a:pt x="1256" y="5281"/>
                  <a:pt x="5280" y="1256"/>
                  <a:pt x="10309" y="1007"/>
                </a:cubicBezTo>
                <a:lnTo>
                  <a:pt x="10309" y="2455"/>
                </a:lnTo>
                <a:cubicBezTo>
                  <a:pt x="10309" y="2726"/>
                  <a:pt x="10529" y="2945"/>
                  <a:pt x="10800" y="2945"/>
                </a:cubicBezTo>
                <a:cubicBezTo>
                  <a:pt x="11071" y="2945"/>
                  <a:pt x="11291" y="2726"/>
                  <a:pt x="11291" y="2455"/>
                </a:cubicBezTo>
                <a:lnTo>
                  <a:pt x="11291" y="1007"/>
                </a:lnTo>
                <a:cubicBezTo>
                  <a:pt x="16320" y="1256"/>
                  <a:pt x="20344" y="5281"/>
                  <a:pt x="20594" y="10309"/>
                </a:cubicBezTo>
                <a:lnTo>
                  <a:pt x="19145" y="10309"/>
                </a:lnTo>
                <a:cubicBezTo>
                  <a:pt x="18875" y="10309"/>
                  <a:pt x="18655" y="10529"/>
                  <a:pt x="18655" y="10800"/>
                </a:cubicBezTo>
                <a:cubicBezTo>
                  <a:pt x="18655" y="11071"/>
                  <a:pt x="18875" y="11291"/>
                  <a:pt x="19145" y="11291"/>
                </a:cubicBezTo>
                <a:lnTo>
                  <a:pt x="20594" y="11291"/>
                </a:lnTo>
                <a:cubicBezTo>
                  <a:pt x="20344" y="16320"/>
                  <a:pt x="16320" y="20344"/>
                  <a:pt x="11291" y="20593"/>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4966" y="6635"/>
                </a:moveTo>
                <a:lnTo>
                  <a:pt x="12189" y="12188"/>
                </a:lnTo>
                <a:lnTo>
                  <a:pt x="6634" y="14966"/>
                </a:lnTo>
                <a:lnTo>
                  <a:pt x="9411" y="9412"/>
                </a:lnTo>
                <a:cubicBezTo>
                  <a:pt x="9411" y="9412"/>
                  <a:pt x="14966" y="6635"/>
                  <a:pt x="14966" y="6635"/>
                </a:cubicBezTo>
                <a:close/>
                <a:moveTo>
                  <a:pt x="4552" y="17049"/>
                </a:moveTo>
                <a:lnTo>
                  <a:pt x="12883" y="12883"/>
                </a:lnTo>
                <a:lnTo>
                  <a:pt x="17048" y="4551"/>
                </a:lnTo>
                <a:lnTo>
                  <a:pt x="8717" y="8717"/>
                </a:lnTo>
                <a:cubicBezTo>
                  <a:pt x="8717" y="8717"/>
                  <a:pt x="4552" y="17049"/>
                  <a:pt x="4552" y="17049"/>
                </a:cubicBezTo>
                <a:close/>
                <a:moveTo>
                  <a:pt x="11494" y="11494"/>
                </a:moveTo>
                <a:cubicBezTo>
                  <a:pt x="11877" y="11111"/>
                  <a:pt x="11877" y="10489"/>
                  <a:pt x="11494" y="10106"/>
                </a:cubicBezTo>
                <a:cubicBezTo>
                  <a:pt x="11111" y="9722"/>
                  <a:pt x="10489" y="9722"/>
                  <a:pt x="10106" y="10106"/>
                </a:cubicBezTo>
                <a:cubicBezTo>
                  <a:pt x="9723" y="10489"/>
                  <a:pt x="9723" y="11111"/>
                  <a:pt x="10106" y="11494"/>
                </a:cubicBezTo>
                <a:cubicBezTo>
                  <a:pt x="10489" y="11878"/>
                  <a:pt x="11111" y="11878"/>
                  <a:pt x="11494" y="1149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2" name="Shape 3782"/>
          <p:cNvSpPr/>
          <p:nvPr/>
        </p:nvSpPr>
        <p:spPr>
          <a:xfrm>
            <a:off x="6473087" y="496067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20458"/>
                </a:moveTo>
                <a:lnTo>
                  <a:pt x="14727" y="18775"/>
                </a:lnTo>
                <a:lnTo>
                  <a:pt x="14727" y="1142"/>
                </a:lnTo>
                <a:lnTo>
                  <a:pt x="20618" y="2825"/>
                </a:lnTo>
                <a:cubicBezTo>
                  <a:pt x="20618" y="2825"/>
                  <a:pt x="20618" y="20458"/>
                  <a:pt x="20618" y="20458"/>
                </a:cubicBezTo>
                <a:close/>
                <a:moveTo>
                  <a:pt x="13745" y="18775"/>
                </a:moveTo>
                <a:lnTo>
                  <a:pt x="7855" y="20458"/>
                </a:ln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4" y="27"/>
                </a:lnTo>
                <a:cubicBezTo>
                  <a:pt x="581" y="14"/>
                  <a:pt x="538" y="0"/>
                  <a:pt x="491" y="0"/>
                </a:cubicBezTo>
                <a:cubicBezTo>
                  <a:pt x="220" y="0"/>
                  <a:pt x="0" y="220"/>
                  <a:pt x="0" y="491"/>
                </a:cubicBezTo>
                <a:lnTo>
                  <a:pt x="0" y="19145"/>
                </a:lnTo>
                <a:cubicBezTo>
                  <a:pt x="0" y="19370"/>
                  <a:pt x="153" y="19551"/>
                  <a:pt x="358" y="19610"/>
                </a:cubicBezTo>
                <a:lnTo>
                  <a:pt x="356" y="19618"/>
                </a:lnTo>
                <a:lnTo>
                  <a:pt x="7229" y="21582"/>
                </a:lnTo>
                <a:lnTo>
                  <a:pt x="7231" y="21573"/>
                </a:lnTo>
                <a:cubicBezTo>
                  <a:pt x="7274" y="21586"/>
                  <a:pt x="7316" y="21600"/>
                  <a:pt x="7364" y="21600"/>
                </a:cubicBezTo>
                <a:cubicBezTo>
                  <a:pt x="7411" y="21600"/>
                  <a:pt x="7453" y="21586"/>
                  <a:pt x="7496" y="21573"/>
                </a:cubicBezTo>
                <a:lnTo>
                  <a:pt x="7498"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3" name="Shape 3783"/>
          <p:cNvSpPr/>
          <p:nvPr/>
        </p:nvSpPr>
        <p:spPr>
          <a:xfrm>
            <a:off x="6874826" y="496067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7547" y="12509"/>
                </a:moveTo>
                <a:lnTo>
                  <a:pt x="18520" y="12646"/>
                </a:lnTo>
                <a:cubicBezTo>
                  <a:pt x="18572" y="12276"/>
                  <a:pt x="18589" y="11922"/>
                  <a:pt x="18572" y="11593"/>
                </a:cubicBezTo>
                <a:lnTo>
                  <a:pt x="17592" y="11645"/>
                </a:lnTo>
                <a:cubicBezTo>
                  <a:pt x="17606" y="11910"/>
                  <a:pt x="17591" y="12202"/>
                  <a:pt x="17547" y="12509"/>
                </a:cubicBezTo>
                <a:moveTo>
                  <a:pt x="17444" y="10833"/>
                </a:moveTo>
                <a:lnTo>
                  <a:pt x="18374" y="10520"/>
                </a:lnTo>
                <a:cubicBezTo>
                  <a:pt x="18262" y="10187"/>
                  <a:pt x="18104" y="9869"/>
                  <a:pt x="17890" y="9547"/>
                </a:cubicBezTo>
                <a:lnTo>
                  <a:pt x="17072" y="10089"/>
                </a:lnTo>
                <a:cubicBezTo>
                  <a:pt x="17237" y="10339"/>
                  <a:pt x="17359" y="10582"/>
                  <a:pt x="17444" y="10833"/>
                </a:cubicBezTo>
                <a:moveTo>
                  <a:pt x="17529" y="13890"/>
                </a:moveTo>
                <a:cubicBezTo>
                  <a:pt x="17440" y="13801"/>
                  <a:pt x="17317" y="13745"/>
                  <a:pt x="17182" y="13745"/>
                </a:cubicBezTo>
                <a:cubicBezTo>
                  <a:pt x="16910" y="13745"/>
                  <a:pt x="16691" y="13965"/>
                  <a:pt x="16691" y="14236"/>
                </a:cubicBezTo>
                <a:cubicBezTo>
                  <a:pt x="16691" y="14373"/>
                  <a:pt x="16746" y="14495"/>
                  <a:pt x="16835" y="14583"/>
                </a:cubicBezTo>
                <a:lnTo>
                  <a:pt x="17469" y="15218"/>
                </a:lnTo>
                <a:lnTo>
                  <a:pt x="16835" y="15853"/>
                </a:lnTo>
                <a:cubicBezTo>
                  <a:pt x="16746" y="15942"/>
                  <a:pt x="16691" y="16065"/>
                  <a:pt x="16691" y="16200"/>
                </a:cubicBezTo>
                <a:cubicBezTo>
                  <a:pt x="16691" y="16471"/>
                  <a:pt x="16910" y="16691"/>
                  <a:pt x="17182" y="16691"/>
                </a:cubicBezTo>
                <a:cubicBezTo>
                  <a:pt x="17317" y="16691"/>
                  <a:pt x="17440" y="16636"/>
                  <a:pt x="17529" y="16547"/>
                </a:cubicBezTo>
                <a:lnTo>
                  <a:pt x="18164" y="15912"/>
                </a:lnTo>
                <a:lnTo>
                  <a:pt x="18798" y="16547"/>
                </a:lnTo>
                <a:cubicBezTo>
                  <a:pt x="18887" y="16636"/>
                  <a:pt x="19010" y="16691"/>
                  <a:pt x="19145" y="16691"/>
                </a:cubicBezTo>
                <a:cubicBezTo>
                  <a:pt x="19417" y="16691"/>
                  <a:pt x="19636" y="16471"/>
                  <a:pt x="19636" y="16200"/>
                </a:cubicBezTo>
                <a:cubicBezTo>
                  <a:pt x="19636" y="16065"/>
                  <a:pt x="19582" y="15942"/>
                  <a:pt x="19493" y="15853"/>
                </a:cubicBezTo>
                <a:lnTo>
                  <a:pt x="18858" y="15218"/>
                </a:lnTo>
                <a:lnTo>
                  <a:pt x="19493" y="14583"/>
                </a:lnTo>
                <a:cubicBezTo>
                  <a:pt x="19582" y="14495"/>
                  <a:pt x="19636" y="14373"/>
                  <a:pt x="19636" y="14236"/>
                </a:cubicBezTo>
                <a:cubicBezTo>
                  <a:pt x="19636" y="13965"/>
                  <a:pt x="19417" y="13745"/>
                  <a:pt x="19145" y="13745"/>
                </a:cubicBezTo>
                <a:cubicBezTo>
                  <a:pt x="19009" y="13745"/>
                  <a:pt x="18887" y="13801"/>
                  <a:pt x="18798" y="13890"/>
                </a:cubicBezTo>
                <a:lnTo>
                  <a:pt x="18164" y="14524"/>
                </a:lnTo>
                <a:cubicBezTo>
                  <a:pt x="18164" y="14524"/>
                  <a:pt x="17529" y="13890"/>
                  <a:pt x="17529" y="13890"/>
                </a:cubicBezTo>
                <a:close/>
                <a:moveTo>
                  <a:pt x="20618" y="20458"/>
                </a:moveTo>
                <a:lnTo>
                  <a:pt x="14727" y="18775"/>
                </a:lnTo>
                <a:lnTo>
                  <a:pt x="14727" y="7698"/>
                </a:lnTo>
                <a:cubicBezTo>
                  <a:pt x="14950" y="7803"/>
                  <a:pt x="15155" y="7914"/>
                  <a:pt x="15324" y="8034"/>
                </a:cubicBezTo>
                <a:lnTo>
                  <a:pt x="15893" y="7234"/>
                </a:lnTo>
                <a:cubicBezTo>
                  <a:pt x="15627" y="7044"/>
                  <a:pt x="15313" y="6872"/>
                  <a:pt x="14959" y="6721"/>
                </a:cubicBezTo>
                <a:lnTo>
                  <a:pt x="14727" y="7263"/>
                </a:lnTo>
                <a:lnTo>
                  <a:pt x="14727" y="1142"/>
                </a:lnTo>
                <a:lnTo>
                  <a:pt x="20618" y="2825"/>
                </a:lnTo>
                <a:cubicBezTo>
                  <a:pt x="20618" y="2825"/>
                  <a:pt x="20618" y="20458"/>
                  <a:pt x="20618" y="20458"/>
                </a:cubicBezTo>
                <a:close/>
                <a:moveTo>
                  <a:pt x="13745" y="18775"/>
                </a:moveTo>
                <a:lnTo>
                  <a:pt x="7855" y="20458"/>
                </a:lnTo>
                <a:lnTo>
                  <a:pt x="7855" y="9347"/>
                </a:lnTo>
                <a:lnTo>
                  <a:pt x="8249" y="10199"/>
                </a:lnTo>
                <a:cubicBezTo>
                  <a:pt x="8580" y="10045"/>
                  <a:pt x="8881" y="9843"/>
                  <a:pt x="9168" y="9581"/>
                </a:cubicBezTo>
                <a:lnTo>
                  <a:pt x="8505" y="8857"/>
                </a:lnTo>
                <a:cubicBezTo>
                  <a:pt x="8297" y="9048"/>
                  <a:pt x="8088" y="9187"/>
                  <a:pt x="7855" y="9299"/>
                </a:cubicBezTo>
                <a:lnTo>
                  <a:pt x="7855" y="2825"/>
                </a:lnTo>
                <a:lnTo>
                  <a:pt x="13745" y="1142"/>
                </a:lnTo>
                <a:cubicBezTo>
                  <a:pt x="13745" y="1142"/>
                  <a:pt x="13745" y="18775"/>
                  <a:pt x="13745" y="18775"/>
                </a:cubicBezTo>
                <a:close/>
                <a:moveTo>
                  <a:pt x="6873" y="20458"/>
                </a:moveTo>
                <a:lnTo>
                  <a:pt x="982" y="18775"/>
                </a:lnTo>
                <a:lnTo>
                  <a:pt x="982" y="1142"/>
                </a:lnTo>
                <a:lnTo>
                  <a:pt x="6873" y="2825"/>
                </a:lnTo>
                <a:cubicBezTo>
                  <a:pt x="6873" y="2825"/>
                  <a:pt x="6873" y="20458"/>
                  <a:pt x="6873" y="20458"/>
                </a:cubicBezTo>
                <a:close/>
                <a:moveTo>
                  <a:pt x="21241" y="1990"/>
                </a:moveTo>
                <a:lnTo>
                  <a:pt x="21244" y="1983"/>
                </a:lnTo>
                <a:lnTo>
                  <a:pt x="14372" y="19"/>
                </a:lnTo>
                <a:lnTo>
                  <a:pt x="14369" y="27"/>
                </a:lnTo>
                <a:cubicBezTo>
                  <a:pt x="14326" y="14"/>
                  <a:pt x="14283" y="0"/>
                  <a:pt x="14236" y="0"/>
                </a:cubicBezTo>
                <a:cubicBezTo>
                  <a:pt x="14189" y="0"/>
                  <a:pt x="14147" y="14"/>
                  <a:pt x="14104" y="27"/>
                </a:cubicBezTo>
                <a:lnTo>
                  <a:pt x="14102" y="19"/>
                </a:lnTo>
                <a:lnTo>
                  <a:pt x="7364" y="1944"/>
                </a:lnTo>
                <a:lnTo>
                  <a:pt x="626" y="19"/>
                </a:lnTo>
                <a:lnTo>
                  <a:pt x="623" y="27"/>
                </a:lnTo>
                <a:cubicBezTo>
                  <a:pt x="580" y="14"/>
                  <a:pt x="538" y="0"/>
                  <a:pt x="491" y="0"/>
                </a:cubicBezTo>
                <a:cubicBezTo>
                  <a:pt x="220" y="0"/>
                  <a:pt x="0" y="220"/>
                  <a:pt x="0" y="491"/>
                </a:cubicBezTo>
                <a:lnTo>
                  <a:pt x="0" y="19145"/>
                </a:lnTo>
                <a:cubicBezTo>
                  <a:pt x="0" y="19370"/>
                  <a:pt x="153" y="19551"/>
                  <a:pt x="359" y="19610"/>
                </a:cubicBezTo>
                <a:lnTo>
                  <a:pt x="356" y="19618"/>
                </a:lnTo>
                <a:lnTo>
                  <a:pt x="7228" y="21582"/>
                </a:lnTo>
                <a:lnTo>
                  <a:pt x="7231" y="21573"/>
                </a:lnTo>
                <a:cubicBezTo>
                  <a:pt x="7274" y="21586"/>
                  <a:pt x="7317" y="21600"/>
                  <a:pt x="7364" y="21600"/>
                </a:cubicBezTo>
                <a:cubicBezTo>
                  <a:pt x="7411" y="21600"/>
                  <a:pt x="7453" y="21586"/>
                  <a:pt x="7496" y="21573"/>
                </a:cubicBezTo>
                <a:lnTo>
                  <a:pt x="7499" y="21582"/>
                </a:lnTo>
                <a:lnTo>
                  <a:pt x="14236" y="19656"/>
                </a:lnTo>
                <a:lnTo>
                  <a:pt x="20975" y="21582"/>
                </a:lnTo>
                <a:lnTo>
                  <a:pt x="20977" y="21573"/>
                </a:lnTo>
                <a:cubicBezTo>
                  <a:pt x="21020" y="21586"/>
                  <a:pt x="21062" y="21600"/>
                  <a:pt x="21109" y="21600"/>
                </a:cubicBezTo>
                <a:cubicBezTo>
                  <a:pt x="21380" y="21600"/>
                  <a:pt x="21600" y="21380"/>
                  <a:pt x="21600" y="21109"/>
                </a:cubicBezTo>
                <a:lnTo>
                  <a:pt x="21600" y="2455"/>
                </a:lnTo>
                <a:cubicBezTo>
                  <a:pt x="21600" y="2231"/>
                  <a:pt x="21447" y="2049"/>
                  <a:pt x="21241" y="1990"/>
                </a:cubicBezTo>
                <a:moveTo>
                  <a:pt x="16435" y="9275"/>
                </a:moveTo>
                <a:lnTo>
                  <a:pt x="16518" y="9374"/>
                </a:lnTo>
                <a:lnTo>
                  <a:pt x="17269" y="8740"/>
                </a:lnTo>
                <a:lnTo>
                  <a:pt x="17184" y="8640"/>
                </a:lnTo>
                <a:cubicBezTo>
                  <a:pt x="17013" y="8438"/>
                  <a:pt x="16840" y="8236"/>
                  <a:pt x="16677" y="8019"/>
                </a:cubicBezTo>
                <a:lnTo>
                  <a:pt x="15891" y="8606"/>
                </a:lnTo>
                <a:cubicBezTo>
                  <a:pt x="16066" y="8840"/>
                  <a:pt x="16251" y="9059"/>
                  <a:pt x="16435" y="9275"/>
                </a:cubicBezTo>
                <a:moveTo>
                  <a:pt x="6270" y="11022"/>
                </a:moveTo>
                <a:lnTo>
                  <a:pt x="5739" y="10197"/>
                </a:lnTo>
                <a:cubicBezTo>
                  <a:pt x="5432" y="10394"/>
                  <a:pt x="5153" y="10605"/>
                  <a:pt x="4909" y="10826"/>
                </a:cubicBezTo>
                <a:lnTo>
                  <a:pt x="5568" y="11554"/>
                </a:lnTo>
                <a:cubicBezTo>
                  <a:pt x="5772" y="11370"/>
                  <a:pt x="6008" y="11191"/>
                  <a:pt x="6270" y="11022"/>
                </a:cubicBezTo>
                <a:moveTo>
                  <a:pt x="5004" y="12185"/>
                </a:moveTo>
                <a:lnTo>
                  <a:pt x="4196" y="11628"/>
                </a:lnTo>
                <a:cubicBezTo>
                  <a:pt x="3975" y="11950"/>
                  <a:pt x="3812" y="12288"/>
                  <a:pt x="3713" y="12634"/>
                </a:cubicBezTo>
                <a:lnTo>
                  <a:pt x="4656" y="12906"/>
                </a:lnTo>
                <a:cubicBezTo>
                  <a:pt x="4727" y="12661"/>
                  <a:pt x="4844" y="12418"/>
                  <a:pt x="5004" y="12185"/>
                </a:cubicBezTo>
                <a:moveTo>
                  <a:pt x="10467" y="8319"/>
                </a:moveTo>
                <a:lnTo>
                  <a:pt x="9972" y="7470"/>
                </a:lnTo>
                <a:cubicBezTo>
                  <a:pt x="9623" y="7674"/>
                  <a:pt x="9362" y="7936"/>
                  <a:pt x="9132" y="8189"/>
                </a:cubicBezTo>
                <a:lnTo>
                  <a:pt x="9857" y="8850"/>
                </a:lnTo>
                <a:cubicBezTo>
                  <a:pt x="10063" y="8624"/>
                  <a:pt x="10245" y="8448"/>
                  <a:pt x="10467" y="8319"/>
                </a:cubicBezTo>
                <a:moveTo>
                  <a:pt x="3927" y="15709"/>
                </a:moveTo>
                <a:cubicBezTo>
                  <a:pt x="4469" y="15709"/>
                  <a:pt x="4909" y="15270"/>
                  <a:pt x="4909" y="14727"/>
                </a:cubicBezTo>
                <a:cubicBezTo>
                  <a:pt x="4909" y="14186"/>
                  <a:pt x="4469" y="13745"/>
                  <a:pt x="3927" y="13745"/>
                </a:cubicBezTo>
                <a:cubicBezTo>
                  <a:pt x="3385" y="13745"/>
                  <a:pt x="2945" y="14186"/>
                  <a:pt x="2945" y="14727"/>
                </a:cubicBezTo>
                <a:cubicBezTo>
                  <a:pt x="2945" y="15270"/>
                  <a:pt x="3385" y="15709"/>
                  <a:pt x="3927" y="15709"/>
                </a:cubicBezTo>
                <a:moveTo>
                  <a:pt x="12273" y="7855"/>
                </a:moveTo>
                <a:cubicBezTo>
                  <a:pt x="12815" y="7855"/>
                  <a:pt x="13255" y="7415"/>
                  <a:pt x="13255" y="6873"/>
                </a:cubicBezTo>
                <a:cubicBezTo>
                  <a:pt x="13255" y="6331"/>
                  <a:pt x="12815" y="5891"/>
                  <a:pt x="12273" y="5891"/>
                </a:cubicBezTo>
                <a:cubicBezTo>
                  <a:pt x="11730" y="5891"/>
                  <a:pt x="11291" y="6331"/>
                  <a:pt x="11291" y="6873"/>
                </a:cubicBezTo>
                <a:cubicBezTo>
                  <a:pt x="11291" y="7415"/>
                  <a:pt x="11730" y="7855"/>
                  <a:pt x="12273" y="78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4" name="Shape 3784"/>
          <p:cNvSpPr/>
          <p:nvPr/>
        </p:nvSpPr>
        <p:spPr>
          <a:xfrm>
            <a:off x="7276565" y="496067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0800" y="8345"/>
                </a:moveTo>
                <a:cubicBezTo>
                  <a:pt x="9444" y="8345"/>
                  <a:pt x="8345" y="9444"/>
                  <a:pt x="8345" y="10800"/>
                </a:cubicBezTo>
                <a:cubicBezTo>
                  <a:pt x="8345" y="12156"/>
                  <a:pt x="9444" y="13255"/>
                  <a:pt x="10800" y="13255"/>
                </a:cubicBezTo>
                <a:cubicBezTo>
                  <a:pt x="12156" y="13255"/>
                  <a:pt x="13255" y="12156"/>
                  <a:pt x="13255" y="10800"/>
                </a:cubicBezTo>
                <a:cubicBezTo>
                  <a:pt x="13255" y="9444"/>
                  <a:pt x="12156" y="8345"/>
                  <a:pt x="10800" y="8345"/>
                </a:cubicBezTo>
                <a:moveTo>
                  <a:pt x="11291" y="20593"/>
                </a:moveTo>
                <a:lnTo>
                  <a:pt x="11291" y="17182"/>
                </a:lnTo>
                <a:cubicBezTo>
                  <a:pt x="11291" y="16910"/>
                  <a:pt x="11071" y="16691"/>
                  <a:pt x="10800" y="16691"/>
                </a:cubicBezTo>
                <a:cubicBezTo>
                  <a:pt x="10529" y="16691"/>
                  <a:pt x="10309" y="16910"/>
                  <a:pt x="10309" y="17182"/>
                </a:cubicBezTo>
                <a:lnTo>
                  <a:pt x="10309" y="20593"/>
                </a:lnTo>
                <a:cubicBezTo>
                  <a:pt x="5280" y="20344"/>
                  <a:pt x="1255" y="16320"/>
                  <a:pt x="1006" y="11291"/>
                </a:cubicBezTo>
                <a:lnTo>
                  <a:pt x="4418" y="11291"/>
                </a:lnTo>
                <a:cubicBezTo>
                  <a:pt x="4690" y="11291"/>
                  <a:pt x="4909" y="11071"/>
                  <a:pt x="4909" y="10800"/>
                </a:cubicBezTo>
                <a:cubicBezTo>
                  <a:pt x="4909" y="10529"/>
                  <a:pt x="4690" y="10309"/>
                  <a:pt x="4418" y="10309"/>
                </a:cubicBezTo>
                <a:lnTo>
                  <a:pt x="1006" y="10309"/>
                </a:lnTo>
                <a:cubicBezTo>
                  <a:pt x="1255" y="5281"/>
                  <a:pt x="5280" y="1256"/>
                  <a:pt x="10309" y="1007"/>
                </a:cubicBezTo>
                <a:lnTo>
                  <a:pt x="10309" y="4418"/>
                </a:lnTo>
                <a:cubicBezTo>
                  <a:pt x="10309" y="4690"/>
                  <a:pt x="10529" y="4909"/>
                  <a:pt x="10800" y="4909"/>
                </a:cubicBezTo>
                <a:cubicBezTo>
                  <a:pt x="11071" y="4909"/>
                  <a:pt x="11291" y="4690"/>
                  <a:pt x="11291" y="4418"/>
                </a:cubicBezTo>
                <a:lnTo>
                  <a:pt x="11291" y="1007"/>
                </a:lnTo>
                <a:cubicBezTo>
                  <a:pt x="16320" y="1256"/>
                  <a:pt x="20345" y="5281"/>
                  <a:pt x="20594" y="10309"/>
                </a:cubicBezTo>
                <a:lnTo>
                  <a:pt x="17182" y="10309"/>
                </a:lnTo>
                <a:cubicBezTo>
                  <a:pt x="16910" y="10309"/>
                  <a:pt x="16691" y="10529"/>
                  <a:pt x="16691" y="10800"/>
                </a:cubicBezTo>
                <a:cubicBezTo>
                  <a:pt x="16691" y="11071"/>
                  <a:pt x="16910" y="11291"/>
                  <a:pt x="17182" y="11291"/>
                </a:cubicBezTo>
                <a:lnTo>
                  <a:pt x="20594" y="11291"/>
                </a:lnTo>
                <a:cubicBezTo>
                  <a:pt x="20345" y="16320"/>
                  <a:pt x="16320" y="20344"/>
                  <a:pt x="11291" y="20593"/>
                </a:cubicBezTo>
                <a:moveTo>
                  <a:pt x="10800" y="1"/>
                </a:moveTo>
                <a:cubicBezTo>
                  <a:pt x="10800" y="1"/>
                  <a:pt x="10800" y="0"/>
                  <a:pt x="10800" y="0"/>
                </a:cubicBezTo>
                <a:cubicBezTo>
                  <a:pt x="10800" y="0"/>
                  <a:pt x="10800" y="1"/>
                  <a:pt x="10800" y="1"/>
                </a:cubicBezTo>
                <a:cubicBezTo>
                  <a:pt x="4835" y="1"/>
                  <a:pt x="0" y="4836"/>
                  <a:pt x="0" y="10800"/>
                </a:cubicBezTo>
                <a:cubicBezTo>
                  <a:pt x="0" y="16765"/>
                  <a:pt x="4835" y="21600"/>
                  <a:pt x="10800" y="21600"/>
                </a:cubicBezTo>
                <a:cubicBezTo>
                  <a:pt x="16765" y="21600"/>
                  <a:pt x="21600" y="16765"/>
                  <a:pt x="21600" y="10800"/>
                </a:cubicBezTo>
                <a:cubicBezTo>
                  <a:pt x="21600" y="4836"/>
                  <a:pt x="16765" y="1"/>
                  <a:pt x="10800" y="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5" name="Shape 3785"/>
          <p:cNvSpPr/>
          <p:nvPr/>
        </p:nvSpPr>
        <p:spPr>
          <a:xfrm>
            <a:off x="7678305" y="4960673"/>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1291" y="20593"/>
                </a:moveTo>
                <a:lnTo>
                  <a:pt x="11291" y="17648"/>
                </a:lnTo>
                <a:cubicBezTo>
                  <a:pt x="14694" y="17407"/>
                  <a:pt x="17408" y="14694"/>
                  <a:pt x="17649" y="11291"/>
                </a:cubicBezTo>
                <a:lnTo>
                  <a:pt x="20594" y="11291"/>
                </a:lnTo>
                <a:cubicBezTo>
                  <a:pt x="20345" y="16320"/>
                  <a:pt x="16320" y="20344"/>
                  <a:pt x="11291" y="20593"/>
                </a:cubicBezTo>
                <a:moveTo>
                  <a:pt x="11291" y="13206"/>
                </a:moveTo>
                <a:cubicBezTo>
                  <a:pt x="12252" y="13010"/>
                  <a:pt x="13005" y="12252"/>
                  <a:pt x="13201" y="11291"/>
                </a:cubicBezTo>
                <a:lnTo>
                  <a:pt x="16667" y="11291"/>
                </a:lnTo>
                <a:cubicBezTo>
                  <a:pt x="16431" y="14152"/>
                  <a:pt x="14152" y="16429"/>
                  <a:pt x="11291" y="16667"/>
                </a:cubicBezTo>
                <a:cubicBezTo>
                  <a:pt x="11291" y="16667"/>
                  <a:pt x="11291" y="13206"/>
                  <a:pt x="11291" y="13206"/>
                </a:cubicBezTo>
                <a:close/>
                <a:moveTo>
                  <a:pt x="11291" y="4934"/>
                </a:moveTo>
                <a:cubicBezTo>
                  <a:pt x="12233" y="5012"/>
                  <a:pt x="13111" y="5316"/>
                  <a:pt x="13875" y="5784"/>
                </a:cubicBezTo>
                <a:cubicBezTo>
                  <a:pt x="13793" y="5968"/>
                  <a:pt x="13745" y="6169"/>
                  <a:pt x="13745" y="6382"/>
                </a:cubicBezTo>
                <a:cubicBezTo>
                  <a:pt x="13745" y="7196"/>
                  <a:pt x="14405" y="7855"/>
                  <a:pt x="15218" y="7855"/>
                </a:cubicBezTo>
                <a:cubicBezTo>
                  <a:pt x="15432" y="7855"/>
                  <a:pt x="15633" y="7808"/>
                  <a:pt x="15816" y="7725"/>
                </a:cubicBezTo>
                <a:cubicBezTo>
                  <a:pt x="16286" y="8489"/>
                  <a:pt x="16589" y="9367"/>
                  <a:pt x="16667" y="10309"/>
                </a:cubicBezTo>
                <a:lnTo>
                  <a:pt x="13201" y="10309"/>
                </a:lnTo>
                <a:cubicBezTo>
                  <a:pt x="13005" y="9348"/>
                  <a:pt x="12252" y="8590"/>
                  <a:pt x="11291" y="8395"/>
                </a:cubicBezTo>
                <a:cubicBezTo>
                  <a:pt x="11291" y="8395"/>
                  <a:pt x="11291" y="4934"/>
                  <a:pt x="11291" y="4934"/>
                </a:cubicBezTo>
                <a:close/>
                <a:moveTo>
                  <a:pt x="11291" y="1007"/>
                </a:moveTo>
                <a:cubicBezTo>
                  <a:pt x="16320" y="1256"/>
                  <a:pt x="20345" y="5281"/>
                  <a:pt x="20594" y="10309"/>
                </a:cubicBezTo>
                <a:lnTo>
                  <a:pt x="17649" y="10309"/>
                </a:lnTo>
                <a:cubicBezTo>
                  <a:pt x="17563" y="9102"/>
                  <a:pt x="17162" y="7986"/>
                  <a:pt x="16534" y="7032"/>
                </a:cubicBezTo>
                <a:cubicBezTo>
                  <a:pt x="16631" y="6835"/>
                  <a:pt x="16691" y="6617"/>
                  <a:pt x="16691" y="6382"/>
                </a:cubicBezTo>
                <a:cubicBezTo>
                  <a:pt x="16691" y="5569"/>
                  <a:pt x="16032" y="4909"/>
                  <a:pt x="15218" y="4909"/>
                </a:cubicBezTo>
                <a:cubicBezTo>
                  <a:pt x="14984" y="4909"/>
                  <a:pt x="14765" y="4969"/>
                  <a:pt x="14568" y="5066"/>
                </a:cubicBezTo>
                <a:cubicBezTo>
                  <a:pt x="13614" y="4439"/>
                  <a:pt x="12498" y="4038"/>
                  <a:pt x="11291" y="3952"/>
                </a:cubicBezTo>
                <a:cubicBezTo>
                  <a:pt x="11291" y="3952"/>
                  <a:pt x="11291" y="1007"/>
                  <a:pt x="11291" y="1007"/>
                </a:cubicBezTo>
                <a:close/>
                <a:moveTo>
                  <a:pt x="10309" y="3949"/>
                </a:moveTo>
                <a:cubicBezTo>
                  <a:pt x="7225" y="4167"/>
                  <a:pt x="4703" y="6417"/>
                  <a:pt x="4078" y="9370"/>
                </a:cubicBezTo>
                <a:cubicBezTo>
                  <a:pt x="3590" y="9486"/>
                  <a:pt x="3196" y="9843"/>
                  <a:pt x="3030" y="10309"/>
                </a:cubicBezTo>
                <a:lnTo>
                  <a:pt x="1006" y="10309"/>
                </a:lnTo>
                <a:cubicBezTo>
                  <a:pt x="1255" y="5281"/>
                  <a:pt x="5280" y="1256"/>
                  <a:pt x="10309" y="1007"/>
                </a:cubicBezTo>
                <a:cubicBezTo>
                  <a:pt x="10309" y="1007"/>
                  <a:pt x="10309" y="3949"/>
                  <a:pt x="10309" y="3949"/>
                </a:cubicBezTo>
                <a:close/>
                <a:moveTo>
                  <a:pt x="10309" y="8395"/>
                </a:moveTo>
                <a:cubicBezTo>
                  <a:pt x="9348" y="8590"/>
                  <a:pt x="8595" y="9348"/>
                  <a:pt x="8399" y="10309"/>
                </a:cubicBezTo>
                <a:lnTo>
                  <a:pt x="5796" y="10309"/>
                </a:lnTo>
                <a:cubicBezTo>
                  <a:pt x="5666" y="9949"/>
                  <a:pt x="5405" y="9649"/>
                  <a:pt x="5062" y="9482"/>
                </a:cubicBezTo>
                <a:cubicBezTo>
                  <a:pt x="5626" y="7018"/>
                  <a:pt x="7730" y="5144"/>
                  <a:pt x="10309" y="4930"/>
                </a:cubicBezTo>
                <a:cubicBezTo>
                  <a:pt x="10309" y="4930"/>
                  <a:pt x="10309" y="8395"/>
                  <a:pt x="10309" y="8395"/>
                </a:cubicBezTo>
                <a:close/>
                <a:moveTo>
                  <a:pt x="10309" y="16670"/>
                </a:moveTo>
                <a:cubicBezTo>
                  <a:pt x="7730" y="16457"/>
                  <a:pt x="5626" y="14582"/>
                  <a:pt x="5062" y="12118"/>
                </a:cubicBezTo>
                <a:cubicBezTo>
                  <a:pt x="5405" y="11951"/>
                  <a:pt x="5666" y="11652"/>
                  <a:pt x="5796" y="11291"/>
                </a:cubicBezTo>
                <a:lnTo>
                  <a:pt x="8399" y="11291"/>
                </a:lnTo>
                <a:cubicBezTo>
                  <a:pt x="8595" y="12252"/>
                  <a:pt x="9348" y="13010"/>
                  <a:pt x="10309" y="13206"/>
                </a:cubicBezTo>
                <a:cubicBezTo>
                  <a:pt x="10309" y="13206"/>
                  <a:pt x="10309" y="16670"/>
                  <a:pt x="10309" y="16670"/>
                </a:cubicBezTo>
                <a:close/>
                <a:moveTo>
                  <a:pt x="10309" y="20593"/>
                </a:moveTo>
                <a:cubicBezTo>
                  <a:pt x="5280" y="20344"/>
                  <a:pt x="1255" y="16320"/>
                  <a:pt x="1006" y="11291"/>
                </a:cubicBezTo>
                <a:lnTo>
                  <a:pt x="3030" y="11291"/>
                </a:lnTo>
                <a:cubicBezTo>
                  <a:pt x="3196" y="11757"/>
                  <a:pt x="3590" y="12114"/>
                  <a:pt x="4078" y="12230"/>
                </a:cubicBezTo>
                <a:cubicBezTo>
                  <a:pt x="4703" y="15183"/>
                  <a:pt x="7225" y="17434"/>
                  <a:pt x="10309" y="17652"/>
                </a:cubicBezTo>
                <a:cubicBezTo>
                  <a:pt x="10309" y="17652"/>
                  <a:pt x="10309" y="20593"/>
                  <a:pt x="10309" y="20593"/>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6" name="Shape 3786"/>
          <p:cNvSpPr/>
          <p:nvPr/>
        </p:nvSpPr>
        <p:spPr>
          <a:xfrm>
            <a:off x="8099175" y="4960673"/>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20400" y="12524"/>
                </a:moveTo>
                <a:cubicBezTo>
                  <a:pt x="19362" y="12218"/>
                  <a:pt x="17455" y="11782"/>
                  <a:pt x="15000" y="11782"/>
                </a:cubicBezTo>
                <a:cubicBezTo>
                  <a:pt x="12625" y="11782"/>
                  <a:pt x="11514" y="12090"/>
                  <a:pt x="10534" y="12361"/>
                </a:cubicBezTo>
                <a:cubicBezTo>
                  <a:pt x="9751" y="12577"/>
                  <a:pt x="9076" y="12764"/>
                  <a:pt x="7800" y="12764"/>
                </a:cubicBezTo>
                <a:cubicBezTo>
                  <a:pt x="6097" y="12764"/>
                  <a:pt x="5268" y="12537"/>
                  <a:pt x="4390" y="12299"/>
                </a:cubicBezTo>
                <a:cubicBezTo>
                  <a:pt x="3564" y="12073"/>
                  <a:pt x="2709" y="11842"/>
                  <a:pt x="1200" y="11792"/>
                </a:cubicBezTo>
                <a:lnTo>
                  <a:pt x="1200" y="992"/>
                </a:lnTo>
                <a:cubicBezTo>
                  <a:pt x="2511" y="1038"/>
                  <a:pt x="3242" y="1239"/>
                  <a:pt x="4010" y="1448"/>
                </a:cubicBezTo>
                <a:cubicBezTo>
                  <a:pt x="4941" y="1701"/>
                  <a:pt x="5903" y="1964"/>
                  <a:pt x="7800" y="1964"/>
                </a:cubicBezTo>
                <a:cubicBezTo>
                  <a:pt x="9273" y="1964"/>
                  <a:pt x="10109" y="1733"/>
                  <a:pt x="10918" y="1508"/>
                </a:cubicBezTo>
                <a:cubicBezTo>
                  <a:pt x="11854" y="1250"/>
                  <a:pt x="12823" y="982"/>
                  <a:pt x="15000" y="982"/>
                </a:cubicBezTo>
                <a:cubicBezTo>
                  <a:pt x="17661" y="982"/>
                  <a:pt x="19648" y="1545"/>
                  <a:pt x="20400" y="1794"/>
                </a:cubicBezTo>
                <a:cubicBezTo>
                  <a:pt x="20400" y="1794"/>
                  <a:pt x="20400" y="12524"/>
                  <a:pt x="20400" y="12524"/>
                </a:cubicBezTo>
                <a:close/>
                <a:moveTo>
                  <a:pt x="21594" y="1473"/>
                </a:moveTo>
                <a:cubicBezTo>
                  <a:pt x="21594" y="1293"/>
                  <a:pt x="21478" y="1120"/>
                  <a:pt x="21268" y="1034"/>
                </a:cubicBezTo>
                <a:cubicBezTo>
                  <a:pt x="21165" y="991"/>
                  <a:pt x="18699" y="0"/>
                  <a:pt x="15000" y="0"/>
                </a:cubicBezTo>
                <a:cubicBezTo>
                  <a:pt x="12625" y="0"/>
                  <a:pt x="11514" y="308"/>
                  <a:pt x="10534" y="579"/>
                </a:cubicBezTo>
                <a:cubicBezTo>
                  <a:pt x="9751" y="795"/>
                  <a:pt x="9076" y="982"/>
                  <a:pt x="7800" y="982"/>
                </a:cubicBezTo>
                <a:cubicBezTo>
                  <a:pt x="6097" y="982"/>
                  <a:pt x="5268" y="756"/>
                  <a:pt x="4390" y="516"/>
                </a:cubicBezTo>
                <a:cubicBezTo>
                  <a:pt x="3459" y="263"/>
                  <a:pt x="2497" y="0"/>
                  <a:pt x="600" y="0"/>
                </a:cubicBezTo>
                <a:cubicBezTo>
                  <a:pt x="268" y="0"/>
                  <a:pt x="0" y="220"/>
                  <a:pt x="0" y="491"/>
                </a:cubicBezTo>
                <a:lnTo>
                  <a:pt x="0" y="21109"/>
                </a:lnTo>
                <a:cubicBezTo>
                  <a:pt x="0" y="21380"/>
                  <a:pt x="268" y="21600"/>
                  <a:pt x="600" y="21600"/>
                </a:cubicBezTo>
                <a:cubicBezTo>
                  <a:pt x="932" y="21600"/>
                  <a:pt x="1200" y="21380"/>
                  <a:pt x="1200" y="21109"/>
                </a:cubicBezTo>
                <a:lnTo>
                  <a:pt x="1200" y="12774"/>
                </a:lnTo>
                <a:cubicBezTo>
                  <a:pt x="2511" y="12820"/>
                  <a:pt x="3242" y="13021"/>
                  <a:pt x="4010" y="13230"/>
                </a:cubicBezTo>
                <a:cubicBezTo>
                  <a:pt x="4941" y="13484"/>
                  <a:pt x="5903" y="13745"/>
                  <a:pt x="7800" y="13745"/>
                </a:cubicBezTo>
                <a:cubicBezTo>
                  <a:pt x="9273" y="13745"/>
                  <a:pt x="10109" y="13514"/>
                  <a:pt x="10918" y="13291"/>
                </a:cubicBezTo>
                <a:cubicBezTo>
                  <a:pt x="11854" y="13031"/>
                  <a:pt x="12823" y="12764"/>
                  <a:pt x="15000" y="12764"/>
                </a:cubicBezTo>
                <a:cubicBezTo>
                  <a:pt x="18400" y="12764"/>
                  <a:pt x="20709" y="13685"/>
                  <a:pt x="20733" y="13694"/>
                </a:cubicBezTo>
                <a:cubicBezTo>
                  <a:pt x="21029" y="13814"/>
                  <a:pt x="21389" y="13716"/>
                  <a:pt x="21537" y="13473"/>
                </a:cubicBezTo>
                <a:cubicBezTo>
                  <a:pt x="21580" y="13403"/>
                  <a:pt x="21594" y="13328"/>
                  <a:pt x="21594" y="13255"/>
                </a:cubicBezTo>
                <a:lnTo>
                  <a:pt x="21600" y="13255"/>
                </a:lnTo>
                <a:lnTo>
                  <a:pt x="21600" y="1473"/>
                </a:lnTo>
                <a:cubicBezTo>
                  <a:pt x="21600" y="1473"/>
                  <a:pt x="21594" y="1473"/>
                  <a:pt x="21594" y="147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7" name="Shape 3787"/>
          <p:cNvSpPr/>
          <p:nvPr/>
        </p:nvSpPr>
        <p:spPr>
          <a:xfrm>
            <a:off x="8500914" y="4960673"/>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7"/>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1"/>
                </a:moveTo>
                <a:lnTo>
                  <a:pt x="18100" y="7364"/>
                </a:lnTo>
                <a:lnTo>
                  <a:pt x="21514" y="2708"/>
                </a:lnTo>
                <a:lnTo>
                  <a:pt x="21506" y="2703"/>
                </a:lnTo>
                <a:cubicBezTo>
                  <a:pt x="21560" y="2629"/>
                  <a:pt x="21600" y="2548"/>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1"/>
                  <a:pt x="21514" y="1202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8" name="Shape 3788"/>
          <p:cNvSpPr/>
          <p:nvPr/>
        </p:nvSpPr>
        <p:spPr>
          <a:xfrm>
            <a:off x="4866131"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7850" y="17620"/>
                </a:moveTo>
                <a:cubicBezTo>
                  <a:pt x="17269" y="17122"/>
                  <a:pt x="16604" y="16682"/>
                  <a:pt x="15855" y="16325"/>
                </a:cubicBezTo>
                <a:cubicBezTo>
                  <a:pt x="15868" y="16284"/>
                  <a:pt x="15882" y="16244"/>
                  <a:pt x="15895" y="16203"/>
                </a:cubicBezTo>
                <a:cubicBezTo>
                  <a:pt x="16131" y="15457"/>
                  <a:pt x="16320" y="14656"/>
                  <a:pt x="16454" y="13812"/>
                </a:cubicBezTo>
                <a:cubicBezTo>
                  <a:pt x="16470" y="13704"/>
                  <a:pt x="16484" y="13596"/>
                  <a:pt x="16499" y="13488"/>
                </a:cubicBezTo>
                <a:cubicBezTo>
                  <a:pt x="16544" y="13166"/>
                  <a:pt x="16581" y="12839"/>
                  <a:pt x="16610" y="12507"/>
                </a:cubicBezTo>
                <a:cubicBezTo>
                  <a:pt x="16621" y="12383"/>
                  <a:pt x="16632" y="12260"/>
                  <a:pt x="16641" y="12135"/>
                </a:cubicBezTo>
                <a:cubicBezTo>
                  <a:pt x="16660" y="11859"/>
                  <a:pt x="16664" y="11574"/>
                  <a:pt x="16673" y="11291"/>
                </a:cubicBezTo>
                <a:lnTo>
                  <a:pt x="20598" y="11291"/>
                </a:lnTo>
                <a:cubicBezTo>
                  <a:pt x="20476" y="13747"/>
                  <a:pt x="19450" y="15962"/>
                  <a:pt x="17850" y="17620"/>
                </a:cubicBezTo>
                <a:moveTo>
                  <a:pt x="13714" y="20178"/>
                </a:moveTo>
                <a:cubicBezTo>
                  <a:pt x="13925" y="19958"/>
                  <a:pt x="14127" y="19710"/>
                  <a:pt x="14321" y="19444"/>
                </a:cubicBezTo>
                <a:cubicBezTo>
                  <a:pt x="14339" y="19419"/>
                  <a:pt x="14357" y="19395"/>
                  <a:pt x="14375" y="19369"/>
                </a:cubicBezTo>
                <a:cubicBezTo>
                  <a:pt x="14764" y="18822"/>
                  <a:pt x="15116" y="18192"/>
                  <a:pt x="15420" y="17488"/>
                </a:cubicBezTo>
                <a:cubicBezTo>
                  <a:pt x="15436" y="17450"/>
                  <a:pt x="15451" y="17410"/>
                  <a:pt x="15467" y="17372"/>
                </a:cubicBezTo>
                <a:cubicBezTo>
                  <a:pt x="15485" y="17329"/>
                  <a:pt x="15499" y="17282"/>
                  <a:pt x="15516" y="17239"/>
                </a:cubicBezTo>
                <a:cubicBezTo>
                  <a:pt x="16123" y="17536"/>
                  <a:pt x="16665" y="17890"/>
                  <a:pt x="17142" y="18285"/>
                </a:cubicBezTo>
                <a:cubicBezTo>
                  <a:pt x="16149" y="19129"/>
                  <a:pt x="14989" y="19782"/>
                  <a:pt x="13714" y="20178"/>
                </a:cubicBezTo>
                <a:moveTo>
                  <a:pt x="11291" y="20569"/>
                </a:moveTo>
                <a:lnTo>
                  <a:pt x="11291" y="16221"/>
                </a:lnTo>
                <a:cubicBezTo>
                  <a:pt x="12498" y="16271"/>
                  <a:pt x="13638" y="16493"/>
                  <a:pt x="14652" y="16869"/>
                </a:cubicBezTo>
                <a:cubicBezTo>
                  <a:pt x="13850" y="18909"/>
                  <a:pt x="12654" y="20298"/>
                  <a:pt x="11291" y="20569"/>
                </a:cubicBezTo>
                <a:moveTo>
                  <a:pt x="11291" y="11291"/>
                </a:moveTo>
                <a:lnTo>
                  <a:pt x="15697" y="11291"/>
                </a:lnTo>
                <a:cubicBezTo>
                  <a:pt x="15654" y="12996"/>
                  <a:pt x="15392" y="14581"/>
                  <a:pt x="14970" y="15948"/>
                </a:cubicBezTo>
                <a:cubicBezTo>
                  <a:pt x="13855" y="15534"/>
                  <a:pt x="12608" y="15291"/>
                  <a:pt x="11291" y="15240"/>
                </a:cubicBezTo>
                <a:cubicBezTo>
                  <a:pt x="11291" y="15240"/>
                  <a:pt x="11291" y="11291"/>
                  <a:pt x="11291" y="11291"/>
                </a:cubicBezTo>
                <a:close/>
                <a:moveTo>
                  <a:pt x="11291" y="6361"/>
                </a:moveTo>
                <a:cubicBezTo>
                  <a:pt x="12608" y="6309"/>
                  <a:pt x="13855" y="6066"/>
                  <a:pt x="14970" y="5652"/>
                </a:cubicBezTo>
                <a:cubicBezTo>
                  <a:pt x="15392" y="7019"/>
                  <a:pt x="15654" y="8605"/>
                  <a:pt x="15697" y="10309"/>
                </a:cubicBezTo>
                <a:lnTo>
                  <a:pt x="11291" y="10309"/>
                </a:lnTo>
                <a:cubicBezTo>
                  <a:pt x="11291" y="10309"/>
                  <a:pt x="11291" y="6361"/>
                  <a:pt x="11291" y="6361"/>
                </a:cubicBezTo>
                <a:close/>
                <a:moveTo>
                  <a:pt x="11291" y="1032"/>
                </a:moveTo>
                <a:cubicBezTo>
                  <a:pt x="12654" y="1302"/>
                  <a:pt x="13850" y="2691"/>
                  <a:pt x="14652" y="4731"/>
                </a:cubicBezTo>
                <a:cubicBezTo>
                  <a:pt x="13638" y="5107"/>
                  <a:pt x="12498" y="5329"/>
                  <a:pt x="11291" y="5379"/>
                </a:cubicBezTo>
                <a:cubicBezTo>
                  <a:pt x="11291" y="5379"/>
                  <a:pt x="11291" y="1032"/>
                  <a:pt x="11291" y="1032"/>
                </a:cubicBezTo>
                <a:close/>
                <a:moveTo>
                  <a:pt x="17142" y="3315"/>
                </a:moveTo>
                <a:cubicBezTo>
                  <a:pt x="16665" y="3711"/>
                  <a:pt x="16123" y="4065"/>
                  <a:pt x="15516" y="4361"/>
                </a:cubicBezTo>
                <a:cubicBezTo>
                  <a:pt x="15499" y="4318"/>
                  <a:pt x="15485" y="4271"/>
                  <a:pt x="15467" y="4229"/>
                </a:cubicBezTo>
                <a:cubicBezTo>
                  <a:pt x="15451" y="4190"/>
                  <a:pt x="15436" y="4151"/>
                  <a:pt x="15420" y="4112"/>
                </a:cubicBezTo>
                <a:cubicBezTo>
                  <a:pt x="15116" y="3408"/>
                  <a:pt x="14764" y="2778"/>
                  <a:pt x="14375" y="2231"/>
                </a:cubicBezTo>
                <a:cubicBezTo>
                  <a:pt x="14357" y="2206"/>
                  <a:pt x="14339" y="2181"/>
                  <a:pt x="14321" y="2156"/>
                </a:cubicBezTo>
                <a:cubicBezTo>
                  <a:pt x="14127" y="1891"/>
                  <a:pt x="13925" y="1643"/>
                  <a:pt x="13714" y="1422"/>
                </a:cubicBezTo>
                <a:cubicBezTo>
                  <a:pt x="14989" y="1818"/>
                  <a:pt x="16149" y="2471"/>
                  <a:pt x="17142" y="3315"/>
                </a:cubicBezTo>
                <a:moveTo>
                  <a:pt x="20598" y="10309"/>
                </a:moveTo>
                <a:lnTo>
                  <a:pt x="16673" y="10309"/>
                </a:lnTo>
                <a:cubicBezTo>
                  <a:pt x="16664" y="10027"/>
                  <a:pt x="16660" y="9742"/>
                  <a:pt x="16641" y="9465"/>
                </a:cubicBezTo>
                <a:cubicBezTo>
                  <a:pt x="16632" y="9340"/>
                  <a:pt x="16621" y="9217"/>
                  <a:pt x="16610" y="9093"/>
                </a:cubicBezTo>
                <a:cubicBezTo>
                  <a:pt x="16581" y="8761"/>
                  <a:pt x="16544" y="8435"/>
                  <a:pt x="16499" y="8112"/>
                </a:cubicBezTo>
                <a:cubicBezTo>
                  <a:pt x="16484" y="8005"/>
                  <a:pt x="16470" y="7896"/>
                  <a:pt x="16454" y="7789"/>
                </a:cubicBezTo>
                <a:cubicBezTo>
                  <a:pt x="16320" y="6944"/>
                  <a:pt x="16131" y="6144"/>
                  <a:pt x="15895" y="5397"/>
                </a:cubicBezTo>
                <a:cubicBezTo>
                  <a:pt x="15882" y="5357"/>
                  <a:pt x="15868" y="5317"/>
                  <a:pt x="15855" y="5276"/>
                </a:cubicBezTo>
                <a:cubicBezTo>
                  <a:pt x="16604" y="4918"/>
                  <a:pt x="17269" y="4478"/>
                  <a:pt x="17850" y="3981"/>
                </a:cubicBezTo>
                <a:cubicBezTo>
                  <a:pt x="19450" y="5638"/>
                  <a:pt x="20476" y="7853"/>
                  <a:pt x="20598" y="10309"/>
                </a:cubicBezTo>
                <a:moveTo>
                  <a:pt x="10309" y="5379"/>
                </a:moveTo>
                <a:cubicBezTo>
                  <a:pt x="9101" y="5329"/>
                  <a:pt x="7961" y="5107"/>
                  <a:pt x="6947" y="4731"/>
                </a:cubicBezTo>
                <a:cubicBezTo>
                  <a:pt x="7749" y="2691"/>
                  <a:pt x="8945" y="1302"/>
                  <a:pt x="10309" y="1032"/>
                </a:cubicBezTo>
                <a:cubicBezTo>
                  <a:pt x="10309" y="1032"/>
                  <a:pt x="10309" y="5379"/>
                  <a:pt x="10309" y="5379"/>
                </a:cubicBezTo>
                <a:close/>
                <a:moveTo>
                  <a:pt x="10309" y="10309"/>
                </a:moveTo>
                <a:lnTo>
                  <a:pt x="5902" y="10309"/>
                </a:lnTo>
                <a:cubicBezTo>
                  <a:pt x="5945" y="8605"/>
                  <a:pt x="6207" y="7019"/>
                  <a:pt x="6629" y="5652"/>
                </a:cubicBezTo>
                <a:cubicBezTo>
                  <a:pt x="7744" y="6066"/>
                  <a:pt x="8991" y="6309"/>
                  <a:pt x="10309" y="6361"/>
                </a:cubicBezTo>
                <a:cubicBezTo>
                  <a:pt x="10309" y="6361"/>
                  <a:pt x="10309" y="10309"/>
                  <a:pt x="10309" y="10309"/>
                </a:cubicBezTo>
                <a:close/>
                <a:moveTo>
                  <a:pt x="10309" y="15240"/>
                </a:moveTo>
                <a:cubicBezTo>
                  <a:pt x="8991" y="15291"/>
                  <a:pt x="7744" y="15534"/>
                  <a:pt x="6629" y="15948"/>
                </a:cubicBezTo>
                <a:cubicBezTo>
                  <a:pt x="6207" y="14581"/>
                  <a:pt x="5945" y="12996"/>
                  <a:pt x="5902" y="11291"/>
                </a:cubicBezTo>
                <a:lnTo>
                  <a:pt x="10309" y="11291"/>
                </a:lnTo>
                <a:cubicBezTo>
                  <a:pt x="10309" y="11291"/>
                  <a:pt x="10309" y="15240"/>
                  <a:pt x="10309" y="15240"/>
                </a:cubicBezTo>
                <a:close/>
                <a:moveTo>
                  <a:pt x="10309" y="20569"/>
                </a:moveTo>
                <a:cubicBezTo>
                  <a:pt x="8945" y="20298"/>
                  <a:pt x="7749" y="18909"/>
                  <a:pt x="6947" y="16869"/>
                </a:cubicBezTo>
                <a:cubicBezTo>
                  <a:pt x="7961" y="16493"/>
                  <a:pt x="9101" y="16271"/>
                  <a:pt x="10309" y="16221"/>
                </a:cubicBezTo>
                <a:cubicBezTo>
                  <a:pt x="10309" y="16221"/>
                  <a:pt x="10309" y="20569"/>
                  <a:pt x="10309" y="20569"/>
                </a:cubicBezTo>
                <a:close/>
                <a:moveTo>
                  <a:pt x="4458" y="18285"/>
                </a:moveTo>
                <a:cubicBezTo>
                  <a:pt x="4934" y="17890"/>
                  <a:pt x="5476" y="17536"/>
                  <a:pt x="6083" y="17239"/>
                </a:cubicBezTo>
                <a:cubicBezTo>
                  <a:pt x="6100" y="17282"/>
                  <a:pt x="6114" y="17329"/>
                  <a:pt x="6132" y="17372"/>
                </a:cubicBezTo>
                <a:cubicBezTo>
                  <a:pt x="6148" y="17410"/>
                  <a:pt x="6163" y="17450"/>
                  <a:pt x="6180" y="17488"/>
                </a:cubicBezTo>
                <a:cubicBezTo>
                  <a:pt x="6483" y="18192"/>
                  <a:pt x="6834" y="18822"/>
                  <a:pt x="7224" y="19369"/>
                </a:cubicBezTo>
                <a:cubicBezTo>
                  <a:pt x="7242" y="19395"/>
                  <a:pt x="7260" y="19419"/>
                  <a:pt x="7278" y="19444"/>
                </a:cubicBezTo>
                <a:cubicBezTo>
                  <a:pt x="7472" y="19710"/>
                  <a:pt x="7674" y="19958"/>
                  <a:pt x="7886" y="20178"/>
                </a:cubicBezTo>
                <a:cubicBezTo>
                  <a:pt x="6610" y="19782"/>
                  <a:pt x="5451" y="19129"/>
                  <a:pt x="4458" y="18285"/>
                </a:cubicBezTo>
                <a:moveTo>
                  <a:pt x="1002" y="11291"/>
                </a:moveTo>
                <a:lnTo>
                  <a:pt x="4927" y="11291"/>
                </a:lnTo>
                <a:cubicBezTo>
                  <a:pt x="4935" y="11574"/>
                  <a:pt x="4940" y="11859"/>
                  <a:pt x="4958" y="12135"/>
                </a:cubicBezTo>
                <a:cubicBezTo>
                  <a:pt x="4967" y="12260"/>
                  <a:pt x="4978" y="12383"/>
                  <a:pt x="4989" y="12507"/>
                </a:cubicBezTo>
                <a:cubicBezTo>
                  <a:pt x="5018" y="12839"/>
                  <a:pt x="5055" y="13166"/>
                  <a:pt x="5100" y="13488"/>
                </a:cubicBezTo>
                <a:cubicBezTo>
                  <a:pt x="5115" y="13596"/>
                  <a:pt x="5129" y="13704"/>
                  <a:pt x="5145" y="13812"/>
                </a:cubicBezTo>
                <a:cubicBezTo>
                  <a:pt x="5279" y="14656"/>
                  <a:pt x="5468" y="15457"/>
                  <a:pt x="5704" y="16203"/>
                </a:cubicBezTo>
                <a:cubicBezTo>
                  <a:pt x="5717" y="16244"/>
                  <a:pt x="5731" y="16284"/>
                  <a:pt x="5744" y="16325"/>
                </a:cubicBezTo>
                <a:cubicBezTo>
                  <a:pt x="4995" y="16682"/>
                  <a:pt x="4329" y="17122"/>
                  <a:pt x="3749" y="17620"/>
                </a:cubicBezTo>
                <a:cubicBezTo>
                  <a:pt x="2150" y="15962"/>
                  <a:pt x="1123" y="13747"/>
                  <a:pt x="1002" y="11291"/>
                </a:cubicBezTo>
                <a:moveTo>
                  <a:pt x="3749" y="3981"/>
                </a:moveTo>
                <a:cubicBezTo>
                  <a:pt x="4329" y="4478"/>
                  <a:pt x="4995" y="4918"/>
                  <a:pt x="5744" y="5276"/>
                </a:cubicBezTo>
                <a:cubicBezTo>
                  <a:pt x="5731" y="5317"/>
                  <a:pt x="5717" y="5357"/>
                  <a:pt x="5704" y="5397"/>
                </a:cubicBezTo>
                <a:cubicBezTo>
                  <a:pt x="5468" y="6144"/>
                  <a:pt x="5279" y="6944"/>
                  <a:pt x="5145" y="7789"/>
                </a:cubicBezTo>
                <a:cubicBezTo>
                  <a:pt x="5129" y="7896"/>
                  <a:pt x="5115" y="8005"/>
                  <a:pt x="5100" y="8112"/>
                </a:cubicBezTo>
                <a:cubicBezTo>
                  <a:pt x="5055" y="8435"/>
                  <a:pt x="5018" y="8761"/>
                  <a:pt x="4989" y="9093"/>
                </a:cubicBezTo>
                <a:cubicBezTo>
                  <a:pt x="4978" y="9217"/>
                  <a:pt x="4967" y="9340"/>
                  <a:pt x="4958" y="9465"/>
                </a:cubicBezTo>
                <a:cubicBezTo>
                  <a:pt x="4940" y="9742"/>
                  <a:pt x="4935" y="10027"/>
                  <a:pt x="4927" y="10309"/>
                </a:cubicBezTo>
                <a:lnTo>
                  <a:pt x="1002" y="10309"/>
                </a:lnTo>
                <a:cubicBezTo>
                  <a:pt x="1123" y="7853"/>
                  <a:pt x="2150" y="5638"/>
                  <a:pt x="3749" y="3981"/>
                </a:cubicBezTo>
                <a:moveTo>
                  <a:pt x="7886" y="1422"/>
                </a:moveTo>
                <a:cubicBezTo>
                  <a:pt x="7674" y="1643"/>
                  <a:pt x="7472" y="1891"/>
                  <a:pt x="7278" y="2156"/>
                </a:cubicBezTo>
                <a:cubicBezTo>
                  <a:pt x="7260" y="2181"/>
                  <a:pt x="7242" y="2206"/>
                  <a:pt x="7224" y="2231"/>
                </a:cubicBezTo>
                <a:cubicBezTo>
                  <a:pt x="6834" y="2778"/>
                  <a:pt x="6483" y="3408"/>
                  <a:pt x="6180" y="4112"/>
                </a:cubicBezTo>
                <a:cubicBezTo>
                  <a:pt x="6163" y="4151"/>
                  <a:pt x="6148" y="4190"/>
                  <a:pt x="6132" y="4229"/>
                </a:cubicBezTo>
                <a:cubicBezTo>
                  <a:pt x="6114" y="4271"/>
                  <a:pt x="6100" y="4318"/>
                  <a:pt x="6083" y="4361"/>
                </a:cubicBezTo>
                <a:cubicBezTo>
                  <a:pt x="5476" y="4065"/>
                  <a:pt x="4934" y="3711"/>
                  <a:pt x="4458" y="3315"/>
                </a:cubicBezTo>
                <a:cubicBezTo>
                  <a:pt x="5451" y="2471"/>
                  <a:pt x="6610" y="1818"/>
                  <a:pt x="7886" y="1422"/>
                </a:cubicBezTo>
                <a:moveTo>
                  <a:pt x="10800" y="0"/>
                </a:moveTo>
                <a:cubicBezTo>
                  <a:pt x="4835" y="0"/>
                  <a:pt x="0" y="4835"/>
                  <a:pt x="0" y="10800"/>
                </a:cubicBezTo>
                <a:cubicBezTo>
                  <a:pt x="0" y="16765"/>
                  <a:pt x="4835" y="21600"/>
                  <a:pt x="10800" y="21600"/>
                </a:cubicBezTo>
                <a:cubicBezTo>
                  <a:pt x="16764" y="21600"/>
                  <a:pt x="21600" y="16765"/>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9" name="Shape 3789"/>
          <p:cNvSpPr/>
          <p:nvPr/>
        </p:nvSpPr>
        <p:spPr>
          <a:xfrm>
            <a:off x="5267870"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7658" y="8343"/>
                </a:moveTo>
                <a:cubicBezTo>
                  <a:pt x="17614" y="6915"/>
                  <a:pt x="17383" y="5576"/>
                  <a:pt x="17008" y="4408"/>
                </a:cubicBezTo>
                <a:cubicBezTo>
                  <a:pt x="17543" y="4130"/>
                  <a:pt x="18018" y="3798"/>
                  <a:pt x="18434" y="3427"/>
                </a:cubicBezTo>
                <a:cubicBezTo>
                  <a:pt x="19673" y="4722"/>
                  <a:pt x="20474" y="6437"/>
                  <a:pt x="20593" y="8343"/>
                </a:cubicBezTo>
                <a:cubicBezTo>
                  <a:pt x="20593" y="8343"/>
                  <a:pt x="17658" y="8343"/>
                  <a:pt x="17658" y="8343"/>
                </a:cubicBezTo>
                <a:close/>
                <a:moveTo>
                  <a:pt x="15485" y="1482"/>
                </a:moveTo>
                <a:cubicBezTo>
                  <a:pt x="16306" y="1786"/>
                  <a:pt x="17058" y="2226"/>
                  <a:pt x="17723" y="2769"/>
                </a:cubicBezTo>
                <a:cubicBezTo>
                  <a:pt x="17412" y="3037"/>
                  <a:pt x="17056" y="3275"/>
                  <a:pt x="16666" y="3486"/>
                </a:cubicBezTo>
                <a:cubicBezTo>
                  <a:pt x="16337" y="2708"/>
                  <a:pt x="15939" y="2027"/>
                  <a:pt x="15485" y="1482"/>
                </a:cubicBezTo>
                <a:moveTo>
                  <a:pt x="12764" y="0"/>
                </a:moveTo>
                <a:cubicBezTo>
                  <a:pt x="9919" y="0"/>
                  <a:pt x="7396" y="1350"/>
                  <a:pt x="5780" y="3437"/>
                </a:cubicBezTo>
                <a:cubicBezTo>
                  <a:pt x="6514" y="3197"/>
                  <a:pt x="7286" y="3044"/>
                  <a:pt x="8086" y="2984"/>
                </a:cubicBezTo>
                <a:cubicBezTo>
                  <a:pt x="7991" y="2913"/>
                  <a:pt x="7892" y="2845"/>
                  <a:pt x="7804" y="2769"/>
                </a:cubicBezTo>
                <a:cubicBezTo>
                  <a:pt x="8469" y="2226"/>
                  <a:pt x="9222" y="1786"/>
                  <a:pt x="10042" y="1482"/>
                </a:cubicBezTo>
                <a:cubicBezTo>
                  <a:pt x="9694" y="1899"/>
                  <a:pt x="9380" y="2398"/>
                  <a:pt x="9104" y="2959"/>
                </a:cubicBezTo>
                <a:cubicBezTo>
                  <a:pt x="9451" y="2968"/>
                  <a:pt x="9793" y="2996"/>
                  <a:pt x="10130" y="3040"/>
                </a:cubicBezTo>
                <a:cubicBezTo>
                  <a:pt x="10712" y="1983"/>
                  <a:pt x="11449" y="1263"/>
                  <a:pt x="12269" y="1057"/>
                </a:cubicBezTo>
                <a:lnTo>
                  <a:pt x="12269" y="3575"/>
                </a:lnTo>
                <a:cubicBezTo>
                  <a:pt x="12608" y="3702"/>
                  <a:pt x="12938" y="3845"/>
                  <a:pt x="13258" y="4006"/>
                </a:cubicBezTo>
                <a:lnTo>
                  <a:pt x="13258" y="1057"/>
                </a:lnTo>
                <a:cubicBezTo>
                  <a:pt x="14282" y="1315"/>
                  <a:pt x="15181" y="2363"/>
                  <a:pt x="15802" y="3883"/>
                </a:cubicBezTo>
                <a:cubicBezTo>
                  <a:pt x="15207" y="4107"/>
                  <a:pt x="14555" y="4261"/>
                  <a:pt x="13865" y="4342"/>
                </a:cubicBezTo>
                <a:cubicBezTo>
                  <a:pt x="14263" y="4581"/>
                  <a:pt x="14647" y="4840"/>
                  <a:pt x="15006" y="5131"/>
                </a:cubicBezTo>
                <a:cubicBezTo>
                  <a:pt x="15391" y="5041"/>
                  <a:pt x="15767" y="4935"/>
                  <a:pt x="16122" y="4801"/>
                </a:cubicBezTo>
                <a:cubicBezTo>
                  <a:pt x="16296" y="5379"/>
                  <a:pt x="16431" y="6009"/>
                  <a:pt x="16526" y="6670"/>
                </a:cubicBezTo>
                <a:cubicBezTo>
                  <a:pt x="17157" y="7466"/>
                  <a:pt x="17664" y="8363"/>
                  <a:pt x="18025" y="9331"/>
                </a:cubicBezTo>
                <a:lnTo>
                  <a:pt x="20593" y="9331"/>
                </a:lnTo>
                <a:cubicBezTo>
                  <a:pt x="20479" y="11173"/>
                  <a:pt x="19721" y="12835"/>
                  <a:pt x="18551" y="14114"/>
                </a:cubicBezTo>
                <a:cubicBezTo>
                  <a:pt x="18470" y="14700"/>
                  <a:pt x="18342" y="15272"/>
                  <a:pt x="18163" y="15821"/>
                </a:cubicBezTo>
                <a:cubicBezTo>
                  <a:pt x="20250" y="14205"/>
                  <a:pt x="21600" y="11681"/>
                  <a:pt x="21600" y="8836"/>
                </a:cubicBezTo>
                <a:cubicBezTo>
                  <a:pt x="21600" y="3956"/>
                  <a:pt x="17644" y="0"/>
                  <a:pt x="12764" y="0"/>
                </a:cubicBezTo>
                <a:moveTo>
                  <a:pt x="13731" y="12270"/>
                </a:moveTo>
                <a:cubicBezTo>
                  <a:pt x="13686" y="10842"/>
                  <a:pt x="13456" y="9504"/>
                  <a:pt x="13081" y="8335"/>
                </a:cubicBezTo>
                <a:cubicBezTo>
                  <a:pt x="13616" y="8057"/>
                  <a:pt x="14091" y="7725"/>
                  <a:pt x="14507" y="7354"/>
                </a:cubicBezTo>
                <a:cubicBezTo>
                  <a:pt x="15746" y="8649"/>
                  <a:pt x="16547" y="10365"/>
                  <a:pt x="16666" y="12270"/>
                </a:cubicBezTo>
                <a:cubicBezTo>
                  <a:pt x="16666" y="12270"/>
                  <a:pt x="13731" y="12270"/>
                  <a:pt x="13731" y="12270"/>
                </a:cubicBezTo>
                <a:close/>
                <a:moveTo>
                  <a:pt x="14507" y="18173"/>
                </a:moveTo>
                <a:cubicBezTo>
                  <a:pt x="14091" y="17803"/>
                  <a:pt x="13616" y="17470"/>
                  <a:pt x="13081" y="17192"/>
                </a:cubicBezTo>
                <a:cubicBezTo>
                  <a:pt x="13456" y="16025"/>
                  <a:pt x="13686" y="14686"/>
                  <a:pt x="13731" y="13258"/>
                </a:cubicBezTo>
                <a:lnTo>
                  <a:pt x="16666" y="13258"/>
                </a:lnTo>
                <a:cubicBezTo>
                  <a:pt x="16547" y="15163"/>
                  <a:pt x="15746" y="16878"/>
                  <a:pt x="14507" y="18173"/>
                </a:cubicBezTo>
                <a:moveTo>
                  <a:pt x="11558" y="20119"/>
                </a:moveTo>
                <a:cubicBezTo>
                  <a:pt x="12011" y="19574"/>
                  <a:pt x="12409" y="18893"/>
                  <a:pt x="12738" y="18114"/>
                </a:cubicBezTo>
                <a:cubicBezTo>
                  <a:pt x="13129" y="18325"/>
                  <a:pt x="13485" y="18564"/>
                  <a:pt x="13796" y="18831"/>
                </a:cubicBezTo>
                <a:cubicBezTo>
                  <a:pt x="13131" y="19375"/>
                  <a:pt x="12379" y="19815"/>
                  <a:pt x="11558" y="20119"/>
                </a:cubicBezTo>
                <a:moveTo>
                  <a:pt x="9331" y="20544"/>
                </a:moveTo>
                <a:lnTo>
                  <a:pt x="9331" y="17204"/>
                </a:lnTo>
                <a:cubicBezTo>
                  <a:pt x="10246" y="17253"/>
                  <a:pt x="11108" y="17428"/>
                  <a:pt x="11874" y="17717"/>
                </a:cubicBezTo>
                <a:cubicBezTo>
                  <a:pt x="11254" y="19237"/>
                  <a:pt x="10355" y="20286"/>
                  <a:pt x="9331" y="20544"/>
                </a:cubicBezTo>
                <a:moveTo>
                  <a:pt x="9331" y="13258"/>
                </a:moveTo>
                <a:lnTo>
                  <a:pt x="12750" y="13258"/>
                </a:lnTo>
                <a:cubicBezTo>
                  <a:pt x="12709" y="14551"/>
                  <a:pt x="12510" y="15752"/>
                  <a:pt x="12195" y="16799"/>
                </a:cubicBezTo>
                <a:cubicBezTo>
                  <a:pt x="11327" y="16471"/>
                  <a:pt x="10358" y="16273"/>
                  <a:pt x="9331" y="16223"/>
                </a:cubicBezTo>
                <a:cubicBezTo>
                  <a:pt x="9331" y="16223"/>
                  <a:pt x="9331" y="13258"/>
                  <a:pt x="9331" y="13258"/>
                </a:cubicBezTo>
                <a:close/>
                <a:moveTo>
                  <a:pt x="9331" y="9305"/>
                </a:moveTo>
                <a:cubicBezTo>
                  <a:pt x="10358" y="9254"/>
                  <a:pt x="11327" y="9056"/>
                  <a:pt x="12195" y="8728"/>
                </a:cubicBezTo>
                <a:cubicBezTo>
                  <a:pt x="12510" y="9775"/>
                  <a:pt x="12709" y="10977"/>
                  <a:pt x="12750" y="12270"/>
                </a:cubicBezTo>
                <a:lnTo>
                  <a:pt x="9331" y="12270"/>
                </a:lnTo>
                <a:cubicBezTo>
                  <a:pt x="9331" y="12270"/>
                  <a:pt x="9331" y="9305"/>
                  <a:pt x="9331" y="9305"/>
                </a:cubicBezTo>
                <a:close/>
                <a:moveTo>
                  <a:pt x="9331" y="4984"/>
                </a:moveTo>
                <a:cubicBezTo>
                  <a:pt x="10355" y="5242"/>
                  <a:pt x="11254" y="6290"/>
                  <a:pt x="11874" y="7810"/>
                </a:cubicBezTo>
                <a:cubicBezTo>
                  <a:pt x="11108" y="8099"/>
                  <a:pt x="10246" y="8275"/>
                  <a:pt x="9331" y="8323"/>
                </a:cubicBezTo>
                <a:cubicBezTo>
                  <a:pt x="9331" y="8323"/>
                  <a:pt x="9331" y="4984"/>
                  <a:pt x="9331" y="4984"/>
                </a:cubicBezTo>
                <a:close/>
                <a:moveTo>
                  <a:pt x="13796" y="6696"/>
                </a:moveTo>
                <a:cubicBezTo>
                  <a:pt x="13485" y="6964"/>
                  <a:pt x="13129" y="7204"/>
                  <a:pt x="12738" y="7413"/>
                </a:cubicBezTo>
                <a:cubicBezTo>
                  <a:pt x="12409" y="6635"/>
                  <a:pt x="12011" y="5954"/>
                  <a:pt x="11557" y="5410"/>
                </a:cubicBezTo>
                <a:cubicBezTo>
                  <a:pt x="12379" y="5714"/>
                  <a:pt x="13131" y="6154"/>
                  <a:pt x="13796" y="6696"/>
                </a:cubicBezTo>
                <a:moveTo>
                  <a:pt x="8342" y="8323"/>
                </a:moveTo>
                <a:cubicBezTo>
                  <a:pt x="7427" y="8275"/>
                  <a:pt x="6564" y="8099"/>
                  <a:pt x="5798" y="7810"/>
                </a:cubicBezTo>
                <a:cubicBezTo>
                  <a:pt x="6419" y="6290"/>
                  <a:pt x="7318" y="5242"/>
                  <a:pt x="8342" y="4984"/>
                </a:cubicBezTo>
                <a:cubicBezTo>
                  <a:pt x="8342" y="4984"/>
                  <a:pt x="8342" y="8323"/>
                  <a:pt x="8342" y="8323"/>
                </a:cubicBezTo>
                <a:close/>
                <a:moveTo>
                  <a:pt x="8342" y="12270"/>
                </a:moveTo>
                <a:lnTo>
                  <a:pt x="4923" y="12270"/>
                </a:lnTo>
                <a:cubicBezTo>
                  <a:pt x="4964" y="10977"/>
                  <a:pt x="5163" y="9775"/>
                  <a:pt x="5478" y="8728"/>
                </a:cubicBezTo>
                <a:cubicBezTo>
                  <a:pt x="6346" y="9056"/>
                  <a:pt x="7316" y="9254"/>
                  <a:pt x="8342" y="9305"/>
                </a:cubicBezTo>
                <a:cubicBezTo>
                  <a:pt x="8342" y="9305"/>
                  <a:pt x="8342" y="12270"/>
                  <a:pt x="8342" y="12270"/>
                </a:cubicBezTo>
                <a:close/>
                <a:moveTo>
                  <a:pt x="8342" y="16223"/>
                </a:moveTo>
                <a:cubicBezTo>
                  <a:pt x="7316" y="16273"/>
                  <a:pt x="6346" y="16471"/>
                  <a:pt x="5478" y="16799"/>
                </a:cubicBezTo>
                <a:cubicBezTo>
                  <a:pt x="5163" y="15752"/>
                  <a:pt x="4964" y="14551"/>
                  <a:pt x="4923" y="13258"/>
                </a:cubicBezTo>
                <a:lnTo>
                  <a:pt x="8342" y="13258"/>
                </a:lnTo>
                <a:cubicBezTo>
                  <a:pt x="8342" y="13258"/>
                  <a:pt x="8342" y="16223"/>
                  <a:pt x="8342" y="16223"/>
                </a:cubicBezTo>
                <a:close/>
                <a:moveTo>
                  <a:pt x="8342" y="20544"/>
                </a:moveTo>
                <a:cubicBezTo>
                  <a:pt x="7318" y="20286"/>
                  <a:pt x="6419" y="19237"/>
                  <a:pt x="5798" y="17717"/>
                </a:cubicBezTo>
                <a:cubicBezTo>
                  <a:pt x="6564" y="17428"/>
                  <a:pt x="7427" y="17253"/>
                  <a:pt x="8342" y="17204"/>
                </a:cubicBezTo>
                <a:cubicBezTo>
                  <a:pt x="8342" y="17204"/>
                  <a:pt x="8342" y="20544"/>
                  <a:pt x="8342" y="20544"/>
                </a:cubicBezTo>
                <a:close/>
                <a:moveTo>
                  <a:pt x="3877" y="18831"/>
                </a:moveTo>
                <a:cubicBezTo>
                  <a:pt x="4188" y="18564"/>
                  <a:pt x="4543" y="18325"/>
                  <a:pt x="4934" y="18114"/>
                </a:cubicBezTo>
                <a:cubicBezTo>
                  <a:pt x="5263" y="18893"/>
                  <a:pt x="5661" y="19574"/>
                  <a:pt x="6115" y="20119"/>
                </a:cubicBezTo>
                <a:cubicBezTo>
                  <a:pt x="5295" y="19815"/>
                  <a:pt x="4541" y="19375"/>
                  <a:pt x="3877" y="18831"/>
                </a:cubicBezTo>
                <a:moveTo>
                  <a:pt x="1007" y="13258"/>
                </a:moveTo>
                <a:lnTo>
                  <a:pt x="3942" y="13258"/>
                </a:lnTo>
                <a:cubicBezTo>
                  <a:pt x="3986" y="14686"/>
                  <a:pt x="4217" y="16025"/>
                  <a:pt x="4591" y="17192"/>
                </a:cubicBezTo>
                <a:cubicBezTo>
                  <a:pt x="4057" y="17470"/>
                  <a:pt x="3582" y="17803"/>
                  <a:pt x="3166" y="18173"/>
                </a:cubicBezTo>
                <a:cubicBezTo>
                  <a:pt x="1928" y="16878"/>
                  <a:pt x="1126" y="15163"/>
                  <a:pt x="1007" y="13258"/>
                </a:cubicBezTo>
                <a:moveTo>
                  <a:pt x="3166" y="7354"/>
                </a:moveTo>
                <a:cubicBezTo>
                  <a:pt x="3582" y="7725"/>
                  <a:pt x="4057" y="8057"/>
                  <a:pt x="4591" y="8335"/>
                </a:cubicBezTo>
                <a:cubicBezTo>
                  <a:pt x="4217" y="9504"/>
                  <a:pt x="3986" y="10842"/>
                  <a:pt x="3942" y="12270"/>
                </a:cubicBezTo>
                <a:lnTo>
                  <a:pt x="1007" y="12270"/>
                </a:lnTo>
                <a:cubicBezTo>
                  <a:pt x="1126" y="10365"/>
                  <a:pt x="1928" y="8649"/>
                  <a:pt x="3166" y="7354"/>
                </a:cubicBezTo>
                <a:moveTo>
                  <a:pt x="6115" y="5410"/>
                </a:moveTo>
                <a:cubicBezTo>
                  <a:pt x="5661" y="5954"/>
                  <a:pt x="5263" y="6635"/>
                  <a:pt x="4934" y="7413"/>
                </a:cubicBezTo>
                <a:cubicBezTo>
                  <a:pt x="4543" y="7204"/>
                  <a:pt x="4188" y="6964"/>
                  <a:pt x="3877" y="6696"/>
                </a:cubicBezTo>
                <a:cubicBezTo>
                  <a:pt x="4542" y="6154"/>
                  <a:pt x="5295" y="5714"/>
                  <a:pt x="6115" y="5410"/>
                </a:cubicBezTo>
                <a:moveTo>
                  <a:pt x="8836" y="3927"/>
                </a:moveTo>
                <a:cubicBezTo>
                  <a:pt x="3957" y="3927"/>
                  <a:pt x="0" y="7883"/>
                  <a:pt x="0" y="12764"/>
                </a:cubicBezTo>
                <a:cubicBezTo>
                  <a:pt x="0" y="17644"/>
                  <a:pt x="3957" y="21600"/>
                  <a:pt x="8836" y="21600"/>
                </a:cubicBezTo>
                <a:cubicBezTo>
                  <a:pt x="13717" y="21600"/>
                  <a:pt x="17673" y="17644"/>
                  <a:pt x="17673" y="12764"/>
                </a:cubicBezTo>
                <a:cubicBezTo>
                  <a:pt x="17673" y="7883"/>
                  <a:pt x="13717" y="3927"/>
                  <a:pt x="8836"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0" name="Shape 3790"/>
          <p:cNvSpPr/>
          <p:nvPr/>
        </p:nvSpPr>
        <p:spPr>
          <a:xfrm>
            <a:off x="5669609"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9594" y="9980"/>
                </a:moveTo>
                <a:cubicBezTo>
                  <a:pt x="19587" y="9895"/>
                  <a:pt x="19575" y="9811"/>
                  <a:pt x="19564" y="9726"/>
                </a:cubicBezTo>
                <a:cubicBezTo>
                  <a:pt x="19542" y="9539"/>
                  <a:pt x="19514" y="9355"/>
                  <a:pt x="19480" y="9172"/>
                </a:cubicBezTo>
                <a:cubicBezTo>
                  <a:pt x="19462" y="9079"/>
                  <a:pt x="19444" y="8986"/>
                  <a:pt x="19424" y="8893"/>
                </a:cubicBezTo>
                <a:cubicBezTo>
                  <a:pt x="19384" y="8712"/>
                  <a:pt x="19337" y="8533"/>
                  <a:pt x="19286" y="8356"/>
                </a:cubicBezTo>
                <a:cubicBezTo>
                  <a:pt x="19263" y="8276"/>
                  <a:pt x="19243" y="8195"/>
                  <a:pt x="19218" y="8116"/>
                </a:cubicBezTo>
                <a:cubicBezTo>
                  <a:pt x="19143" y="7879"/>
                  <a:pt x="19057" y="7646"/>
                  <a:pt x="18962" y="7418"/>
                </a:cubicBezTo>
                <a:cubicBezTo>
                  <a:pt x="18922" y="7321"/>
                  <a:pt x="18876" y="7229"/>
                  <a:pt x="18832" y="7134"/>
                </a:cubicBezTo>
                <a:cubicBezTo>
                  <a:pt x="18771" y="6999"/>
                  <a:pt x="18708" y="6865"/>
                  <a:pt x="18640" y="6734"/>
                </a:cubicBezTo>
                <a:cubicBezTo>
                  <a:pt x="18579" y="6618"/>
                  <a:pt x="18516" y="6505"/>
                  <a:pt x="18450" y="6391"/>
                </a:cubicBezTo>
                <a:cubicBezTo>
                  <a:pt x="18392" y="6291"/>
                  <a:pt x="18331" y="6192"/>
                  <a:pt x="18269" y="6094"/>
                </a:cubicBezTo>
                <a:cubicBezTo>
                  <a:pt x="18192" y="5971"/>
                  <a:pt x="18114" y="5850"/>
                  <a:pt x="18031" y="5732"/>
                </a:cubicBezTo>
                <a:cubicBezTo>
                  <a:pt x="17985" y="5667"/>
                  <a:pt x="17936" y="5605"/>
                  <a:pt x="17889" y="5541"/>
                </a:cubicBezTo>
                <a:cubicBezTo>
                  <a:pt x="17544" y="5080"/>
                  <a:pt x="17159" y="4651"/>
                  <a:pt x="16732" y="4265"/>
                </a:cubicBezTo>
                <a:cubicBezTo>
                  <a:pt x="16705" y="4241"/>
                  <a:pt x="16679" y="4216"/>
                  <a:pt x="16652" y="4192"/>
                </a:cubicBezTo>
                <a:cubicBezTo>
                  <a:pt x="16499" y="4058"/>
                  <a:pt x="16343" y="3927"/>
                  <a:pt x="16181" y="3803"/>
                </a:cubicBezTo>
                <a:cubicBezTo>
                  <a:pt x="16173" y="3796"/>
                  <a:pt x="16165" y="3790"/>
                  <a:pt x="16156" y="3784"/>
                </a:cubicBezTo>
                <a:cubicBezTo>
                  <a:pt x="15458" y="3252"/>
                  <a:pt x="14680" y="2821"/>
                  <a:pt x="13842" y="2513"/>
                </a:cubicBezTo>
                <a:cubicBezTo>
                  <a:pt x="13592" y="2912"/>
                  <a:pt x="13337" y="3420"/>
                  <a:pt x="13039" y="3590"/>
                </a:cubicBezTo>
                <a:cubicBezTo>
                  <a:pt x="12610" y="3835"/>
                  <a:pt x="12641" y="4817"/>
                  <a:pt x="13469" y="4725"/>
                </a:cubicBezTo>
                <a:cubicBezTo>
                  <a:pt x="13469" y="4725"/>
                  <a:pt x="13223" y="4970"/>
                  <a:pt x="13469" y="5860"/>
                </a:cubicBezTo>
                <a:cubicBezTo>
                  <a:pt x="13714" y="6750"/>
                  <a:pt x="14126" y="6944"/>
                  <a:pt x="15341" y="6443"/>
                </a:cubicBezTo>
                <a:cubicBezTo>
                  <a:pt x="15862" y="6228"/>
                  <a:pt x="16258" y="6341"/>
                  <a:pt x="16200" y="6873"/>
                </a:cubicBezTo>
                <a:cubicBezTo>
                  <a:pt x="16077" y="8008"/>
                  <a:pt x="15202" y="7960"/>
                  <a:pt x="15862" y="9788"/>
                </a:cubicBezTo>
                <a:cubicBezTo>
                  <a:pt x="16261" y="10892"/>
                  <a:pt x="17243" y="11322"/>
                  <a:pt x="17611" y="12181"/>
                </a:cubicBezTo>
                <a:cubicBezTo>
                  <a:pt x="17814" y="12653"/>
                  <a:pt x="18591" y="13088"/>
                  <a:pt x="19250" y="13384"/>
                </a:cubicBezTo>
                <a:cubicBezTo>
                  <a:pt x="19320" y="13153"/>
                  <a:pt x="19380" y="12917"/>
                  <a:pt x="19432" y="12677"/>
                </a:cubicBezTo>
                <a:cubicBezTo>
                  <a:pt x="19451" y="12587"/>
                  <a:pt x="19467" y="12494"/>
                  <a:pt x="19483" y="12402"/>
                </a:cubicBezTo>
                <a:cubicBezTo>
                  <a:pt x="19517" y="12224"/>
                  <a:pt x="19544" y="12045"/>
                  <a:pt x="19566" y="11862"/>
                </a:cubicBezTo>
                <a:cubicBezTo>
                  <a:pt x="19576" y="11776"/>
                  <a:pt x="19587" y="11691"/>
                  <a:pt x="19595" y="11604"/>
                </a:cubicBezTo>
                <a:cubicBezTo>
                  <a:pt x="19619" y="11340"/>
                  <a:pt x="19636" y="11072"/>
                  <a:pt x="19636" y="10800"/>
                </a:cubicBezTo>
                <a:cubicBezTo>
                  <a:pt x="19636" y="10523"/>
                  <a:pt x="19619" y="10251"/>
                  <a:pt x="19594" y="9980"/>
                </a:cubicBezTo>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6"/>
                  <a:pt x="0" y="10800"/>
                </a:cubicBezTo>
                <a:cubicBezTo>
                  <a:pt x="0" y="16765"/>
                  <a:pt x="4835" y="21600"/>
                  <a:pt x="10800" y="21600"/>
                </a:cubicBezTo>
                <a:cubicBezTo>
                  <a:pt x="16764" y="21600"/>
                  <a:pt x="21600" y="16765"/>
                  <a:pt x="21600" y="10800"/>
                </a:cubicBezTo>
                <a:cubicBezTo>
                  <a:pt x="21600" y="4836"/>
                  <a:pt x="16764" y="0"/>
                  <a:pt x="10800" y="0"/>
                </a:cubicBezTo>
                <a:moveTo>
                  <a:pt x="8407" y="9726"/>
                </a:moveTo>
                <a:cubicBezTo>
                  <a:pt x="8468" y="9020"/>
                  <a:pt x="9603" y="8284"/>
                  <a:pt x="10370" y="7947"/>
                </a:cubicBezTo>
                <a:cubicBezTo>
                  <a:pt x="11137" y="7609"/>
                  <a:pt x="11843" y="7486"/>
                  <a:pt x="11751" y="6903"/>
                </a:cubicBezTo>
                <a:cubicBezTo>
                  <a:pt x="11659" y="6320"/>
                  <a:pt x="11444" y="5891"/>
                  <a:pt x="10248" y="5891"/>
                </a:cubicBezTo>
                <a:cubicBezTo>
                  <a:pt x="9051" y="5891"/>
                  <a:pt x="9573" y="7486"/>
                  <a:pt x="8591" y="6535"/>
                </a:cubicBezTo>
                <a:cubicBezTo>
                  <a:pt x="7609" y="5584"/>
                  <a:pt x="8805" y="5830"/>
                  <a:pt x="9296" y="5615"/>
                </a:cubicBezTo>
                <a:cubicBezTo>
                  <a:pt x="9787" y="5400"/>
                  <a:pt x="10278" y="4510"/>
                  <a:pt x="9419" y="4449"/>
                </a:cubicBezTo>
                <a:cubicBezTo>
                  <a:pt x="8560" y="4388"/>
                  <a:pt x="8744" y="4817"/>
                  <a:pt x="8069" y="4572"/>
                </a:cubicBezTo>
                <a:cubicBezTo>
                  <a:pt x="7394" y="4326"/>
                  <a:pt x="7087" y="5431"/>
                  <a:pt x="6657" y="5277"/>
                </a:cubicBezTo>
                <a:cubicBezTo>
                  <a:pt x="6373" y="5176"/>
                  <a:pt x="5613" y="4605"/>
                  <a:pt x="5109" y="4044"/>
                </a:cubicBezTo>
                <a:cubicBezTo>
                  <a:pt x="4094" y="4900"/>
                  <a:pt x="3276" y="5983"/>
                  <a:pt x="2729" y="7212"/>
                </a:cubicBezTo>
                <a:cubicBezTo>
                  <a:pt x="2875" y="8862"/>
                  <a:pt x="3773" y="9726"/>
                  <a:pt x="3773" y="9726"/>
                </a:cubicBezTo>
                <a:cubicBezTo>
                  <a:pt x="3773" y="9726"/>
                  <a:pt x="4234" y="10800"/>
                  <a:pt x="6995" y="12119"/>
                </a:cubicBezTo>
                <a:cubicBezTo>
                  <a:pt x="6995" y="12119"/>
                  <a:pt x="7517" y="12150"/>
                  <a:pt x="6903" y="11536"/>
                </a:cubicBezTo>
                <a:cubicBezTo>
                  <a:pt x="6289" y="10923"/>
                  <a:pt x="5614" y="10156"/>
                  <a:pt x="6382" y="9757"/>
                </a:cubicBezTo>
                <a:cubicBezTo>
                  <a:pt x="7148" y="9358"/>
                  <a:pt x="7364" y="9389"/>
                  <a:pt x="7548" y="10125"/>
                </a:cubicBezTo>
                <a:cubicBezTo>
                  <a:pt x="7732" y="10861"/>
                  <a:pt x="8345" y="10432"/>
                  <a:pt x="8407" y="9726"/>
                </a:cubicBezTo>
                <a:moveTo>
                  <a:pt x="16245" y="12871"/>
                </a:moveTo>
                <a:cubicBezTo>
                  <a:pt x="15893" y="13086"/>
                  <a:pt x="15908" y="13561"/>
                  <a:pt x="16200" y="13822"/>
                </a:cubicBezTo>
                <a:cubicBezTo>
                  <a:pt x="16491" y="14083"/>
                  <a:pt x="17074" y="14420"/>
                  <a:pt x="17258" y="13822"/>
                </a:cubicBezTo>
                <a:cubicBezTo>
                  <a:pt x="17442" y="13224"/>
                  <a:pt x="16598" y="12656"/>
                  <a:pt x="16245" y="12871"/>
                </a:cubicBezTo>
                <a:moveTo>
                  <a:pt x="12027" y="12948"/>
                </a:moveTo>
                <a:cubicBezTo>
                  <a:pt x="10984" y="12058"/>
                  <a:pt x="11107" y="11659"/>
                  <a:pt x="9787" y="11659"/>
                </a:cubicBezTo>
                <a:cubicBezTo>
                  <a:pt x="8468" y="11659"/>
                  <a:pt x="7639" y="11966"/>
                  <a:pt x="7977" y="13807"/>
                </a:cubicBezTo>
                <a:cubicBezTo>
                  <a:pt x="8314" y="15648"/>
                  <a:pt x="9296" y="14819"/>
                  <a:pt x="9205" y="16231"/>
                </a:cubicBezTo>
                <a:cubicBezTo>
                  <a:pt x="9112" y="17642"/>
                  <a:pt x="9450" y="17949"/>
                  <a:pt x="9664" y="18286"/>
                </a:cubicBezTo>
                <a:cubicBezTo>
                  <a:pt x="9880" y="18624"/>
                  <a:pt x="10523" y="19606"/>
                  <a:pt x="10769" y="18225"/>
                </a:cubicBezTo>
                <a:cubicBezTo>
                  <a:pt x="11014" y="16844"/>
                  <a:pt x="11475" y="16077"/>
                  <a:pt x="11996" y="15402"/>
                </a:cubicBezTo>
                <a:cubicBezTo>
                  <a:pt x="12518" y="14727"/>
                  <a:pt x="13070" y="13837"/>
                  <a:pt x="12027" y="1294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1" name="Shape 3791"/>
          <p:cNvSpPr/>
          <p:nvPr/>
        </p:nvSpPr>
        <p:spPr>
          <a:xfrm>
            <a:off x="6071348"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18367" y="17673"/>
                </a:moveTo>
                <a:lnTo>
                  <a:pt x="20127" y="17673"/>
                </a:lnTo>
                <a:cubicBezTo>
                  <a:pt x="20398" y="17673"/>
                  <a:pt x="20618" y="17453"/>
                  <a:pt x="20618" y="17182"/>
                </a:cubicBezTo>
                <a:cubicBezTo>
                  <a:pt x="20618" y="16910"/>
                  <a:pt x="20398" y="16691"/>
                  <a:pt x="20127" y="16691"/>
                </a:cubicBezTo>
                <a:lnTo>
                  <a:pt x="17182" y="16691"/>
                </a:lnTo>
                <a:cubicBezTo>
                  <a:pt x="16911" y="16691"/>
                  <a:pt x="16691" y="16910"/>
                  <a:pt x="16691" y="17182"/>
                </a:cubicBezTo>
                <a:lnTo>
                  <a:pt x="16691" y="20127"/>
                </a:lnTo>
                <a:cubicBezTo>
                  <a:pt x="16691" y="20399"/>
                  <a:pt x="16911" y="20618"/>
                  <a:pt x="17182" y="20618"/>
                </a:cubicBezTo>
                <a:cubicBezTo>
                  <a:pt x="17453" y="20618"/>
                  <a:pt x="17673" y="20399"/>
                  <a:pt x="17673" y="20127"/>
                </a:cubicBezTo>
                <a:lnTo>
                  <a:pt x="17673" y="18367"/>
                </a:lnTo>
                <a:lnTo>
                  <a:pt x="20762" y="21456"/>
                </a:lnTo>
                <a:cubicBezTo>
                  <a:pt x="20851" y="21545"/>
                  <a:pt x="20973" y="21600"/>
                  <a:pt x="21109" y="21600"/>
                </a:cubicBezTo>
                <a:cubicBezTo>
                  <a:pt x="21380" y="21600"/>
                  <a:pt x="21600" y="21380"/>
                  <a:pt x="21600" y="21109"/>
                </a:cubicBezTo>
                <a:cubicBezTo>
                  <a:pt x="21600" y="20974"/>
                  <a:pt x="21545" y="20851"/>
                  <a:pt x="21456" y="20762"/>
                </a:cubicBezTo>
                <a:cubicBezTo>
                  <a:pt x="21456" y="20762"/>
                  <a:pt x="18367" y="17673"/>
                  <a:pt x="18367" y="17673"/>
                </a:cubicBezTo>
                <a:close/>
                <a:moveTo>
                  <a:pt x="4418" y="16691"/>
                </a:moveTo>
                <a:lnTo>
                  <a:pt x="1473" y="16691"/>
                </a:lnTo>
                <a:cubicBezTo>
                  <a:pt x="1202" y="16691"/>
                  <a:pt x="982" y="16910"/>
                  <a:pt x="982" y="17182"/>
                </a:cubicBezTo>
                <a:cubicBezTo>
                  <a:pt x="982" y="17453"/>
                  <a:pt x="1202" y="17673"/>
                  <a:pt x="1473" y="17673"/>
                </a:cubicBezTo>
                <a:lnTo>
                  <a:pt x="3233" y="17673"/>
                </a:lnTo>
                <a:lnTo>
                  <a:pt x="144" y="20762"/>
                </a:lnTo>
                <a:cubicBezTo>
                  <a:pt x="55" y="20851"/>
                  <a:pt x="0" y="20974"/>
                  <a:pt x="0" y="21109"/>
                </a:cubicBezTo>
                <a:cubicBezTo>
                  <a:pt x="0" y="21380"/>
                  <a:pt x="220" y="21600"/>
                  <a:pt x="491" y="21600"/>
                </a:cubicBezTo>
                <a:cubicBezTo>
                  <a:pt x="627" y="21600"/>
                  <a:pt x="749" y="21545"/>
                  <a:pt x="838" y="21456"/>
                </a:cubicBezTo>
                <a:lnTo>
                  <a:pt x="3927" y="18367"/>
                </a:lnTo>
                <a:lnTo>
                  <a:pt x="3927" y="20127"/>
                </a:lnTo>
                <a:cubicBezTo>
                  <a:pt x="3927" y="20399"/>
                  <a:pt x="4147" y="20618"/>
                  <a:pt x="4418" y="20618"/>
                </a:cubicBezTo>
                <a:cubicBezTo>
                  <a:pt x="4689" y="20618"/>
                  <a:pt x="4909" y="20399"/>
                  <a:pt x="4909" y="20127"/>
                </a:cubicBezTo>
                <a:lnTo>
                  <a:pt x="4909" y="17182"/>
                </a:lnTo>
                <a:cubicBezTo>
                  <a:pt x="4909" y="16910"/>
                  <a:pt x="4689" y="16691"/>
                  <a:pt x="4418" y="16691"/>
                </a:cubicBezTo>
                <a:moveTo>
                  <a:pt x="14578" y="13923"/>
                </a:moveTo>
                <a:cubicBezTo>
                  <a:pt x="14365" y="13756"/>
                  <a:pt x="14123" y="13606"/>
                  <a:pt x="13863" y="13470"/>
                </a:cubicBezTo>
                <a:cubicBezTo>
                  <a:pt x="14060" y="12810"/>
                  <a:pt x="14189" y="12080"/>
                  <a:pt x="14228" y="11304"/>
                </a:cubicBezTo>
                <a:lnTo>
                  <a:pt x="15676" y="11304"/>
                </a:lnTo>
                <a:cubicBezTo>
                  <a:pt x="15574" y="12295"/>
                  <a:pt x="15177" y="13195"/>
                  <a:pt x="14578" y="13923"/>
                </a:cubicBezTo>
                <a:moveTo>
                  <a:pt x="13136" y="15120"/>
                </a:moveTo>
                <a:cubicBezTo>
                  <a:pt x="13280" y="14892"/>
                  <a:pt x="13409" y="14641"/>
                  <a:pt x="13529" y="14374"/>
                </a:cubicBezTo>
                <a:cubicBezTo>
                  <a:pt x="13660" y="14445"/>
                  <a:pt x="13781" y="14521"/>
                  <a:pt x="13893" y="14602"/>
                </a:cubicBezTo>
                <a:cubicBezTo>
                  <a:pt x="13656" y="14795"/>
                  <a:pt x="13407" y="14974"/>
                  <a:pt x="13136" y="15120"/>
                </a:cubicBezTo>
                <a:moveTo>
                  <a:pt x="11304" y="12785"/>
                </a:moveTo>
                <a:lnTo>
                  <a:pt x="11304" y="11304"/>
                </a:lnTo>
                <a:lnTo>
                  <a:pt x="13226" y="11304"/>
                </a:lnTo>
                <a:cubicBezTo>
                  <a:pt x="13193" y="11948"/>
                  <a:pt x="13093" y="12547"/>
                  <a:pt x="12949" y="13093"/>
                </a:cubicBezTo>
                <a:cubicBezTo>
                  <a:pt x="12443" y="12931"/>
                  <a:pt x="11891" y="12824"/>
                  <a:pt x="11304" y="12785"/>
                </a:cubicBezTo>
                <a:moveTo>
                  <a:pt x="11304" y="15606"/>
                </a:moveTo>
                <a:lnTo>
                  <a:pt x="11304" y="13766"/>
                </a:lnTo>
                <a:cubicBezTo>
                  <a:pt x="11784" y="13800"/>
                  <a:pt x="12233" y="13886"/>
                  <a:pt x="12642" y="14009"/>
                </a:cubicBezTo>
                <a:cubicBezTo>
                  <a:pt x="12301" y="14805"/>
                  <a:pt x="11837" y="15382"/>
                  <a:pt x="11304" y="15606"/>
                </a:cubicBezTo>
                <a:moveTo>
                  <a:pt x="11304" y="8815"/>
                </a:moveTo>
                <a:cubicBezTo>
                  <a:pt x="11891" y="8776"/>
                  <a:pt x="12443" y="8669"/>
                  <a:pt x="12949" y="8507"/>
                </a:cubicBezTo>
                <a:cubicBezTo>
                  <a:pt x="13093" y="9053"/>
                  <a:pt x="13193" y="9652"/>
                  <a:pt x="13226" y="10297"/>
                </a:cubicBezTo>
                <a:lnTo>
                  <a:pt x="11304" y="10297"/>
                </a:lnTo>
                <a:cubicBezTo>
                  <a:pt x="11304" y="10297"/>
                  <a:pt x="11304" y="8815"/>
                  <a:pt x="11304" y="8815"/>
                </a:cubicBezTo>
                <a:close/>
                <a:moveTo>
                  <a:pt x="11304" y="5995"/>
                </a:moveTo>
                <a:cubicBezTo>
                  <a:pt x="11837" y="6219"/>
                  <a:pt x="12301" y="6795"/>
                  <a:pt x="12642" y="7591"/>
                </a:cubicBezTo>
                <a:cubicBezTo>
                  <a:pt x="12233" y="7714"/>
                  <a:pt x="11784" y="7800"/>
                  <a:pt x="11304" y="7835"/>
                </a:cubicBezTo>
                <a:cubicBezTo>
                  <a:pt x="11304" y="7835"/>
                  <a:pt x="11304" y="5995"/>
                  <a:pt x="11304" y="5995"/>
                </a:cubicBezTo>
                <a:close/>
                <a:moveTo>
                  <a:pt x="13893" y="6998"/>
                </a:moveTo>
                <a:cubicBezTo>
                  <a:pt x="13781" y="7079"/>
                  <a:pt x="13660" y="7156"/>
                  <a:pt x="13529" y="7227"/>
                </a:cubicBezTo>
                <a:cubicBezTo>
                  <a:pt x="13409" y="6960"/>
                  <a:pt x="13280" y="6708"/>
                  <a:pt x="13136" y="6481"/>
                </a:cubicBezTo>
                <a:cubicBezTo>
                  <a:pt x="13407" y="6627"/>
                  <a:pt x="13656" y="6806"/>
                  <a:pt x="13893" y="6998"/>
                </a:cubicBezTo>
                <a:moveTo>
                  <a:pt x="15676" y="10297"/>
                </a:moveTo>
                <a:lnTo>
                  <a:pt x="14228" y="10297"/>
                </a:lnTo>
                <a:cubicBezTo>
                  <a:pt x="14189" y="9520"/>
                  <a:pt x="14060" y="8790"/>
                  <a:pt x="13863" y="8130"/>
                </a:cubicBezTo>
                <a:cubicBezTo>
                  <a:pt x="14123" y="7994"/>
                  <a:pt x="14365" y="7844"/>
                  <a:pt x="14578" y="7677"/>
                </a:cubicBezTo>
                <a:cubicBezTo>
                  <a:pt x="15177" y="8405"/>
                  <a:pt x="15574" y="9305"/>
                  <a:pt x="15676" y="10297"/>
                </a:cubicBezTo>
                <a:moveTo>
                  <a:pt x="10296" y="7835"/>
                </a:moveTo>
                <a:cubicBezTo>
                  <a:pt x="9816" y="7800"/>
                  <a:pt x="9367" y="7714"/>
                  <a:pt x="8958" y="7591"/>
                </a:cubicBezTo>
                <a:cubicBezTo>
                  <a:pt x="9299" y="6795"/>
                  <a:pt x="9764" y="6219"/>
                  <a:pt x="10296" y="5995"/>
                </a:cubicBezTo>
                <a:cubicBezTo>
                  <a:pt x="10296" y="5995"/>
                  <a:pt x="10296" y="7835"/>
                  <a:pt x="10296" y="7835"/>
                </a:cubicBezTo>
                <a:close/>
                <a:moveTo>
                  <a:pt x="10296" y="10297"/>
                </a:moveTo>
                <a:lnTo>
                  <a:pt x="8374" y="10297"/>
                </a:lnTo>
                <a:cubicBezTo>
                  <a:pt x="8407" y="9652"/>
                  <a:pt x="8507" y="9053"/>
                  <a:pt x="8651" y="8507"/>
                </a:cubicBezTo>
                <a:cubicBezTo>
                  <a:pt x="9158" y="8669"/>
                  <a:pt x="9710" y="8776"/>
                  <a:pt x="10296" y="8815"/>
                </a:cubicBezTo>
                <a:cubicBezTo>
                  <a:pt x="10296" y="8815"/>
                  <a:pt x="10296" y="10297"/>
                  <a:pt x="10296" y="10297"/>
                </a:cubicBezTo>
                <a:close/>
                <a:moveTo>
                  <a:pt x="10296" y="12785"/>
                </a:moveTo>
                <a:cubicBezTo>
                  <a:pt x="9710" y="12824"/>
                  <a:pt x="9158" y="12931"/>
                  <a:pt x="8651" y="13093"/>
                </a:cubicBezTo>
                <a:cubicBezTo>
                  <a:pt x="8507" y="12547"/>
                  <a:pt x="8407" y="11948"/>
                  <a:pt x="8374" y="11304"/>
                </a:cubicBezTo>
                <a:lnTo>
                  <a:pt x="10296" y="11304"/>
                </a:lnTo>
                <a:cubicBezTo>
                  <a:pt x="10296" y="11304"/>
                  <a:pt x="10296" y="12785"/>
                  <a:pt x="10296" y="12785"/>
                </a:cubicBezTo>
                <a:close/>
                <a:moveTo>
                  <a:pt x="10296" y="15606"/>
                </a:moveTo>
                <a:cubicBezTo>
                  <a:pt x="9764" y="15382"/>
                  <a:pt x="9299" y="14805"/>
                  <a:pt x="8958" y="14009"/>
                </a:cubicBezTo>
                <a:cubicBezTo>
                  <a:pt x="9367" y="13886"/>
                  <a:pt x="9816" y="13800"/>
                  <a:pt x="10296" y="13766"/>
                </a:cubicBezTo>
                <a:cubicBezTo>
                  <a:pt x="10296" y="13766"/>
                  <a:pt x="10296" y="15606"/>
                  <a:pt x="10296" y="15606"/>
                </a:cubicBezTo>
                <a:close/>
                <a:moveTo>
                  <a:pt x="7707" y="14602"/>
                </a:moveTo>
                <a:cubicBezTo>
                  <a:pt x="7820" y="14521"/>
                  <a:pt x="7940" y="14445"/>
                  <a:pt x="8071" y="14374"/>
                </a:cubicBezTo>
                <a:cubicBezTo>
                  <a:pt x="8191" y="14641"/>
                  <a:pt x="8321" y="14892"/>
                  <a:pt x="8464" y="15120"/>
                </a:cubicBezTo>
                <a:cubicBezTo>
                  <a:pt x="8193" y="14974"/>
                  <a:pt x="7944" y="14795"/>
                  <a:pt x="7707" y="14602"/>
                </a:cubicBezTo>
                <a:moveTo>
                  <a:pt x="5925" y="11304"/>
                </a:moveTo>
                <a:lnTo>
                  <a:pt x="7372" y="11304"/>
                </a:lnTo>
                <a:cubicBezTo>
                  <a:pt x="7411" y="12080"/>
                  <a:pt x="7540" y="12810"/>
                  <a:pt x="7737" y="13470"/>
                </a:cubicBezTo>
                <a:cubicBezTo>
                  <a:pt x="7477" y="13606"/>
                  <a:pt x="7235" y="13756"/>
                  <a:pt x="7022" y="13923"/>
                </a:cubicBezTo>
                <a:cubicBezTo>
                  <a:pt x="6423" y="13195"/>
                  <a:pt x="6027" y="12295"/>
                  <a:pt x="5925" y="11304"/>
                </a:cubicBezTo>
                <a:moveTo>
                  <a:pt x="7022" y="7677"/>
                </a:moveTo>
                <a:cubicBezTo>
                  <a:pt x="7235" y="7844"/>
                  <a:pt x="7477" y="7994"/>
                  <a:pt x="7737" y="8130"/>
                </a:cubicBezTo>
                <a:cubicBezTo>
                  <a:pt x="7540" y="8790"/>
                  <a:pt x="7411" y="9520"/>
                  <a:pt x="7372" y="10297"/>
                </a:cubicBezTo>
                <a:lnTo>
                  <a:pt x="5925" y="10297"/>
                </a:lnTo>
                <a:cubicBezTo>
                  <a:pt x="6026" y="9305"/>
                  <a:pt x="6423" y="8405"/>
                  <a:pt x="7022" y="7677"/>
                </a:cubicBezTo>
                <a:moveTo>
                  <a:pt x="8464" y="6481"/>
                </a:moveTo>
                <a:cubicBezTo>
                  <a:pt x="8321" y="6708"/>
                  <a:pt x="8191" y="6960"/>
                  <a:pt x="8071" y="7227"/>
                </a:cubicBezTo>
                <a:cubicBezTo>
                  <a:pt x="7940" y="7156"/>
                  <a:pt x="7820" y="7079"/>
                  <a:pt x="7707" y="6998"/>
                </a:cubicBezTo>
                <a:cubicBezTo>
                  <a:pt x="7944" y="6806"/>
                  <a:pt x="8193" y="6627"/>
                  <a:pt x="8464" y="6481"/>
                </a:cubicBezTo>
                <a:moveTo>
                  <a:pt x="10800" y="4909"/>
                </a:moveTo>
                <a:cubicBezTo>
                  <a:pt x="7546" y="4909"/>
                  <a:pt x="4909" y="7547"/>
                  <a:pt x="4909" y="10800"/>
                </a:cubicBezTo>
                <a:cubicBezTo>
                  <a:pt x="4909" y="14053"/>
                  <a:pt x="7546" y="16691"/>
                  <a:pt x="10800" y="16691"/>
                </a:cubicBezTo>
                <a:cubicBezTo>
                  <a:pt x="14053" y="16691"/>
                  <a:pt x="16691" y="14053"/>
                  <a:pt x="16691" y="10800"/>
                </a:cubicBezTo>
                <a:cubicBezTo>
                  <a:pt x="16691" y="7547"/>
                  <a:pt x="14053" y="4909"/>
                  <a:pt x="10800" y="4909"/>
                </a:cubicBezTo>
                <a:moveTo>
                  <a:pt x="3233" y="3927"/>
                </a:moveTo>
                <a:lnTo>
                  <a:pt x="1473" y="3927"/>
                </a:lnTo>
                <a:cubicBezTo>
                  <a:pt x="1202" y="3927"/>
                  <a:pt x="982" y="4147"/>
                  <a:pt x="982" y="4418"/>
                </a:cubicBezTo>
                <a:cubicBezTo>
                  <a:pt x="982" y="4690"/>
                  <a:pt x="1202" y="4909"/>
                  <a:pt x="1473" y="4909"/>
                </a:cubicBezTo>
                <a:lnTo>
                  <a:pt x="4418" y="4909"/>
                </a:lnTo>
                <a:cubicBezTo>
                  <a:pt x="4689" y="4909"/>
                  <a:pt x="4909" y="4690"/>
                  <a:pt x="4909" y="4418"/>
                </a:cubicBezTo>
                <a:lnTo>
                  <a:pt x="4909" y="1473"/>
                </a:lnTo>
                <a:cubicBezTo>
                  <a:pt x="4909" y="1201"/>
                  <a:pt x="4689" y="982"/>
                  <a:pt x="4418" y="982"/>
                </a:cubicBezTo>
                <a:cubicBezTo>
                  <a:pt x="4147" y="982"/>
                  <a:pt x="3927" y="1201"/>
                  <a:pt x="3927" y="1473"/>
                </a:cubicBezTo>
                <a:lnTo>
                  <a:pt x="3927" y="3233"/>
                </a:lnTo>
                <a:lnTo>
                  <a:pt x="838" y="144"/>
                </a:lnTo>
                <a:cubicBezTo>
                  <a:pt x="749" y="56"/>
                  <a:pt x="627" y="0"/>
                  <a:pt x="491" y="0"/>
                </a:cubicBezTo>
                <a:cubicBezTo>
                  <a:pt x="220" y="0"/>
                  <a:pt x="0" y="221"/>
                  <a:pt x="0" y="491"/>
                </a:cubicBezTo>
                <a:cubicBezTo>
                  <a:pt x="0" y="627"/>
                  <a:pt x="55" y="750"/>
                  <a:pt x="144" y="838"/>
                </a:cubicBezTo>
                <a:cubicBezTo>
                  <a:pt x="144" y="838"/>
                  <a:pt x="3233" y="3927"/>
                  <a:pt x="3233" y="3927"/>
                </a:cubicBezTo>
                <a:close/>
                <a:moveTo>
                  <a:pt x="17182" y="4909"/>
                </a:moveTo>
                <a:lnTo>
                  <a:pt x="20127" y="4909"/>
                </a:lnTo>
                <a:cubicBezTo>
                  <a:pt x="20398" y="4909"/>
                  <a:pt x="20618" y="4690"/>
                  <a:pt x="20618" y="4418"/>
                </a:cubicBezTo>
                <a:cubicBezTo>
                  <a:pt x="20618" y="4147"/>
                  <a:pt x="20398" y="3927"/>
                  <a:pt x="20127" y="3927"/>
                </a:cubicBezTo>
                <a:lnTo>
                  <a:pt x="18367" y="3927"/>
                </a:lnTo>
                <a:lnTo>
                  <a:pt x="21456" y="838"/>
                </a:lnTo>
                <a:cubicBezTo>
                  <a:pt x="21545" y="750"/>
                  <a:pt x="21600" y="627"/>
                  <a:pt x="21600" y="491"/>
                </a:cubicBezTo>
                <a:cubicBezTo>
                  <a:pt x="21600" y="221"/>
                  <a:pt x="21380" y="0"/>
                  <a:pt x="21109" y="0"/>
                </a:cubicBezTo>
                <a:cubicBezTo>
                  <a:pt x="20973" y="0"/>
                  <a:pt x="20851" y="56"/>
                  <a:pt x="20762" y="144"/>
                </a:cubicBezTo>
                <a:lnTo>
                  <a:pt x="17673" y="3233"/>
                </a:lnTo>
                <a:lnTo>
                  <a:pt x="17673" y="1473"/>
                </a:lnTo>
                <a:cubicBezTo>
                  <a:pt x="17673" y="1201"/>
                  <a:pt x="17453" y="982"/>
                  <a:pt x="17182" y="982"/>
                </a:cubicBezTo>
                <a:cubicBezTo>
                  <a:pt x="16911" y="982"/>
                  <a:pt x="16691" y="1201"/>
                  <a:pt x="16691" y="1473"/>
                </a:cubicBezTo>
                <a:lnTo>
                  <a:pt x="16691" y="4418"/>
                </a:lnTo>
                <a:cubicBezTo>
                  <a:pt x="16691" y="4690"/>
                  <a:pt x="16911" y="4909"/>
                  <a:pt x="17182" y="49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2" name="Shape 3792"/>
          <p:cNvSpPr/>
          <p:nvPr/>
        </p:nvSpPr>
        <p:spPr>
          <a:xfrm>
            <a:off x="6501783" y="5362412"/>
            <a:ext cx="153044" cy="210435"/>
          </a:xfrm>
          <a:custGeom>
            <a:avLst/>
            <a:gdLst/>
            <a:ahLst/>
            <a:cxnLst>
              <a:cxn ang="0">
                <a:pos x="wd2" y="hd2"/>
              </a:cxn>
              <a:cxn ang="5400000">
                <a:pos x="wd2" y="hd2"/>
              </a:cxn>
              <a:cxn ang="10800000">
                <a:pos x="wd2" y="hd2"/>
              </a:cxn>
              <a:cxn ang="16200000">
                <a:pos x="wd2" y="hd2"/>
              </a:cxn>
            </a:cxnLst>
            <a:rect l="0" t="0" r="r" b="b"/>
            <a:pathLst>
              <a:path w="21600" h="21600" extrusionOk="0">
                <a:moveTo>
                  <a:pt x="6275" y="6273"/>
                </a:moveTo>
                <a:cubicBezTo>
                  <a:pt x="6275" y="6273"/>
                  <a:pt x="6661" y="6914"/>
                  <a:pt x="8976" y="7703"/>
                </a:cubicBezTo>
                <a:cubicBezTo>
                  <a:pt x="8976" y="7703"/>
                  <a:pt x="9414" y="7721"/>
                  <a:pt x="8900" y="7354"/>
                </a:cubicBezTo>
                <a:cubicBezTo>
                  <a:pt x="8384" y="6988"/>
                  <a:pt x="7819" y="6529"/>
                  <a:pt x="8462" y="6291"/>
                </a:cubicBezTo>
                <a:cubicBezTo>
                  <a:pt x="9104" y="6053"/>
                  <a:pt x="9285" y="6071"/>
                  <a:pt x="9439" y="6511"/>
                </a:cubicBezTo>
                <a:cubicBezTo>
                  <a:pt x="9594" y="6950"/>
                  <a:pt x="10109" y="6694"/>
                  <a:pt x="10159" y="6273"/>
                </a:cubicBezTo>
                <a:cubicBezTo>
                  <a:pt x="10211" y="5851"/>
                  <a:pt x="11163" y="5411"/>
                  <a:pt x="11805" y="5209"/>
                </a:cubicBezTo>
                <a:cubicBezTo>
                  <a:pt x="12449" y="5007"/>
                  <a:pt x="13041" y="4934"/>
                  <a:pt x="12963" y="4586"/>
                </a:cubicBezTo>
                <a:cubicBezTo>
                  <a:pt x="12886" y="4237"/>
                  <a:pt x="12706" y="3981"/>
                  <a:pt x="11703" y="3981"/>
                </a:cubicBezTo>
                <a:cubicBezTo>
                  <a:pt x="10699" y="3981"/>
                  <a:pt x="11137" y="4934"/>
                  <a:pt x="10314" y="4365"/>
                </a:cubicBezTo>
                <a:cubicBezTo>
                  <a:pt x="9490" y="3797"/>
                  <a:pt x="10493" y="3944"/>
                  <a:pt x="10905" y="3816"/>
                </a:cubicBezTo>
                <a:cubicBezTo>
                  <a:pt x="11317" y="3688"/>
                  <a:pt x="11729" y="3155"/>
                  <a:pt x="11009" y="3119"/>
                </a:cubicBezTo>
                <a:cubicBezTo>
                  <a:pt x="10288" y="3083"/>
                  <a:pt x="10442" y="3339"/>
                  <a:pt x="9876" y="3192"/>
                </a:cubicBezTo>
                <a:cubicBezTo>
                  <a:pt x="9310" y="3045"/>
                  <a:pt x="9053" y="3706"/>
                  <a:pt x="8693" y="3614"/>
                </a:cubicBezTo>
                <a:cubicBezTo>
                  <a:pt x="8519" y="3570"/>
                  <a:pt x="8131" y="3374"/>
                  <a:pt x="7770" y="3142"/>
                </a:cubicBezTo>
                <a:cubicBezTo>
                  <a:pt x="6768" y="3765"/>
                  <a:pt x="6022" y="4597"/>
                  <a:pt x="5656" y="5546"/>
                </a:cubicBezTo>
                <a:cubicBezTo>
                  <a:pt x="5919" y="6021"/>
                  <a:pt x="6275" y="6273"/>
                  <a:pt x="6275" y="6273"/>
                </a:cubicBezTo>
                <a:moveTo>
                  <a:pt x="20588" y="12027"/>
                </a:moveTo>
                <a:cubicBezTo>
                  <a:pt x="20407" y="12027"/>
                  <a:pt x="20245" y="12081"/>
                  <a:pt x="20125" y="12164"/>
                </a:cubicBezTo>
                <a:lnTo>
                  <a:pt x="20119" y="12161"/>
                </a:lnTo>
                <a:cubicBezTo>
                  <a:pt x="18145" y="13734"/>
                  <a:pt x="15310" y="14727"/>
                  <a:pt x="12150" y="14727"/>
                </a:cubicBezTo>
                <a:cubicBezTo>
                  <a:pt x="6186" y="14727"/>
                  <a:pt x="1350" y="11211"/>
                  <a:pt x="1350" y="6873"/>
                </a:cubicBezTo>
                <a:cubicBezTo>
                  <a:pt x="1350" y="4606"/>
                  <a:pt x="2678" y="2571"/>
                  <a:pt x="4788" y="1137"/>
                </a:cubicBezTo>
                <a:lnTo>
                  <a:pt x="4777" y="1127"/>
                </a:lnTo>
                <a:cubicBezTo>
                  <a:pt x="4946" y="1037"/>
                  <a:pt x="5062" y="900"/>
                  <a:pt x="5062" y="736"/>
                </a:cubicBezTo>
                <a:cubicBezTo>
                  <a:pt x="5062" y="465"/>
                  <a:pt x="4760" y="245"/>
                  <a:pt x="4388" y="245"/>
                </a:cubicBezTo>
                <a:cubicBezTo>
                  <a:pt x="4192" y="245"/>
                  <a:pt x="4020" y="308"/>
                  <a:pt x="3896" y="405"/>
                </a:cubicBezTo>
                <a:lnTo>
                  <a:pt x="3895" y="403"/>
                </a:lnTo>
                <a:cubicBezTo>
                  <a:pt x="1505" y="2016"/>
                  <a:pt x="0" y="4315"/>
                  <a:pt x="0" y="6873"/>
                </a:cubicBezTo>
                <a:cubicBezTo>
                  <a:pt x="0" y="11587"/>
                  <a:pt x="5080" y="15428"/>
                  <a:pt x="11475" y="15684"/>
                </a:cubicBezTo>
                <a:lnTo>
                  <a:pt x="11475" y="20618"/>
                </a:lnTo>
                <a:lnTo>
                  <a:pt x="7425" y="20618"/>
                </a:lnTo>
                <a:cubicBezTo>
                  <a:pt x="7053" y="20618"/>
                  <a:pt x="6750" y="20838"/>
                  <a:pt x="6750" y="21109"/>
                </a:cubicBezTo>
                <a:cubicBezTo>
                  <a:pt x="6750" y="21380"/>
                  <a:pt x="7053" y="21600"/>
                  <a:pt x="7425" y="21600"/>
                </a:cubicBezTo>
                <a:lnTo>
                  <a:pt x="16875" y="21600"/>
                </a:lnTo>
                <a:cubicBezTo>
                  <a:pt x="17247" y="21600"/>
                  <a:pt x="17550" y="21380"/>
                  <a:pt x="17550" y="21109"/>
                </a:cubicBezTo>
                <a:cubicBezTo>
                  <a:pt x="17550" y="20838"/>
                  <a:pt x="17247" y="20618"/>
                  <a:pt x="16875" y="20618"/>
                </a:cubicBezTo>
                <a:lnTo>
                  <a:pt x="12825" y="20618"/>
                </a:lnTo>
                <a:lnTo>
                  <a:pt x="12825" y="15684"/>
                </a:lnTo>
                <a:cubicBezTo>
                  <a:pt x="16068" y="15555"/>
                  <a:pt x="18970" y="14500"/>
                  <a:pt x="21045" y="12880"/>
                </a:cubicBezTo>
                <a:lnTo>
                  <a:pt x="21041" y="12877"/>
                </a:lnTo>
                <a:cubicBezTo>
                  <a:pt x="21175" y="12788"/>
                  <a:pt x="21262" y="12661"/>
                  <a:pt x="21262" y="12518"/>
                </a:cubicBezTo>
                <a:cubicBezTo>
                  <a:pt x="21262" y="12248"/>
                  <a:pt x="20960" y="12027"/>
                  <a:pt x="20588" y="12027"/>
                </a:cubicBezTo>
                <a:moveTo>
                  <a:pt x="12150" y="982"/>
                </a:moveTo>
                <a:cubicBezTo>
                  <a:pt x="16623" y="982"/>
                  <a:pt x="20250" y="3619"/>
                  <a:pt x="20250" y="6873"/>
                </a:cubicBezTo>
                <a:cubicBezTo>
                  <a:pt x="20250" y="10127"/>
                  <a:pt x="16623" y="12764"/>
                  <a:pt x="12150" y="12764"/>
                </a:cubicBezTo>
                <a:cubicBezTo>
                  <a:pt x="7677" y="12764"/>
                  <a:pt x="4050" y="10127"/>
                  <a:pt x="4050" y="6873"/>
                </a:cubicBezTo>
                <a:cubicBezTo>
                  <a:pt x="4050" y="3619"/>
                  <a:pt x="7677" y="982"/>
                  <a:pt x="12150" y="982"/>
                </a:cubicBezTo>
                <a:moveTo>
                  <a:pt x="12150" y="13745"/>
                </a:moveTo>
                <a:cubicBezTo>
                  <a:pt x="17369" y="13745"/>
                  <a:pt x="21600" y="10669"/>
                  <a:pt x="21600" y="6873"/>
                </a:cubicBezTo>
                <a:cubicBezTo>
                  <a:pt x="21600" y="3078"/>
                  <a:pt x="17369" y="0"/>
                  <a:pt x="12150" y="0"/>
                </a:cubicBezTo>
                <a:cubicBezTo>
                  <a:pt x="6931" y="0"/>
                  <a:pt x="2700" y="3078"/>
                  <a:pt x="2700" y="6873"/>
                </a:cubicBezTo>
                <a:cubicBezTo>
                  <a:pt x="2700" y="10669"/>
                  <a:pt x="6931" y="13745"/>
                  <a:pt x="12150" y="13745"/>
                </a:cubicBezTo>
                <a:moveTo>
                  <a:pt x="16733" y="8152"/>
                </a:moveTo>
                <a:cubicBezTo>
                  <a:pt x="16437" y="8280"/>
                  <a:pt x="16449" y="8564"/>
                  <a:pt x="16693" y="8720"/>
                </a:cubicBezTo>
                <a:cubicBezTo>
                  <a:pt x="16938" y="8876"/>
                  <a:pt x="17427" y="9078"/>
                  <a:pt x="17581" y="8720"/>
                </a:cubicBezTo>
                <a:cubicBezTo>
                  <a:pt x="17736" y="8363"/>
                  <a:pt x="17028" y="8023"/>
                  <a:pt x="16733" y="8152"/>
                </a:cubicBezTo>
                <a:moveTo>
                  <a:pt x="11317" y="7428"/>
                </a:moveTo>
                <a:cubicBezTo>
                  <a:pt x="10211" y="7428"/>
                  <a:pt x="9516" y="7611"/>
                  <a:pt x="9800" y="8711"/>
                </a:cubicBezTo>
                <a:cubicBezTo>
                  <a:pt x="10082" y="9811"/>
                  <a:pt x="10905" y="9316"/>
                  <a:pt x="10828" y="10160"/>
                </a:cubicBezTo>
                <a:cubicBezTo>
                  <a:pt x="10751" y="11003"/>
                  <a:pt x="11034" y="11186"/>
                  <a:pt x="11213" y="11388"/>
                </a:cubicBezTo>
                <a:cubicBezTo>
                  <a:pt x="11315" y="11502"/>
                  <a:pt x="11532" y="11731"/>
                  <a:pt x="11738" y="11767"/>
                </a:cubicBezTo>
                <a:cubicBezTo>
                  <a:pt x="11768" y="11768"/>
                  <a:pt x="11799" y="11769"/>
                  <a:pt x="11828" y="11770"/>
                </a:cubicBezTo>
                <a:cubicBezTo>
                  <a:pt x="11954" y="11751"/>
                  <a:pt x="12068" y="11642"/>
                  <a:pt x="12140" y="11351"/>
                </a:cubicBezTo>
                <a:cubicBezTo>
                  <a:pt x="12346" y="10526"/>
                  <a:pt x="12732" y="10067"/>
                  <a:pt x="13169" y="9665"/>
                </a:cubicBezTo>
                <a:cubicBezTo>
                  <a:pt x="13606" y="9261"/>
                  <a:pt x="14070" y="8729"/>
                  <a:pt x="13195" y="8198"/>
                </a:cubicBezTo>
                <a:cubicBezTo>
                  <a:pt x="12320" y="7666"/>
                  <a:pt x="12424" y="7428"/>
                  <a:pt x="11317" y="7428"/>
                </a:cubicBezTo>
                <a:moveTo>
                  <a:pt x="14404" y="3284"/>
                </a:moveTo>
                <a:cubicBezTo>
                  <a:pt x="14404" y="3284"/>
                  <a:pt x="14198" y="3431"/>
                  <a:pt x="14404" y="3962"/>
                </a:cubicBezTo>
                <a:cubicBezTo>
                  <a:pt x="14611" y="4494"/>
                  <a:pt x="14955" y="4609"/>
                  <a:pt x="15974" y="4311"/>
                </a:cubicBezTo>
                <a:cubicBezTo>
                  <a:pt x="16411" y="4182"/>
                  <a:pt x="16742" y="4248"/>
                  <a:pt x="16693" y="4568"/>
                </a:cubicBezTo>
                <a:cubicBezTo>
                  <a:pt x="16591" y="5246"/>
                  <a:pt x="15857" y="5217"/>
                  <a:pt x="16411" y="6309"/>
                </a:cubicBezTo>
                <a:cubicBezTo>
                  <a:pt x="16746" y="6970"/>
                  <a:pt x="17568" y="7226"/>
                  <a:pt x="17877" y="7739"/>
                </a:cubicBezTo>
                <a:cubicBezTo>
                  <a:pt x="17984" y="7918"/>
                  <a:pt x="18288" y="8084"/>
                  <a:pt x="18634" y="8228"/>
                </a:cubicBezTo>
                <a:cubicBezTo>
                  <a:pt x="18804" y="7798"/>
                  <a:pt x="18900" y="7344"/>
                  <a:pt x="18900" y="6873"/>
                </a:cubicBezTo>
                <a:cubicBezTo>
                  <a:pt x="18900" y="4752"/>
                  <a:pt x="17047" y="2950"/>
                  <a:pt x="14457" y="2265"/>
                </a:cubicBezTo>
                <a:cubicBezTo>
                  <a:pt x="14327" y="2411"/>
                  <a:pt x="14193" y="2545"/>
                  <a:pt x="14044" y="2605"/>
                </a:cubicBezTo>
                <a:cubicBezTo>
                  <a:pt x="13684" y="2753"/>
                  <a:pt x="13710" y="3339"/>
                  <a:pt x="14404" y="328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3" name="Shape 3793"/>
          <p:cNvSpPr/>
          <p:nvPr/>
        </p:nvSpPr>
        <p:spPr>
          <a:xfrm>
            <a:off x="6893957" y="5362412"/>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17152" y="16691"/>
                </a:moveTo>
                <a:lnTo>
                  <a:pt x="3600" y="16691"/>
                </a:lnTo>
                <a:lnTo>
                  <a:pt x="3600" y="11782"/>
                </a:lnTo>
                <a:lnTo>
                  <a:pt x="17152" y="11782"/>
                </a:lnTo>
                <a:lnTo>
                  <a:pt x="20152" y="14236"/>
                </a:lnTo>
                <a:cubicBezTo>
                  <a:pt x="20152" y="14236"/>
                  <a:pt x="17152" y="16691"/>
                  <a:pt x="17152" y="16691"/>
                </a:cubicBezTo>
                <a:close/>
                <a:moveTo>
                  <a:pt x="11400" y="20618"/>
                </a:moveTo>
                <a:lnTo>
                  <a:pt x="10200" y="20618"/>
                </a:lnTo>
                <a:lnTo>
                  <a:pt x="10200" y="17673"/>
                </a:lnTo>
                <a:lnTo>
                  <a:pt x="11400" y="17673"/>
                </a:lnTo>
                <a:cubicBezTo>
                  <a:pt x="11400" y="17673"/>
                  <a:pt x="11400" y="20618"/>
                  <a:pt x="11400" y="20618"/>
                </a:cubicBezTo>
                <a:close/>
                <a:moveTo>
                  <a:pt x="11400" y="10800"/>
                </a:moveTo>
                <a:lnTo>
                  <a:pt x="10200" y="10800"/>
                </a:lnTo>
                <a:lnTo>
                  <a:pt x="10200" y="8836"/>
                </a:lnTo>
                <a:lnTo>
                  <a:pt x="11400" y="8836"/>
                </a:lnTo>
                <a:cubicBezTo>
                  <a:pt x="11400" y="8836"/>
                  <a:pt x="11400" y="10800"/>
                  <a:pt x="11400" y="10800"/>
                </a:cubicBezTo>
                <a:close/>
                <a:moveTo>
                  <a:pt x="4448" y="7855"/>
                </a:moveTo>
                <a:lnTo>
                  <a:pt x="1448" y="5400"/>
                </a:lnTo>
                <a:lnTo>
                  <a:pt x="4448" y="2945"/>
                </a:lnTo>
                <a:lnTo>
                  <a:pt x="18000" y="2945"/>
                </a:lnTo>
                <a:lnTo>
                  <a:pt x="18000" y="7855"/>
                </a:lnTo>
                <a:cubicBezTo>
                  <a:pt x="18000" y="7855"/>
                  <a:pt x="4448" y="7855"/>
                  <a:pt x="4448" y="7855"/>
                </a:cubicBezTo>
                <a:close/>
                <a:moveTo>
                  <a:pt x="10200" y="982"/>
                </a:moveTo>
                <a:lnTo>
                  <a:pt x="11400" y="982"/>
                </a:lnTo>
                <a:lnTo>
                  <a:pt x="11400" y="1964"/>
                </a:lnTo>
                <a:lnTo>
                  <a:pt x="10200" y="1964"/>
                </a:lnTo>
                <a:cubicBezTo>
                  <a:pt x="10200" y="1964"/>
                  <a:pt x="10200" y="982"/>
                  <a:pt x="10200" y="982"/>
                </a:cubicBezTo>
                <a:close/>
                <a:moveTo>
                  <a:pt x="21424" y="13889"/>
                </a:moveTo>
                <a:lnTo>
                  <a:pt x="17824" y="10944"/>
                </a:lnTo>
                <a:cubicBezTo>
                  <a:pt x="17715" y="10855"/>
                  <a:pt x="17565" y="10800"/>
                  <a:pt x="17400" y="10800"/>
                </a:cubicBezTo>
                <a:lnTo>
                  <a:pt x="12600" y="10800"/>
                </a:lnTo>
                <a:lnTo>
                  <a:pt x="12600" y="8836"/>
                </a:lnTo>
                <a:lnTo>
                  <a:pt x="18600" y="8836"/>
                </a:lnTo>
                <a:cubicBezTo>
                  <a:pt x="18932" y="8836"/>
                  <a:pt x="19200" y="8617"/>
                  <a:pt x="19200" y="8345"/>
                </a:cubicBezTo>
                <a:lnTo>
                  <a:pt x="19200" y="2455"/>
                </a:lnTo>
                <a:cubicBezTo>
                  <a:pt x="19200" y="2184"/>
                  <a:pt x="18932" y="1964"/>
                  <a:pt x="18600" y="1964"/>
                </a:cubicBezTo>
                <a:lnTo>
                  <a:pt x="12600" y="1964"/>
                </a:lnTo>
                <a:lnTo>
                  <a:pt x="12600" y="982"/>
                </a:lnTo>
                <a:cubicBezTo>
                  <a:pt x="12600" y="440"/>
                  <a:pt x="12063" y="0"/>
                  <a:pt x="11400" y="0"/>
                </a:cubicBezTo>
                <a:lnTo>
                  <a:pt x="10200" y="0"/>
                </a:lnTo>
                <a:cubicBezTo>
                  <a:pt x="9537" y="0"/>
                  <a:pt x="9000" y="440"/>
                  <a:pt x="9000" y="982"/>
                </a:cubicBezTo>
                <a:lnTo>
                  <a:pt x="9000" y="1964"/>
                </a:lnTo>
                <a:lnTo>
                  <a:pt x="4200" y="1964"/>
                </a:lnTo>
                <a:cubicBezTo>
                  <a:pt x="4034" y="1964"/>
                  <a:pt x="3885" y="2019"/>
                  <a:pt x="3776" y="2107"/>
                </a:cubicBezTo>
                <a:lnTo>
                  <a:pt x="176" y="5053"/>
                </a:lnTo>
                <a:cubicBezTo>
                  <a:pt x="67" y="5142"/>
                  <a:pt x="0" y="5265"/>
                  <a:pt x="0" y="5400"/>
                </a:cubicBezTo>
                <a:cubicBezTo>
                  <a:pt x="0" y="5536"/>
                  <a:pt x="67" y="5659"/>
                  <a:pt x="176" y="5747"/>
                </a:cubicBezTo>
                <a:lnTo>
                  <a:pt x="3776" y="8693"/>
                </a:lnTo>
                <a:cubicBezTo>
                  <a:pt x="3885" y="8782"/>
                  <a:pt x="4034" y="8836"/>
                  <a:pt x="4200" y="8836"/>
                </a:cubicBezTo>
                <a:lnTo>
                  <a:pt x="9000" y="8836"/>
                </a:lnTo>
                <a:lnTo>
                  <a:pt x="9000" y="10800"/>
                </a:lnTo>
                <a:lnTo>
                  <a:pt x="3000" y="10800"/>
                </a:lnTo>
                <a:cubicBezTo>
                  <a:pt x="2668" y="10800"/>
                  <a:pt x="2400" y="11020"/>
                  <a:pt x="2400" y="11291"/>
                </a:cubicBezTo>
                <a:lnTo>
                  <a:pt x="2400" y="17182"/>
                </a:lnTo>
                <a:cubicBezTo>
                  <a:pt x="2400" y="17453"/>
                  <a:pt x="2668" y="17673"/>
                  <a:pt x="3000" y="17673"/>
                </a:cubicBezTo>
                <a:lnTo>
                  <a:pt x="9000" y="17673"/>
                </a:lnTo>
                <a:lnTo>
                  <a:pt x="9000" y="20618"/>
                </a:lnTo>
                <a:cubicBezTo>
                  <a:pt x="9000" y="21160"/>
                  <a:pt x="9537" y="21600"/>
                  <a:pt x="10200" y="21600"/>
                </a:cubicBezTo>
                <a:lnTo>
                  <a:pt x="11400" y="21600"/>
                </a:lnTo>
                <a:cubicBezTo>
                  <a:pt x="12063" y="21600"/>
                  <a:pt x="12600" y="21160"/>
                  <a:pt x="12600" y="20618"/>
                </a:cubicBezTo>
                <a:lnTo>
                  <a:pt x="12600" y="17673"/>
                </a:lnTo>
                <a:lnTo>
                  <a:pt x="17400" y="17673"/>
                </a:lnTo>
                <a:cubicBezTo>
                  <a:pt x="17565" y="17673"/>
                  <a:pt x="17715" y="17618"/>
                  <a:pt x="17824" y="17529"/>
                </a:cubicBezTo>
                <a:lnTo>
                  <a:pt x="21424" y="14583"/>
                </a:lnTo>
                <a:cubicBezTo>
                  <a:pt x="21533" y="14495"/>
                  <a:pt x="21600" y="14373"/>
                  <a:pt x="21600" y="14236"/>
                </a:cubicBezTo>
                <a:cubicBezTo>
                  <a:pt x="21600" y="14101"/>
                  <a:pt x="21533" y="13978"/>
                  <a:pt x="21424" y="1388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4" name="Shape 3794"/>
          <p:cNvSpPr/>
          <p:nvPr/>
        </p:nvSpPr>
        <p:spPr>
          <a:xfrm>
            <a:off x="7295697" y="5362412"/>
            <a:ext cx="172174" cy="210435"/>
          </a:xfrm>
          <a:custGeom>
            <a:avLst/>
            <a:gdLst/>
            <a:ahLst/>
            <a:cxnLst>
              <a:cxn ang="0">
                <a:pos x="wd2" y="hd2"/>
              </a:cxn>
              <a:cxn ang="5400000">
                <a:pos x="wd2" y="hd2"/>
              </a:cxn>
              <a:cxn ang="10800000">
                <a:pos x="wd2" y="hd2"/>
              </a:cxn>
              <a:cxn ang="16200000">
                <a:pos x="wd2" y="hd2"/>
              </a:cxn>
            </a:cxnLst>
            <a:rect l="0" t="0" r="r" b="b"/>
            <a:pathLst>
              <a:path w="21600" h="21600" extrusionOk="0">
                <a:moveTo>
                  <a:pt x="4200" y="7855"/>
                </a:moveTo>
                <a:lnTo>
                  <a:pt x="7800" y="7855"/>
                </a:lnTo>
                <a:cubicBezTo>
                  <a:pt x="8132" y="7855"/>
                  <a:pt x="8400" y="7635"/>
                  <a:pt x="8400" y="7364"/>
                </a:cubicBezTo>
                <a:cubicBezTo>
                  <a:pt x="8400" y="7092"/>
                  <a:pt x="8132" y="6873"/>
                  <a:pt x="7800" y="6873"/>
                </a:cubicBezTo>
                <a:lnTo>
                  <a:pt x="4200" y="6873"/>
                </a:lnTo>
                <a:cubicBezTo>
                  <a:pt x="3868" y="6873"/>
                  <a:pt x="3600" y="7092"/>
                  <a:pt x="3600" y="7364"/>
                </a:cubicBezTo>
                <a:cubicBezTo>
                  <a:pt x="3600" y="7635"/>
                  <a:pt x="3868" y="7855"/>
                  <a:pt x="4200" y="7855"/>
                </a:cubicBezTo>
                <a:moveTo>
                  <a:pt x="4200" y="11782"/>
                </a:moveTo>
                <a:lnTo>
                  <a:pt x="16200" y="11782"/>
                </a:lnTo>
                <a:cubicBezTo>
                  <a:pt x="16532" y="11782"/>
                  <a:pt x="16800" y="11562"/>
                  <a:pt x="16800" y="11291"/>
                </a:cubicBezTo>
                <a:cubicBezTo>
                  <a:pt x="16800" y="11020"/>
                  <a:pt x="16532" y="10800"/>
                  <a:pt x="16200" y="10800"/>
                </a:cubicBezTo>
                <a:lnTo>
                  <a:pt x="4200" y="10800"/>
                </a:lnTo>
                <a:cubicBezTo>
                  <a:pt x="3868" y="10800"/>
                  <a:pt x="3600" y="11020"/>
                  <a:pt x="3600" y="11291"/>
                </a:cubicBezTo>
                <a:cubicBezTo>
                  <a:pt x="3600" y="11562"/>
                  <a:pt x="3868" y="11782"/>
                  <a:pt x="4200" y="11782"/>
                </a:cubicBezTo>
                <a:moveTo>
                  <a:pt x="4200" y="9818"/>
                </a:moveTo>
                <a:lnTo>
                  <a:pt x="11400" y="9818"/>
                </a:lnTo>
                <a:cubicBezTo>
                  <a:pt x="11732" y="9818"/>
                  <a:pt x="12000" y="9599"/>
                  <a:pt x="12000" y="9327"/>
                </a:cubicBezTo>
                <a:cubicBezTo>
                  <a:pt x="12000" y="9056"/>
                  <a:pt x="11732" y="8836"/>
                  <a:pt x="11400" y="8836"/>
                </a:cubicBezTo>
                <a:lnTo>
                  <a:pt x="4200" y="8836"/>
                </a:lnTo>
                <a:cubicBezTo>
                  <a:pt x="3868" y="8836"/>
                  <a:pt x="3600" y="9056"/>
                  <a:pt x="3600" y="9327"/>
                </a:cubicBezTo>
                <a:cubicBezTo>
                  <a:pt x="3600" y="9599"/>
                  <a:pt x="3868" y="9818"/>
                  <a:pt x="4200" y="9818"/>
                </a:cubicBezTo>
                <a:moveTo>
                  <a:pt x="4200" y="5891"/>
                </a:moveTo>
                <a:lnTo>
                  <a:pt x="15000" y="5891"/>
                </a:lnTo>
                <a:cubicBezTo>
                  <a:pt x="15332" y="5891"/>
                  <a:pt x="15600" y="5671"/>
                  <a:pt x="15600" y="5400"/>
                </a:cubicBezTo>
                <a:cubicBezTo>
                  <a:pt x="15600" y="5129"/>
                  <a:pt x="15332" y="4909"/>
                  <a:pt x="15000" y="4909"/>
                </a:cubicBezTo>
                <a:lnTo>
                  <a:pt x="4200" y="4909"/>
                </a:lnTo>
                <a:cubicBezTo>
                  <a:pt x="3868" y="4909"/>
                  <a:pt x="3600" y="5129"/>
                  <a:pt x="3600" y="5400"/>
                </a:cubicBezTo>
                <a:cubicBezTo>
                  <a:pt x="3600" y="5671"/>
                  <a:pt x="3868" y="5891"/>
                  <a:pt x="4200" y="5891"/>
                </a:cubicBezTo>
                <a:moveTo>
                  <a:pt x="20400" y="13745"/>
                </a:moveTo>
                <a:lnTo>
                  <a:pt x="1200" y="13745"/>
                </a:lnTo>
                <a:lnTo>
                  <a:pt x="1200" y="2945"/>
                </a:lnTo>
                <a:lnTo>
                  <a:pt x="20400" y="2945"/>
                </a:lnTo>
                <a:cubicBezTo>
                  <a:pt x="20400" y="2945"/>
                  <a:pt x="20400" y="13745"/>
                  <a:pt x="20400" y="13745"/>
                </a:cubicBezTo>
                <a:close/>
                <a:moveTo>
                  <a:pt x="11400" y="20618"/>
                </a:moveTo>
                <a:lnTo>
                  <a:pt x="10200" y="20618"/>
                </a:lnTo>
                <a:lnTo>
                  <a:pt x="10200" y="14727"/>
                </a:lnTo>
                <a:lnTo>
                  <a:pt x="11400" y="14727"/>
                </a:lnTo>
                <a:cubicBezTo>
                  <a:pt x="11400" y="14727"/>
                  <a:pt x="11400" y="20618"/>
                  <a:pt x="11400" y="20618"/>
                </a:cubicBezTo>
                <a:close/>
                <a:moveTo>
                  <a:pt x="10200" y="982"/>
                </a:moveTo>
                <a:lnTo>
                  <a:pt x="11400" y="982"/>
                </a:lnTo>
                <a:lnTo>
                  <a:pt x="11400" y="1964"/>
                </a:lnTo>
                <a:lnTo>
                  <a:pt x="10200" y="1964"/>
                </a:lnTo>
                <a:cubicBezTo>
                  <a:pt x="10200" y="1964"/>
                  <a:pt x="10200" y="982"/>
                  <a:pt x="10200" y="982"/>
                </a:cubicBezTo>
                <a:close/>
                <a:moveTo>
                  <a:pt x="20400" y="1964"/>
                </a:moveTo>
                <a:lnTo>
                  <a:pt x="12600" y="1964"/>
                </a:lnTo>
                <a:lnTo>
                  <a:pt x="12600" y="982"/>
                </a:lnTo>
                <a:cubicBezTo>
                  <a:pt x="12600" y="440"/>
                  <a:pt x="12062" y="0"/>
                  <a:pt x="11400" y="0"/>
                </a:cubicBezTo>
                <a:lnTo>
                  <a:pt x="10200" y="0"/>
                </a:lnTo>
                <a:cubicBezTo>
                  <a:pt x="9537" y="0"/>
                  <a:pt x="9000" y="440"/>
                  <a:pt x="9000" y="982"/>
                </a:cubicBezTo>
                <a:lnTo>
                  <a:pt x="9000" y="1964"/>
                </a:lnTo>
                <a:lnTo>
                  <a:pt x="1200" y="1964"/>
                </a:lnTo>
                <a:cubicBezTo>
                  <a:pt x="537" y="1964"/>
                  <a:pt x="0" y="2404"/>
                  <a:pt x="0" y="2945"/>
                </a:cubicBezTo>
                <a:lnTo>
                  <a:pt x="0" y="13745"/>
                </a:lnTo>
                <a:cubicBezTo>
                  <a:pt x="0" y="14287"/>
                  <a:pt x="537" y="14727"/>
                  <a:pt x="1200" y="14727"/>
                </a:cubicBezTo>
                <a:lnTo>
                  <a:pt x="9000" y="14727"/>
                </a:lnTo>
                <a:lnTo>
                  <a:pt x="9000" y="20618"/>
                </a:lnTo>
                <a:cubicBezTo>
                  <a:pt x="9000" y="21160"/>
                  <a:pt x="9537" y="21600"/>
                  <a:pt x="10200" y="21600"/>
                </a:cubicBezTo>
                <a:lnTo>
                  <a:pt x="11400" y="21600"/>
                </a:lnTo>
                <a:cubicBezTo>
                  <a:pt x="12062" y="21600"/>
                  <a:pt x="12600" y="21160"/>
                  <a:pt x="12600" y="20618"/>
                </a:cubicBezTo>
                <a:lnTo>
                  <a:pt x="12600" y="14727"/>
                </a:lnTo>
                <a:lnTo>
                  <a:pt x="20400" y="14727"/>
                </a:lnTo>
                <a:cubicBezTo>
                  <a:pt x="21062" y="14727"/>
                  <a:pt x="21600" y="14287"/>
                  <a:pt x="21600" y="13745"/>
                </a:cubicBezTo>
                <a:lnTo>
                  <a:pt x="21600" y="2945"/>
                </a:lnTo>
                <a:cubicBezTo>
                  <a:pt x="21600" y="2404"/>
                  <a:pt x="21062" y="1964"/>
                  <a:pt x="20400" y="1964"/>
                </a:cubicBezTo>
                <a:moveTo>
                  <a:pt x="17400" y="8836"/>
                </a:moveTo>
                <a:lnTo>
                  <a:pt x="13800" y="8836"/>
                </a:lnTo>
                <a:cubicBezTo>
                  <a:pt x="13468" y="8836"/>
                  <a:pt x="13200" y="9056"/>
                  <a:pt x="13200" y="9327"/>
                </a:cubicBezTo>
                <a:cubicBezTo>
                  <a:pt x="13200" y="9599"/>
                  <a:pt x="13468" y="9818"/>
                  <a:pt x="13800" y="9818"/>
                </a:cubicBezTo>
                <a:lnTo>
                  <a:pt x="17400" y="9818"/>
                </a:lnTo>
                <a:cubicBezTo>
                  <a:pt x="17732" y="9818"/>
                  <a:pt x="18000" y="9599"/>
                  <a:pt x="18000" y="9327"/>
                </a:cubicBezTo>
                <a:cubicBezTo>
                  <a:pt x="18000" y="9056"/>
                  <a:pt x="17732" y="8836"/>
                  <a:pt x="17400" y="8836"/>
                </a:cubicBezTo>
                <a:moveTo>
                  <a:pt x="9600" y="7364"/>
                </a:moveTo>
                <a:cubicBezTo>
                  <a:pt x="9600" y="7635"/>
                  <a:pt x="9868" y="7855"/>
                  <a:pt x="10200" y="7855"/>
                </a:cubicBezTo>
                <a:lnTo>
                  <a:pt x="17400" y="7855"/>
                </a:lnTo>
                <a:cubicBezTo>
                  <a:pt x="17732" y="7855"/>
                  <a:pt x="18000" y="7635"/>
                  <a:pt x="18000" y="7364"/>
                </a:cubicBezTo>
                <a:cubicBezTo>
                  <a:pt x="18000" y="7092"/>
                  <a:pt x="17732" y="6873"/>
                  <a:pt x="17400" y="6873"/>
                </a:cubicBezTo>
                <a:lnTo>
                  <a:pt x="10200" y="6873"/>
                </a:lnTo>
                <a:cubicBezTo>
                  <a:pt x="9868" y="6873"/>
                  <a:pt x="9600" y="7092"/>
                  <a:pt x="9600" y="73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5" name="Shape 3795"/>
          <p:cNvSpPr/>
          <p:nvPr/>
        </p:nvSpPr>
        <p:spPr>
          <a:xfrm>
            <a:off x="7678305" y="5381544"/>
            <a:ext cx="210435" cy="172174"/>
          </a:xfrm>
          <a:custGeom>
            <a:avLst/>
            <a:gdLst/>
            <a:ahLst/>
            <a:cxnLst>
              <a:cxn ang="0">
                <a:pos x="wd2" y="hd2"/>
              </a:cxn>
              <a:cxn ang="5400000">
                <a:pos x="wd2" y="hd2"/>
              </a:cxn>
              <a:cxn ang="10800000">
                <a:pos x="wd2" y="hd2"/>
              </a:cxn>
              <a:cxn ang="16200000">
                <a:pos x="wd2" y="hd2"/>
              </a:cxn>
            </a:cxnLst>
            <a:rect l="0" t="0" r="r" b="b"/>
            <a:pathLst>
              <a:path w="21600" h="21600" extrusionOk="0">
                <a:moveTo>
                  <a:pt x="19636" y="20400"/>
                </a:moveTo>
                <a:lnTo>
                  <a:pt x="1964" y="20400"/>
                </a:lnTo>
                <a:cubicBezTo>
                  <a:pt x="1422" y="20400"/>
                  <a:pt x="982" y="19862"/>
                  <a:pt x="982" y="19200"/>
                </a:cubicBezTo>
                <a:cubicBezTo>
                  <a:pt x="982" y="18949"/>
                  <a:pt x="1026" y="18796"/>
                  <a:pt x="1048" y="18735"/>
                </a:cubicBezTo>
                <a:cubicBezTo>
                  <a:pt x="1065" y="18712"/>
                  <a:pt x="1048" y="18729"/>
                  <a:pt x="1078" y="18673"/>
                </a:cubicBezTo>
                <a:lnTo>
                  <a:pt x="9915" y="1873"/>
                </a:lnTo>
                <a:cubicBezTo>
                  <a:pt x="9929" y="1843"/>
                  <a:pt x="9944" y="1814"/>
                  <a:pt x="9957" y="1784"/>
                </a:cubicBezTo>
                <a:cubicBezTo>
                  <a:pt x="9960" y="1778"/>
                  <a:pt x="10234" y="1200"/>
                  <a:pt x="10800" y="1200"/>
                </a:cubicBezTo>
                <a:cubicBezTo>
                  <a:pt x="11366" y="1200"/>
                  <a:pt x="11588" y="1655"/>
                  <a:pt x="11617" y="1719"/>
                </a:cubicBezTo>
                <a:cubicBezTo>
                  <a:pt x="11641" y="1793"/>
                  <a:pt x="11650" y="1806"/>
                  <a:pt x="11685" y="1873"/>
                </a:cubicBezTo>
                <a:lnTo>
                  <a:pt x="20522" y="18673"/>
                </a:lnTo>
                <a:cubicBezTo>
                  <a:pt x="20535" y="18697"/>
                  <a:pt x="20548" y="18721"/>
                  <a:pt x="20562" y="18743"/>
                </a:cubicBezTo>
                <a:cubicBezTo>
                  <a:pt x="20576" y="18785"/>
                  <a:pt x="20618" y="18928"/>
                  <a:pt x="20618" y="19200"/>
                </a:cubicBezTo>
                <a:cubicBezTo>
                  <a:pt x="20618" y="19862"/>
                  <a:pt x="20178" y="20400"/>
                  <a:pt x="19636" y="20400"/>
                </a:cubicBezTo>
                <a:moveTo>
                  <a:pt x="21348" y="18023"/>
                </a:moveTo>
                <a:lnTo>
                  <a:pt x="12511" y="1223"/>
                </a:lnTo>
                <a:cubicBezTo>
                  <a:pt x="12511" y="1223"/>
                  <a:pt x="12057" y="0"/>
                  <a:pt x="10800" y="0"/>
                </a:cubicBezTo>
                <a:cubicBezTo>
                  <a:pt x="9616" y="0"/>
                  <a:pt x="9089" y="1223"/>
                  <a:pt x="9089" y="1223"/>
                </a:cubicBezTo>
                <a:lnTo>
                  <a:pt x="252" y="18023"/>
                </a:lnTo>
                <a:cubicBezTo>
                  <a:pt x="252" y="18023"/>
                  <a:pt x="0" y="18421"/>
                  <a:pt x="0" y="19200"/>
                </a:cubicBezTo>
                <a:cubicBezTo>
                  <a:pt x="0" y="20525"/>
                  <a:pt x="879" y="21600"/>
                  <a:pt x="1964" y="21600"/>
                </a:cubicBezTo>
                <a:lnTo>
                  <a:pt x="19636" y="21600"/>
                </a:lnTo>
                <a:cubicBezTo>
                  <a:pt x="20721" y="21600"/>
                  <a:pt x="21600" y="20525"/>
                  <a:pt x="21600" y="19200"/>
                </a:cubicBezTo>
                <a:cubicBezTo>
                  <a:pt x="21600" y="18362"/>
                  <a:pt x="21348" y="18023"/>
                  <a:pt x="21348" y="18023"/>
                </a:cubicBezTo>
                <a:moveTo>
                  <a:pt x="13255" y="8400"/>
                </a:moveTo>
                <a:lnTo>
                  <a:pt x="10309" y="8400"/>
                </a:lnTo>
                <a:cubicBezTo>
                  <a:pt x="10038" y="8400"/>
                  <a:pt x="9818" y="8668"/>
                  <a:pt x="9818" y="9000"/>
                </a:cubicBezTo>
                <a:cubicBezTo>
                  <a:pt x="9818" y="9332"/>
                  <a:pt x="10038" y="9600"/>
                  <a:pt x="10309" y="9600"/>
                </a:cubicBezTo>
                <a:lnTo>
                  <a:pt x="11821" y="9600"/>
                </a:lnTo>
                <a:cubicBezTo>
                  <a:pt x="10310" y="11177"/>
                  <a:pt x="7852" y="14224"/>
                  <a:pt x="7852" y="17384"/>
                </a:cubicBezTo>
                <a:lnTo>
                  <a:pt x="7857" y="17384"/>
                </a:lnTo>
                <a:cubicBezTo>
                  <a:pt x="7857" y="17389"/>
                  <a:pt x="7855" y="17394"/>
                  <a:pt x="7855" y="17400"/>
                </a:cubicBezTo>
                <a:cubicBezTo>
                  <a:pt x="7855" y="17732"/>
                  <a:pt x="8074" y="18000"/>
                  <a:pt x="8345" y="18000"/>
                </a:cubicBezTo>
                <a:cubicBezTo>
                  <a:pt x="8617" y="18000"/>
                  <a:pt x="8836" y="17732"/>
                  <a:pt x="8836" y="17400"/>
                </a:cubicBezTo>
                <a:cubicBezTo>
                  <a:pt x="8836" y="17394"/>
                  <a:pt x="8833" y="17389"/>
                  <a:pt x="8833" y="17384"/>
                </a:cubicBezTo>
                <a:cubicBezTo>
                  <a:pt x="8833" y="14516"/>
                  <a:pt x="11431" y="11542"/>
                  <a:pt x="12764" y="10205"/>
                </a:cubicBezTo>
                <a:lnTo>
                  <a:pt x="12764" y="12600"/>
                </a:lnTo>
                <a:cubicBezTo>
                  <a:pt x="12764" y="12932"/>
                  <a:pt x="12983" y="13200"/>
                  <a:pt x="13255" y="13200"/>
                </a:cubicBezTo>
                <a:cubicBezTo>
                  <a:pt x="13526" y="13200"/>
                  <a:pt x="13745" y="12932"/>
                  <a:pt x="13745" y="12600"/>
                </a:cubicBezTo>
                <a:lnTo>
                  <a:pt x="13745" y="9000"/>
                </a:lnTo>
                <a:cubicBezTo>
                  <a:pt x="13745" y="8668"/>
                  <a:pt x="13526" y="8400"/>
                  <a:pt x="13255" y="8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6" name="Shape 3796"/>
          <p:cNvSpPr/>
          <p:nvPr/>
        </p:nvSpPr>
        <p:spPr>
          <a:xfrm>
            <a:off x="8080044"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1"/>
                  <a:pt x="17453" y="0"/>
                  <a:pt x="17182" y="0"/>
                </a:cubicBezTo>
                <a:cubicBezTo>
                  <a:pt x="16910" y="0"/>
                  <a:pt x="16691" y="221"/>
                  <a:pt x="16691" y="491"/>
                </a:cubicBezTo>
                <a:lnTo>
                  <a:pt x="16691" y="982"/>
                </a:lnTo>
                <a:lnTo>
                  <a:pt x="4909" y="982"/>
                </a:lnTo>
                <a:lnTo>
                  <a:pt x="4909" y="491"/>
                </a:lnTo>
                <a:cubicBezTo>
                  <a:pt x="4909" y="221"/>
                  <a:pt x="4690" y="0"/>
                  <a:pt x="4418" y="0"/>
                </a:cubicBezTo>
                <a:cubicBezTo>
                  <a:pt x="4147" y="0"/>
                  <a:pt x="3927" y="221"/>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9"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7" name="Shape 3797"/>
          <p:cNvSpPr/>
          <p:nvPr/>
        </p:nvSpPr>
        <p:spPr>
          <a:xfrm>
            <a:off x="8481783" y="5362412"/>
            <a:ext cx="210435" cy="210435"/>
          </a:xfrm>
          <a:custGeom>
            <a:avLst/>
            <a:gdLst/>
            <a:ahLst/>
            <a:cxnLst>
              <a:cxn ang="0">
                <a:pos x="wd2" y="hd2"/>
              </a:cxn>
              <a:cxn ang="5400000">
                <a:pos x="wd2" y="hd2"/>
              </a:cxn>
              <a:cxn ang="10800000">
                <a:pos x="wd2" y="hd2"/>
              </a:cxn>
              <a:cxn ang="16200000">
                <a:pos x="wd2" y="hd2"/>
              </a:cxn>
            </a:cxnLst>
            <a:rect l="0" t="0" r="r" b="b"/>
            <a:pathLst>
              <a:path w="21600" h="21600" extrusionOk="0">
                <a:moveTo>
                  <a:pt x="20618" y="13745"/>
                </a:moveTo>
                <a:lnTo>
                  <a:pt x="982" y="13745"/>
                </a:lnTo>
                <a:lnTo>
                  <a:pt x="982" y="12764"/>
                </a:lnTo>
                <a:lnTo>
                  <a:pt x="20618" y="12764"/>
                </a:lnTo>
                <a:cubicBezTo>
                  <a:pt x="20618" y="12764"/>
                  <a:pt x="20618" y="13745"/>
                  <a:pt x="20618" y="13745"/>
                </a:cubicBezTo>
                <a:close/>
                <a:moveTo>
                  <a:pt x="17673" y="15015"/>
                </a:moveTo>
                <a:lnTo>
                  <a:pt x="16691" y="15997"/>
                </a:lnTo>
                <a:lnTo>
                  <a:pt x="16691" y="14727"/>
                </a:lnTo>
                <a:lnTo>
                  <a:pt x="17673" y="14727"/>
                </a:lnTo>
                <a:cubicBezTo>
                  <a:pt x="17673" y="14727"/>
                  <a:pt x="17673" y="15015"/>
                  <a:pt x="17673" y="15015"/>
                </a:cubicBezTo>
                <a:close/>
                <a:moveTo>
                  <a:pt x="17673" y="17960"/>
                </a:moveTo>
                <a:lnTo>
                  <a:pt x="16894" y="17182"/>
                </a:lnTo>
                <a:lnTo>
                  <a:pt x="17673" y="16403"/>
                </a:lnTo>
                <a:cubicBezTo>
                  <a:pt x="17673" y="16403"/>
                  <a:pt x="17673" y="17960"/>
                  <a:pt x="17673" y="17960"/>
                </a:cubicBezTo>
                <a:close/>
                <a:moveTo>
                  <a:pt x="16691" y="19924"/>
                </a:moveTo>
                <a:lnTo>
                  <a:pt x="16691" y="18367"/>
                </a:lnTo>
                <a:lnTo>
                  <a:pt x="17469" y="19145"/>
                </a:lnTo>
                <a:cubicBezTo>
                  <a:pt x="17469" y="19145"/>
                  <a:pt x="16691" y="19924"/>
                  <a:pt x="16691" y="19924"/>
                </a:cubicBezTo>
                <a:close/>
                <a:moveTo>
                  <a:pt x="4909" y="15997"/>
                </a:moveTo>
                <a:lnTo>
                  <a:pt x="3927" y="15015"/>
                </a:lnTo>
                <a:lnTo>
                  <a:pt x="3927" y="14727"/>
                </a:lnTo>
                <a:lnTo>
                  <a:pt x="4909" y="14727"/>
                </a:lnTo>
                <a:cubicBezTo>
                  <a:pt x="4909" y="14727"/>
                  <a:pt x="4909" y="15997"/>
                  <a:pt x="4909" y="15997"/>
                </a:cubicBezTo>
                <a:close/>
                <a:moveTo>
                  <a:pt x="3927" y="17960"/>
                </a:moveTo>
                <a:lnTo>
                  <a:pt x="3927" y="16403"/>
                </a:lnTo>
                <a:lnTo>
                  <a:pt x="4706" y="17182"/>
                </a:lnTo>
                <a:cubicBezTo>
                  <a:pt x="4706" y="17182"/>
                  <a:pt x="3927" y="17960"/>
                  <a:pt x="3927" y="17960"/>
                </a:cubicBezTo>
                <a:close/>
                <a:moveTo>
                  <a:pt x="4909" y="19924"/>
                </a:moveTo>
                <a:lnTo>
                  <a:pt x="4131" y="19145"/>
                </a:lnTo>
                <a:lnTo>
                  <a:pt x="4909" y="18367"/>
                </a:lnTo>
                <a:cubicBezTo>
                  <a:pt x="4909" y="18367"/>
                  <a:pt x="4909" y="19924"/>
                  <a:pt x="4909" y="19924"/>
                </a:cubicBezTo>
                <a:close/>
                <a:moveTo>
                  <a:pt x="1964" y="1964"/>
                </a:moveTo>
                <a:lnTo>
                  <a:pt x="19636" y="1964"/>
                </a:lnTo>
                <a:lnTo>
                  <a:pt x="19636" y="11782"/>
                </a:lnTo>
                <a:lnTo>
                  <a:pt x="1964" y="11782"/>
                </a:lnTo>
                <a:cubicBezTo>
                  <a:pt x="1964" y="11782"/>
                  <a:pt x="1964" y="1964"/>
                  <a:pt x="1964" y="1964"/>
                </a:cubicBezTo>
                <a:close/>
                <a:moveTo>
                  <a:pt x="20618" y="11782"/>
                </a:moveTo>
                <a:lnTo>
                  <a:pt x="20618" y="1964"/>
                </a:lnTo>
                <a:cubicBezTo>
                  <a:pt x="20618" y="1422"/>
                  <a:pt x="20178" y="982"/>
                  <a:pt x="19636" y="982"/>
                </a:cubicBezTo>
                <a:lnTo>
                  <a:pt x="17673" y="982"/>
                </a:lnTo>
                <a:lnTo>
                  <a:pt x="17673" y="491"/>
                </a:lnTo>
                <a:cubicBezTo>
                  <a:pt x="17673" y="221"/>
                  <a:pt x="17453" y="0"/>
                  <a:pt x="17182" y="0"/>
                </a:cubicBezTo>
                <a:cubicBezTo>
                  <a:pt x="16910" y="0"/>
                  <a:pt x="16691" y="221"/>
                  <a:pt x="16691" y="491"/>
                </a:cubicBezTo>
                <a:lnTo>
                  <a:pt x="16691" y="982"/>
                </a:lnTo>
                <a:lnTo>
                  <a:pt x="4909" y="982"/>
                </a:lnTo>
                <a:lnTo>
                  <a:pt x="4909" y="491"/>
                </a:lnTo>
                <a:cubicBezTo>
                  <a:pt x="4909" y="221"/>
                  <a:pt x="4690" y="0"/>
                  <a:pt x="4418" y="0"/>
                </a:cubicBezTo>
                <a:cubicBezTo>
                  <a:pt x="4147" y="0"/>
                  <a:pt x="3927" y="221"/>
                  <a:pt x="3927" y="491"/>
                </a:cubicBezTo>
                <a:lnTo>
                  <a:pt x="3927" y="982"/>
                </a:lnTo>
                <a:lnTo>
                  <a:pt x="1964" y="982"/>
                </a:lnTo>
                <a:cubicBezTo>
                  <a:pt x="1422" y="982"/>
                  <a:pt x="982" y="1422"/>
                  <a:pt x="982" y="1964"/>
                </a:cubicBezTo>
                <a:lnTo>
                  <a:pt x="982" y="11782"/>
                </a:lnTo>
                <a:cubicBezTo>
                  <a:pt x="440" y="11782"/>
                  <a:pt x="0" y="12222"/>
                  <a:pt x="0" y="12764"/>
                </a:cubicBezTo>
                <a:lnTo>
                  <a:pt x="0" y="13745"/>
                </a:lnTo>
                <a:cubicBezTo>
                  <a:pt x="0" y="14287"/>
                  <a:pt x="440" y="14727"/>
                  <a:pt x="982" y="14727"/>
                </a:cubicBezTo>
                <a:lnTo>
                  <a:pt x="2945" y="14727"/>
                </a:lnTo>
                <a:lnTo>
                  <a:pt x="2945" y="21109"/>
                </a:lnTo>
                <a:cubicBezTo>
                  <a:pt x="2945" y="21380"/>
                  <a:pt x="3165" y="21600"/>
                  <a:pt x="3436" y="21600"/>
                </a:cubicBezTo>
                <a:cubicBezTo>
                  <a:pt x="3708" y="21600"/>
                  <a:pt x="3927" y="21380"/>
                  <a:pt x="3927" y="21109"/>
                </a:cubicBezTo>
                <a:lnTo>
                  <a:pt x="3927" y="20331"/>
                </a:lnTo>
                <a:lnTo>
                  <a:pt x="5053" y="21456"/>
                </a:lnTo>
                <a:cubicBezTo>
                  <a:pt x="5141" y="21545"/>
                  <a:pt x="5264" y="21600"/>
                  <a:pt x="5400" y="21600"/>
                </a:cubicBezTo>
                <a:cubicBezTo>
                  <a:pt x="5671" y="21600"/>
                  <a:pt x="5891" y="21380"/>
                  <a:pt x="5891" y="21109"/>
                </a:cubicBezTo>
                <a:lnTo>
                  <a:pt x="5891" y="14727"/>
                </a:lnTo>
                <a:lnTo>
                  <a:pt x="15709" y="14727"/>
                </a:lnTo>
                <a:lnTo>
                  <a:pt x="15709" y="21109"/>
                </a:lnTo>
                <a:cubicBezTo>
                  <a:pt x="15709" y="21380"/>
                  <a:pt x="15929" y="21600"/>
                  <a:pt x="16200" y="21600"/>
                </a:cubicBezTo>
                <a:cubicBezTo>
                  <a:pt x="16336" y="21600"/>
                  <a:pt x="16458" y="21545"/>
                  <a:pt x="16548" y="21456"/>
                </a:cubicBezTo>
                <a:lnTo>
                  <a:pt x="17673" y="20331"/>
                </a:lnTo>
                <a:lnTo>
                  <a:pt x="17673" y="21109"/>
                </a:lnTo>
                <a:cubicBezTo>
                  <a:pt x="17673" y="21380"/>
                  <a:pt x="17892" y="21600"/>
                  <a:pt x="18164" y="21600"/>
                </a:cubicBezTo>
                <a:cubicBezTo>
                  <a:pt x="18435" y="21600"/>
                  <a:pt x="18655" y="21380"/>
                  <a:pt x="18655" y="21109"/>
                </a:cubicBezTo>
                <a:lnTo>
                  <a:pt x="18655" y="14727"/>
                </a:lnTo>
                <a:lnTo>
                  <a:pt x="20618" y="14727"/>
                </a:lnTo>
                <a:cubicBezTo>
                  <a:pt x="21160" y="14727"/>
                  <a:pt x="21600" y="14287"/>
                  <a:pt x="21600" y="13745"/>
                </a:cubicBezTo>
                <a:lnTo>
                  <a:pt x="21600" y="12764"/>
                </a:lnTo>
                <a:cubicBezTo>
                  <a:pt x="21600" y="12222"/>
                  <a:pt x="21160" y="11782"/>
                  <a:pt x="20618" y="11782"/>
                </a:cubicBezTo>
                <a:moveTo>
                  <a:pt x="12620" y="4072"/>
                </a:moveTo>
                <a:cubicBezTo>
                  <a:pt x="12531" y="3983"/>
                  <a:pt x="12408" y="3927"/>
                  <a:pt x="12273" y="3927"/>
                </a:cubicBezTo>
                <a:cubicBezTo>
                  <a:pt x="12001" y="3927"/>
                  <a:pt x="11782" y="4147"/>
                  <a:pt x="11782" y="4418"/>
                </a:cubicBezTo>
                <a:cubicBezTo>
                  <a:pt x="11782" y="4554"/>
                  <a:pt x="11837" y="4677"/>
                  <a:pt x="11926" y="4765"/>
                </a:cubicBezTo>
                <a:lnTo>
                  <a:pt x="13542" y="6382"/>
                </a:lnTo>
                <a:lnTo>
                  <a:pt x="6873" y="6382"/>
                </a:lnTo>
                <a:cubicBezTo>
                  <a:pt x="6601" y="6382"/>
                  <a:pt x="6382" y="6602"/>
                  <a:pt x="6382" y="6873"/>
                </a:cubicBezTo>
                <a:cubicBezTo>
                  <a:pt x="6382" y="7144"/>
                  <a:pt x="6601" y="7364"/>
                  <a:pt x="6873" y="7364"/>
                </a:cubicBezTo>
                <a:lnTo>
                  <a:pt x="13542" y="7364"/>
                </a:lnTo>
                <a:lnTo>
                  <a:pt x="11926" y="8980"/>
                </a:lnTo>
                <a:cubicBezTo>
                  <a:pt x="11837" y="9069"/>
                  <a:pt x="11782" y="9192"/>
                  <a:pt x="11782" y="9327"/>
                </a:cubicBezTo>
                <a:cubicBezTo>
                  <a:pt x="11782" y="9599"/>
                  <a:pt x="12001" y="9818"/>
                  <a:pt x="12273" y="9818"/>
                </a:cubicBezTo>
                <a:cubicBezTo>
                  <a:pt x="12408" y="9818"/>
                  <a:pt x="12531" y="9764"/>
                  <a:pt x="12620" y="9674"/>
                </a:cubicBezTo>
                <a:lnTo>
                  <a:pt x="15074" y="7220"/>
                </a:lnTo>
                <a:cubicBezTo>
                  <a:pt x="15163" y="7132"/>
                  <a:pt x="15218" y="7009"/>
                  <a:pt x="15218" y="6873"/>
                </a:cubicBezTo>
                <a:cubicBezTo>
                  <a:pt x="15218" y="6738"/>
                  <a:pt x="15163" y="6615"/>
                  <a:pt x="15074" y="6526"/>
                </a:cubicBezTo>
                <a:cubicBezTo>
                  <a:pt x="15074" y="6526"/>
                  <a:pt x="12620" y="4072"/>
                  <a:pt x="12620" y="407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167133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3799"/>
          <p:cNvSpPr/>
          <p:nvPr/>
        </p:nvSpPr>
        <p:spPr>
          <a:xfrm>
            <a:off x="1939418" y="1088823"/>
            <a:ext cx="78430" cy="1154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377" y="0"/>
                </a:lnTo>
                <a:lnTo>
                  <a:pt x="21377" y="1149"/>
                </a:lnTo>
                <a:lnTo>
                  <a:pt x="1960" y="1149"/>
                </a:lnTo>
                <a:lnTo>
                  <a:pt x="1960" y="9802"/>
                </a:lnTo>
                <a:lnTo>
                  <a:pt x="20220" y="9802"/>
                </a:lnTo>
                <a:lnTo>
                  <a:pt x="20220" y="10952"/>
                </a:lnTo>
                <a:lnTo>
                  <a:pt x="1960" y="10952"/>
                </a:lnTo>
                <a:lnTo>
                  <a:pt x="1960" y="20451"/>
                </a:lnTo>
                <a:lnTo>
                  <a:pt x="21600" y="20451"/>
                </a:lnTo>
                <a:lnTo>
                  <a:pt x="21600" y="21600"/>
                </a:lnTo>
                <a:lnTo>
                  <a:pt x="0" y="21600"/>
                </a:lnTo>
                <a:cubicBezTo>
                  <a:pt x="0"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 name="Shape 3800"/>
          <p:cNvSpPr/>
          <p:nvPr/>
        </p:nvSpPr>
        <p:spPr>
          <a:xfrm>
            <a:off x="2029787" y="1160166"/>
            <a:ext cx="34606" cy="61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0" y="21600"/>
                </a:lnTo>
                <a:cubicBezTo>
                  <a:pt x="0"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 name="Shape 3801"/>
          <p:cNvSpPr/>
          <p:nvPr/>
        </p:nvSpPr>
        <p:spPr>
          <a:xfrm>
            <a:off x="2082105" y="1088823"/>
            <a:ext cx="103335" cy="120959"/>
          </a:xfrm>
          <a:custGeom>
            <a:avLst/>
            <a:gdLst/>
            <a:ahLst/>
            <a:cxnLst>
              <a:cxn ang="0">
                <a:pos x="wd2" y="hd2"/>
              </a:cxn>
              <a:cxn ang="5400000">
                <a:pos x="wd2" y="hd2"/>
              </a:cxn>
              <a:cxn ang="10800000">
                <a:pos x="wd2" y="hd2"/>
              </a:cxn>
              <a:cxn ang="16200000">
                <a:pos x="wd2" y="hd2"/>
              </a:cxn>
            </a:cxnLst>
            <a:rect l="0" t="0" r="r" b="b"/>
            <a:pathLst>
              <a:path w="21600" h="21600" extrusionOk="0">
                <a:moveTo>
                  <a:pt x="0" y="10799"/>
                </a:moveTo>
                <a:cubicBezTo>
                  <a:pt x="0" y="9298"/>
                  <a:pt x="259" y="7888"/>
                  <a:pt x="777" y="6569"/>
                </a:cubicBezTo>
                <a:cubicBezTo>
                  <a:pt x="1296" y="5250"/>
                  <a:pt x="2045" y="4106"/>
                  <a:pt x="3025" y="3134"/>
                </a:cubicBezTo>
                <a:cubicBezTo>
                  <a:pt x="4005" y="2161"/>
                  <a:pt x="5211" y="1395"/>
                  <a:pt x="6642" y="838"/>
                </a:cubicBezTo>
                <a:cubicBezTo>
                  <a:pt x="8073" y="279"/>
                  <a:pt x="9690" y="0"/>
                  <a:pt x="11493" y="0"/>
                </a:cubicBezTo>
                <a:cubicBezTo>
                  <a:pt x="12912" y="0"/>
                  <a:pt x="14141" y="159"/>
                  <a:pt x="15178" y="476"/>
                </a:cubicBezTo>
                <a:cubicBezTo>
                  <a:pt x="16213" y="795"/>
                  <a:pt x="17087" y="1189"/>
                  <a:pt x="17797" y="1661"/>
                </a:cubicBezTo>
                <a:cubicBezTo>
                  <a:pt x="18507" y="2132"/>
                  <a:pt x="19087" y="2648"/>
                  <a:pt x="19538" y="3205"/>
                </a:cubicBezTo>
                <a:cubicBezTo>
                  <a:pt x="19988" y="3764"/>
                  <a:pt x="20332" y="4288"/>
                  <a:pt x="20569" y="4779"/>
                </a:cubicBezTo>
                <a:cubicBezTo>
                  <a:pt x="20805" y="5270"/>
                  <a:pt x="20968" y="5693"/>
                  <a:pt x="21059" y="6050"/>
                </a:cubicBezTo>
                <a:cubicBezTo>
                  <a:pt x="21149" y="6407"/>
                  <a:pt x="21194" y="6604"/>
                  <a:pt x="21194" y="6642"/>
                </a:cubicBezTo>
                <a:lnTo>
                  <a:pt x="19707" y="6642"/>
                </a:lnTo>
                <a:cubicBezTo>
                  <a:pt x="19549" y="5774"/>
                  <a:pt x="19222" y="5000"/>
                  <a:pt x="18727" y="4316"/>
                </a:cubicBezTo>
                <a:cubicBezTo>
                  <a:pt x="18231" y="3635"/>
                  <a:pt x="17611" y="3051"/>
                  <a:pt x="16867" y="2570"/>
                </a:cubicBezTo>
                <a:cubicBezTo>
                  <a:pt x="16124" y="2089"/>
                  <a:pt x="15295" y="1724"/>
                  <a:pt x="14383" y="1473"/>
                </a:cubicBezTo>
                <a:cubicBezTo>
                  <a:pt x="13470" y="1223"/>
                  <a:pt x="12507" y="1097"/>
                  <a:pt x="11493" y="1097"/>
                </a:cubicBezTo>
                <a:cubicBezTo>
                  <a:pt x="9915" y="1097"/>
                  <a:pt x="8507" y="1357"/>
                  <a:pt x="7268" y="1876"/>
                </a:cubicBezTo>
                <a:cubicBezTo>
                  <a:pt x="6028" y="2397"/>
                  <a:pt x="4980" y="3095"/>
                  <a:pt x="4124" y="3970"/>
                </a:cubicBezTo>
                <a:cubicBezTo>
                  <a:pt x="3267" y="4847"/>
                  <a:pt x="2614" y="5872"/>
                  <a:pt x="2163" y="7045"/>
                </a:cubicBezTo>
                <a:cubicBezTo>
                  <a:pt x="1712" y="8220"/>
                  <a:pt x="1487" y="9472"/>
                  <a:pt x="1487" y="10799"/>
                </a:cubicBezTo>
                <a:cubicBezTo>
                  <a:pt x="1487" y="12128"/>
                  <a:pt x="1712" y="13380"/>
                  <a:pt x="2163" y="14555"/>
                </a:cubicBezTo>
                <a:cubicBezTo>
                  <a:pt x="2614" y="15729"/>
                  <a:pt x="3267" y="16754"/>
                  <a:pt x="4124" y="17629"/>
                </a:cubicBezTo>
                <a:cubicBezTo>
                  <a:pt x="4980" y="18506"/>
                  <a:pt x="6028" y="19203"/>
                  <a:pt x="7268" y="19724"/>
                </a:cubicBezTo>
                <a:cubicBezTo>
                  <a:pt x="8507" y="20243"/>
                  <a:pt x="9915" y="20503"/>
                  <a:pt x="11493" y="20503"/>
                </a:cubicBezTo>
                <a:cubicBezTo>
                  <a:pt x="12664" y="20503"/>
                  <a:pt x="13763" y="20296"/>
                  <a:pt x="14789" y="19881"/>
                </a:cubicBezTo>
                <a:cubicBezTo>
                  <a:pt x="15814" y="19468"/>
                  <a:pt x="16710" y="18919"/>
                  <a:pt x="17476" y="18236"/>
                </a:cubicBezTo>
                <a:cubicBezTo>
                  <a:pt x="18242" y="17552"/>
                  <a:pt x="18856" y="16763"/>
                  <a:pt x="19318" y="15869"/>
                </a:cubicBezTo>
                <a:cubicBezTo>
                  <a:pt x="19780" y="14973"/>
                  <a:pt x="20045" y="14044"/>
                  <a:pt x="20113" y="13082"/>
                </a:cubicBezTo>
                <a:lnTo>
                  <a:pt x="21600" y="13082"/>
                </a:lnTo>
                <a:cubicBezTo>
                  <a:pt x="21465" y="14314"/>
                  <a:pt x="21110" y="15449"/>
                  <a:pt x="20535" y="16489"/>
                </a:cubicBezTo>
                <a:cubicBezTo>
                  <a:pt x="19960" y="17529"/>
                  <a:pt x="19228" y="18428"/>
                  <a:pt x="18338" y="19188"/>
                </a:cubicBezTo>
                <a:cubicBezTo>
                  <a:pt x="17447" y="19949"/>
                  <a:pt x="16416" y="20542"/>
                  <a:pt x="15245" y="20965"/>
                </a:cubicBezTo>
                <a:cubicBezTo>
                  <a:pt x="14073" y="21388"/>
                  <a:pt x="12822" y="21600"/>
                  <a:pt x="11493" y="21600"/>
                </a:cubicBezTo>
                <a:cubicBezTo>
                  <a:pt x="9690" y="21600"/>
                  <a:pt x="8073" y="21321"/>
                  <a:pt x="6642" y="20762"/>
                </a:cubicBezTo>
                <a:cubicBezTo>
                  <a:pt x="5211" y="20205"/>
                  <a:pt x="4005" y="19439"/>
                  <a:pt x="3025" y="18466"/>
                </a:cubicBezTo>
                <a:cubicBezTo>
                  <a:pt x="2045" y="17494"/>
                  <a:pt x="1296" y="16350"/>
                  <a:pt x="777" y="15031"/>
                </a:cubicBezTo>
                <a:cubicBezTo>
                  <a:pt x="259" y="13712"/>
                  <a:pt x="0" y="12302"/>
                  <a:pt x="0" y="1079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 name="Shape 3802"/>
          <p:cNvSpPr/>
          <p:nvPr/>
        </p:nvSpPr>
        <p:spPr>
          <a:xfrm>
            <a:off x="2196256" y="1122117"/>
            <a:ext cx="76328" cy="86996"/>
          </a:xfrm>
          <a:custGeom>
            <a:avLst/>
            <a:gdLst/>
            <a:ahLst/>
            <a:cxnLst>
              <a:cxn ang="0">
                <a:pos x="wd2" y="hd2"/>
              </a:cxn>
              <a:cxn ang="5400000">
                <a:pos x="wd2" y="hd2"/>
              </a:cxn>
              <a:cxn ang="10800000">
                <a:pos x="wd2" y="hd2"/>
              </a:cxn>
              <a:cxn ang="16200000">
                <a:pos x="wd2" y="hd2"/>
              </a:cxn>
            </a:cxnLst>
            <a:rect l="0" t="0" r="r" b="b"/>
            <a:pathLst>
              <a:path w="21600" h="21600" extrusionOk="0">
                <a:moveTo>
                  <a:pt x="1739" y="10799"/>
                </a:moveTo>
                <a:cubicBezTo>
                  <a:pt x="1739" y="12030"/>
                  <a:pt x="1937" y="13216"/>
                  <a:pt x="2334" y="14353"/>
                </a:cubicBezTo>
                <a:cubicBezTo>
                  <a:pt x="2730" y="15490"/>
                  <a:pt x="3310" y="16500"/>
                  <a:pt x="4073" y="17384"/>
                </a:cubicBezTo>
                <a:cubicBezTo>
                  <a:pt x="4836" y="18267"/>
                  <a:pt x="5782" y="18971"/>
                  <a:pt x="6910" y="19492"/>
                </a:cubicBezTo>
                <a:cubicBezTo>
                  <a:pt x="8039" y="20013"/>
                  <a:pt x="9336" y="20276"/>
                  <a:pt x="10801" y="20276"/>
                </a:cubicBezTo>
                <a:cubicBezTo>
                  <a:pt x="12265" y="20276"/>
                  <a:pt x="13561" y="20013"/>
                  <a:pt x="14690" y="19492"/>
                </a:cubicBezTo>
                <a:cubicBezTo>
                  <a:pt x="15819" y="18971"/>
                  <a:pt x="16764" y="18267"/>
                  <a:pt x="17528" y="17384"/>
                </a:cubicBezTo>
                <a:cubicBezTo>
                  <a:pt x="18290" y="16500"/>
                  <a:pt x="18869" y="15490"/>
                  <a:pt x="19266" y="14353"/>
                </a:cubicBezTo>
                <a:cubicBezTo>
                  <a:pt x="19663" y="13216"/>
                  <a:pt x="19862" y="12030"/>
                  <a:pt x="19862" y="10799"/>
                </a:cubicBezTo>
                <a:cubicBezTo>
                  <a:pt x="19862" y="9570"/>
                  <a:pt x="19663" y="8384"/>
                  <a:pt x="19266" y="7247"/>
                </a:cubicBezTo>
                <a:cubicBezTo>
                  <a:pt x="18869" y="6110"/>
                  <a:pt x="18290" y="5097"/>
                  <a:pt x="17528" y="4214"/>
                </a:cubicBezTo>
                <a:cubicBezTo>
                  <a:pt x="16764" y="3331"/>
                  <a:pt x="15819" y="2629"/>
                  <a:pt x="14690" y="2106"/>
                </a:cubicBezTo>
                <a:cubicBezTo>
                  <a:pt x="13561" y="1585"/>
                  <a:pt x="12265" y="1324"/>
                  <a:pt x="10801" y="1324"/>
                </a:cubicBezTo>
                <a:cubicBezTo>
                  <a:pt x="9336" y="1324"/>
                  <a:pt x="8039" y="1585"/>
                  <a:pt x="6910" y="2106"/>
                </a:cubicBezTo>
                <a:cubicBezTo>
                  <a:pt x="5782" y="2629"/>
                  <a:pt x="4836" y="3331"/>
                  <a:pt x="4073" y="4214"/>
                </a:cubicBezTo>
                <a:cubicBezTo>
                  <a:pt x="3310" y="5097"/>
                  <a:pt x="2730" y="6110"/>
                  <a:pt x="2334" y="7247"/>
                </a:cubicBezTo>
                <a:cubicBezTo>
                  <a:pt x="1937" y="8384"/>
                  <a:pt x="1739" y="9570"/>
                  <a:pt x="1739" y="10799"/>
                </a:cubicBezTo>
                <a:close/>
                <a:moveTo>
                  <a:pt x="0" y="10799"/>
                </a:moveTo>
                <a:cubicBezTo>
                  <a:pt x="0" y="9327"/>
                  <a:pt x="236" y="7943"/>
                  <a:pt x="710" y="6645"/>
                </a:cubicBezTo>
                <a:cubicBezTo>
                  <a:pt x="1182" y="5346"/>
                  <a:pt x="1876" y="4202"/>
                  <a:pt x="2792" y="3211"/>
                </a:cubicBezTo>
                <a:cubicBezTo>
                  <a:pt x="3707" y="2221"/>
                  <a:pt x="4836" y="1437"/>
                  <a:pt x="6179" y="863"/>
                </a:cubicBezTo>
                <a:cubicBezTo>
                  <a:pt x="7520" y="286"/>
                  <a:pt x="9060" y="0"/>
                  <a:pt x="10801" y="0"/>
                </a:cubicBezTo>
                <a:cubicBezTo>
                  <a:pt x="12538" y="0"/>
                  <a:pt x="14079" y="286"/>
                  <a:pt x="15422" y="863"/>
                </a:cubicBezTo>
                <a:cubicBezTo>
                  <a:pt x="16764" y="1437"/>
                  <a:pt x="17893" y="2221"/>
                  <a:pt x="18808" y="3211"/>
                </a:cubicBezTo>
                <a:cubicBezTo>
                  <a:pt x="19724" y="4202"/>
                  <a:pt x="20417" y="5346"/>
                  <a:pt x="20890" y="6645"/>
                </a:cubicBezTo>
                <a:cubicBezTo>
                  <a:pt x="21363" y="7943"/>
                  <a:pt x="21600" y="9327"/>
                  <a:pt x="21600" y="10799"/>
                </a:cubicBezTo>
                <a:cubicBezTo>
                  <a:pt x="21600" y="12273"/>
                  <a:pt x="21363" y="13663"/>
                  <a:pt x="20890" y="14976"/>
                </a:cubicBezTo>
                <a:cubicBezTo>
                  <a:pt x="20417" y="16286"/>
                  <a:pt x="19724" y="17432"/>
                  <a:pt x="18808" y="18408"/>
                </a:cubicBezTo>
                <a:cubicBezTo>
                  <a:pt x="17893" y="19386"/>
                  <a:pt x="16764" y="20161"/>
                  <a:pt x="15422" y="20737"/>
                </a:cubicBezTo>
                <a:cubicBezTo>
                  <a:pt x="14079" y="21312"/>
                  <a:pt x="12538" y="21600"/>
                  <a:pt x="10801" y="21600"/>
                </a:cubicBezTo>
                <a:cubicBezTo>
                  <a:pt x="9060" y="21600"/>
                  <a:pt x="7520" y="21312"/>
                  <a:pt x="6179" y="20737"/>
                </a:cubicBezTo>
                <a:cubicBezTo>
                  <a:pt x="4836" y="20161"/>
                  <a:pt x="3707" y="19386"/>
                  <a:pt x="2792" y="18408"/>
                </a:cubicBezTo>
                <a:cubicBezTo>
                  <a:pt x="1876" y="17432"/>
                  <a:pt x="1182" y="16286"/>
                  <a:pt x="710" y="14976"/>
                </a:cubicBezTo>
                <a:cubicBezTo>
                  <a:pt x="236" y="13663"/>
                  <a:pt x="0" y="12273"/>
                  <a:pt x="0" y="1079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 name="Shape 3803"/>
          <p:cNvSpPr/>
          <p:nvPr/>
        </p:nvSpPr>
        <p:spPr>
          <a:xfrm>
            <a:off x="2286623" y="1122117"/>
            <a:ext cx="110286" cy="85055"/>
          </a:xfrm>
          <a:custGeom>
            <a:avLst/>
            <a:gdLst/>
            <a:ahLst/>
            <a:cxnLst>
              <a:cxn ang="0">
                <a:pos x="wd2" y="hd2"/>
              </a:cxn>
              <a:cxn ang="5400000">
                <a:pos x="wd2" y="hd2"/>
              </a:cxn>
              <a:cxn ang="10800000">
                <a:pos x="wd2" y="hd2"/>
              </a:cxn>
              <a:cxn ang="16200000">
                <a:pos x="wd2" y="hd2"/>
              </a:cxn>
            </a:cxnLst>
            <a:rect l="0" t="0" r="r" b="b"/>
            <a:pathLst>
              <a:path w="21600" h="21600" extrusionOk="0">
                <a:moveTo>
                  <a:pt x="0" y="491"/>
                </a:moveTo>
                <a:lnTo>
                  <a:pt x="1203" y="491"/>
                </a:lnTo>
                <a:lnTo>
                  <a:pt x="1203" y="4803"/>
                </a:lnTo>
                <a:lnTo>
                  <a:pt x="1266" y="4803"/>
                </a:lnTo>
                <a:cubicBezTo>
                  <a:pt x="1394" y="4147"/>
                  <a:pt x="1615" y="3525"/>
                  <a:pt x="1932" y="2935"/>
                </a:cubicBezTo>
                <a:cubicBezTo>
                  <a:pt x="2249" y="2347"/>
                  <a:pt x="2633" y="1833"/>
                  <a:pt x="3088" y="1394"/>
                </a:cubicBezTo>
                <a:cubicBezTo>
                  <a:pt x="3541" y="958"/>
                  <a:pt x="4048" y="616"/>
                  <a:pt x="4608" y="368"/>
                </a:cubicBezTo>
                <a:cubicBezTo>
                  <a:pt x="5167" y="123"/>
                  <a:pt x="5753" y="0"/>
                  <a:pt x="6366" y="0"/>
                </a:cubicBezTo>
                <a:cubicBezTo>
                  <a:pt x="7147" y="0"/>
                  <a:pt x="7823" y="130"/>
                  <a:pt x="8393" y="389"/>
                </a:cubicBezTo>
                <a:cubicBezTo>
                  <a:pt x="8962" y="649"/>
                  <a:pt x="9448" y="991"/>
                  <a:pt x="9850" y="1415"/>
                </a:cubicBezTo>
                <a:cubicBezTo>
                  <a:pt x="10251" y="1840"/>
                  <a:pt x="10567" y="2319"/>
                  <a:pt x="10800" y="2852"/>
                </a:cubicBezTo>
                <a:cubicBezTo>
                  <a:pt x="11032" y="3388"/>
                  <a:pt x="11190" y="3928"/>
                  <a:pt x="11275" y="4475"/>
                </a:cubicBezTo>
                <a:lnTo>
                  <a:pt x="11339" y="4475"/>
                </a:lnTo>
                <a:cubicBezTo>
                  <a:pt x="11824" y="2996"/>
                  <a:pt x="12473" y="1883"/>
                  <a:pt x="13286" y="1128"/>
                </a:cubicBezTo>
                <a:cubicBezTo>
                  <a:pt x="14099" y="375"/>
                  <a:pt x="15170" y="0"/>
                  <a:pt x="16500" y="0"/>
                </a:cubicBezTo>
                <a:cubicBezTo>
                  <a:pt x="17240" y="0"/>
                  <a:pt x="17921" y="142"/>
                  <a:pt x="18543" y="429"/>
                </a:cubicBezTo>
                <a:cubicBezTo>
                  <a:pt x="19167" y="717"/>
                  <a:pt x="19705" y="1156"/>
                  <a:pt x="20159" y="1743"/>
                </a:cubicBezTo>
                <a:cubicBezTo>
                  <a:pt x="20613" y="2333"/>
                  <a:pt x="20967" y="3079"/>
                  <a:pt x="21220" y="3982"/>
                </a:cubicBezTo>
                <a:cubicBezTo>
                  <a:pt x="21474" y="4886"/>
                  <a:pt x="21600" y="5954"/>
                  <a:pt x="21600" y="7186"/>
                </a:cubicBezTo>
                <a:lnTo>
                  <a:pt x="21600" y="21600"/>
                </a:lnTo>
                <a:lnTo>
                  <a:pt x="20396" y="21600"/>
                </a:lnTo>
                <a:lnTo>
                  <a:pt x="20396" y="7146"/>
                </a:lnTo>
                <a:cubicBezTo>
                  <a:pt x="20396" y="5803"/>
                  <a:pt x="20238" y="4749"/>
                  <a:pt x="19922" y="3982"/>
                </a:cubicBezTo>
                <a:cubicBezTo>
                  <a:pt x="19605" y="3215"/>
                  <a:pt x="19229" y="2635"/>
                  <a:pt x="18797" y="2236"/>
                </a:cubicBezTo>
                <a:cubicBezTo>
                  <a:pt x="18364" y="1840"/>
                  <a:pt x="17931" y="1595"/>
                  <a:pt x="17499" y="1498"/>
                </a:cubicBezTo>
                <a:cubicBezTo>
                  <a:pt x="17066" y="1401"/>
                  <a:pt x="16733" y="1354"/>
                  <a:pt x="16500" y="1354"/>
                </a:cubicBezTo>
                <a:cubicBezTo>
                  <a:pt x="15762" y="1354"/>
                  <a:pt x="15081" y="1519"/>
                  <a:pt x="14458" y="1847"/>
                </a:cubicBezTo>
                <a:cubicBezTo>
                  <a:pt x="13835" y="2175"/>
                  <a:pt x="13296" y="2668"/>
                  <a:pt x="12843" y="3326"/>
                </a:cubicBezTo>
                <a:cubicBezTo>
                  <a:pt x="12388" y="3982"/>
                  <a:pt x="12035" y="4798"/>
                  <a:pt x="11782" y="5768"/>
                </a:cubicBezTo>
                <a:cubicBezTo>
                  <a:pt x="11528" y="6740"/>
                  <a:pt x="11402" y="7856"/>
                  <a:pt x="11402" y="9116"/>
                </a:cubicBezTo>
                <a:lnTo>
                  <a:pt x="11402" y="21600"/>
                </a:lnTo>
                <a:lnTo>
                  <a:pt x="10198" y="21600"/>
                </a:lnTo>
                <a:lnTo>
                  <a:pt x="10198" y="7146"/>
                </a:lnTo>
                <a:cubicBezTo>
                  <a:pt x="10198" y="5829"/>
                  <a:pt x="10045" y="4784"/>
                  <a:pt x="9739" y="4003"/>
                </a:cubicBezTo>
                <a:cubicBezTo>
                  <a:pt x="9432" y="3223"/>
                  <a:pt x="9073" y="2642"/>
                  <a:pt x="8662" y="2258"/>
                </a:cubicBezTo>
                <a:cubicBezTo>
                  <a:pt x="8250" y="1875"/>
                  <a:pt x="7827" y="1628"/>
                  <a:pt x="7395" y="1519"/>
                </a:cubicBezTo>
                <a:cubicBezTo>
                  <a:pt x="6962" y="1408"/>
                  <a:pt x="6619" y="1354"/>
                  <a:pt x="6366" y="1354"/>
                </a:cubicBezTo>
                <a:cubicBezTo>
                  <a:pt x="5796" y="1354"/>
                  <a:pt x="5204" y="1505"/>
                  <a:pt x="4592" y="1805"/>
                </a:cubicBezTo>
                <a:cubicBezTo>
                  <a:pt x="3979" y="2107"/>
                  <a:pt x="3420" y="2574"/>
                  <a:pt x="2913" y="3201"/>
                </a:cubicBezTo>
                <a:cubicBezTo>
                  <a:pt x="2407" y="3831"/>
                  <a:pt x="1995" y="4640"/>
                  <a:pt x="1678" y="5624"/>
                </a:cubicBezTo>
                <a:cubicBezTo>
                  <a:pt x="1361" y="6610"/>
                  <a:pt x="1203" y="7776"/>
                  <a:pt x="1203" y="9116"/>
                </a:cubicBezTo>
                <a:lnTo>
                  <a:pt x="1203" y="21600"/>
                </a:lnTo>
                <a:lnTo>
                  <a:pt x="0" y="21600"/>
                </a:lnTo>
                <a:cubicBezTo>
                  <a:pt x="0" y="21600"/>
                  <a:pt x="0" y="491"/>
                  <a:pt x="0" y="49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 name="Shape 3804"/>
          <p:cNvSpPr/>
          <p:nvPr/>
        </p:nvSpPr>
        <p:spPr>
          <a:xfrm>
            <a:off x="2415042" y="1122117"/>
            <a:ext cx="110286" cy="85055"/>
          </a:xfrm>
          <a:custGeom>
            <a:avLst/>
            <a:gdLst/>
            <a:ahLst/>
            <a:cxnLst>
              <a:cxn ang="0">
                <a:pos x="wd2" y="hd2"/>
              </a:cxn>
              <a:cxn ang="5400000">
                <a:pos x="wd2" y="hd2"/>
              </a:cxn>
              <a:cxn ang="10800000">
                <a:pos x="wd2" y="hd2"/>
              </a:cxn>
              <a:cxn ang="16200000">
                <a:pos x="wd2" y="hd2"/>
              </a:cxn>
            </a:cxnLst>
            <a:rect l="0" t="0" r="r" b="b"/>
            <a:pathLst>
              <a:path w="21600" h="21600" extrusionOk="0">
                <a:moveTo>
                  <a:pt x="0" y="491"/>
                </a:moveTo>
                <a:lnTo>
                  <a:pt x="1204" y="491"/>
                </a:lnTo>
                <a:lnTo>
                  <a:pt x="1204" y="4803"/>
                </a:lnTo>
                <a:lnTo>
                  <a:pt x="1266" y="4803"/>
                </a:lnTo>
                <a:cubicBezTo>
                  <a:pt x="1393" y="4147"/>
                  <a:pt x="1615" y="3525"/>
                  <a:pt x="1931" y="2935"/>
                </a:cubicBezTo>
                <a:cubicBezTo>
                  <a:pt x="2248" y="2347"/>
                  <a:pt x="2634" y="1833"/>
                  <a:pt x="3088" y="1394"/>
                </a:cubicBezTo>
                <a:cubicBezTo>
                  <a:pt x="3541" y="958"/>
                  <a:pt x="4048" y="616"/>
                  <a:pt x="4608" y="368"/>
                </a:cubicBezTo>
                <a:cubicBezTo>
                  <a:pt x="5167" y="123"/>
                  <a:pt x="5753" y="0"/>
                  <a:pt x="6366" y="0"/>
                </a:cubicBezTo>
                <a:cubicBezTo>
                  <a:pt x="7147" y="0"/>
                  <a:pt x="7823" y="130"/>
                  <a:pt x="8393" y="389"/>
                </a:cubicBezTo>
                <a:cubicBezTo>
                  <a:pt x="8962" y="649"/>
                  <a:pt x="9448" y="991"/>
                  <a:pt x="9849" y="1415"/>
                </a:cubicBezTo>
                <a:cubicBezTo>
                  <a:pt x="10251" y="1840"/>
                  <a:pt x="10567" y="2319"/>
                  <a:pt x="10800" y="2852"/>
                </a:cubicBezTo>
                <a:cubicBezTo>
                  <a:pt x="11032" y="3388"/>
                  <a:pt x="11190" y="3928"/>
                  <a:pt x="11275" y="4475"/>
                </a:cubicBezTo>
                <a:lnTo>
                  <a:pt x="11339" y="4475"/>
                </a:lnTo>
                <a:cubicBezTo>
                  <a:pt x="11823" y="2996"/>
                  <a:pt x="12473" y="1883"/>
                  <a:pt x="13286" y="1128"/>
                </a:cubicBezTo>
                <a:cubicBezTo>
                  <a:pt x="14099" y="375"/>
                  <a:pt x="15170" y="0"/>
                  <a:pt x="16501" y="0"/>
                </a:cubicBezTo>
                <a:cubicBezTo>
                  <a:pt x="17240" y="0"/>
                  <a:pt x="17920" y="142"/>
                  <a:pt x="18543" y="429"/>
                </a:cubicBezTo>
                <a:cubicBezTo>
                  <a:pt x="19167" y="717"/>
                  <a:pt x="19705" y="1156"/>
                  <a:pt x="20159" y="1743"/>
                </a:cubicBezTo>
                <a:cubicBezTo>
                  <a:pt x="20613" y="2333"/>
                  <a:pt x="20967" y="3079"/>
                  <a:pt x="21220" y="3982"/>
                </a:cubicBezTo>
                <a:cubicBezTo>
                  <a:pt x="21474" y="4886"/>
                  <a:pt x="21600" y="5954"/>
                  <a:pt x="21600" y="7186"/>
                </a:cubicBezTo>
                <a:lnTo>
                  <a:pt x="21600" y="21600"/>
                </a:lnTo>
                <a:lnTo>
                  <a:pt x="20396" y="21600"/>
                </a:lnTo>
                <a:lnTo>
                  <a:pt x="20396" y="7146"/>
                </a:lnTo>
                <a:cubicBezTo>
                  <a:pt x="20396" y="5803"/>
                  <a:pt x="20238" y="4749"/>
                  <a:pt x="19922" y="3982"/>
                </a:cubicBezTo>
                <a:cubicBezTo>
                  <a:pt x="19605" y="3215"/>
                  <a:pt x="19229" y="2635"/>
                  <a:pt x="18797" y="2236"/>
                </a:cubicBezTo>
                <a:cubicBezTo>
                  <a:pt x="18364" y="1840"/>
                  <a:pt x="17931" y="1595"/>
                  <a:pt x="17498" y="1498"/>
                </a:cubicBezTo>
                <a:cubicBezTo>
                  <a:pt x="17065" y="1401"/>
                  <a:pt x="16733" y="1354"/>
                  <a:pt x="16501" y="1354"/>
                </a:cubicBezTo>
                <a:cubicBezTo>
                  <a:pt x="15762" y="1354"/>
                  <a:pt x="15080" y="1519"/>
                  <a:pt x="14458" y="1847"/>
                </a:cubicBezTo>
                <a:cubicBezTo>
                  <a:pt x="13835" y="2175"/>
                  <a:pt x="13296" y="2668"/>
                  <a:pt x="12842" y="3326"/>
                </a:cubicBezTo>
                <a:cubicBezTo>
                  <a:pt x="12388" y="3982"/>
                  <a:pt x="12035" y="4798"/>
                  <a:pt x="11782" y="5768"/>
                </a:cubicBezTo>
                <a:cubicBezTo>
                  <a:pt x="11529" y="6740"/>
                  <a:pt x="11401" y="7856"/>
                  <a:pt x="11401" y="9116"/>
                </a:cubicBezTo>
                <a:lnTo>
                  <a:pt x="11401" y="21600"/>
                </a:lnTo>
                <a:lnTo>
                  <a:pt x="10198" y="21600"/>
                </a:lnTo>
                <a:lnTo>
                  <a:pt x="10198" y="7146"/>
                </a:lnTo>
                <a:cubicBezTo>
                  <a:pt x="10198" y="5829"/>
                  <a:pt x="10045" y="4784"/>
                  <a:pt x="9738" y="4003"/>
                </a:cubicBezTo>
                <a:cubicBezTo>
                  <a:pt x="9433" y="3223"/>
                  <a:pt x="9073" y="2642"/>
                  <a:pt x="8662" y="2258"/>
                </a:cubicBezTo>
                <a:cubicBezTo>
                  <a:pt x="8250" y="1875"/>
                  <a:pt x="7828" y="1628"/>
                  <a:pt x="7395" y="1519"/>
                </a:cubicBezTo>
                <a:cubicBezTo>
                  <a:pt x="6962" y="1408"/>
                  <a:pt x="6619" y="1354"/>
                  <a:pt x="6366" y="1354"/>
                </a:cubicBezTo>
                <a:cubicBezTo>
                  <a:pt x="5796" y="1354"/>
                  <a:pt x="5204" y="1505"/>
                  <a:pt x="4592" y="1805"/>
                </a:cubicBezTo>
                <a:cubicBezTo>
                  <a:pt x="3979" y="2107"/>
                  <a:pt x="3420" y="2574"/>
                  <a:pt x="2914" y="3201"/>
                </a:cubicBezTo>
                <a:cubicBezTo>
                  <a:pt x="2407" y="3831"/>
                  <a:pt x="1995" y="4640"/>
                  <a:pt x="1678" y="5624"/>
                </a:cubicBezTo>
                <a:cubicBezTo>
                  <a:pt x="1362" y="6610"/>
                  <a:pt x="1204" y="7776"/>
                  <a:pt x="1204" y="9116"/>
                </a:cubicBezTo>
                <a:lnTo>
                  <a:pt x="1204" y="21600"/>
                </a:lnTo>
                <a:lnTo>
                  <a:pt x="0" y="21600"/>
                </a:lnTo>
                <a:cubicBezTo>
                  <a:pt x="0" y="21600"/>
                  <a:pt x="0" y="491"/>
                  <a:pt x="0" y="49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 name="Shape 3805"/>
          <p:cNvSpPr/>
          <p:nvPr/>
        </p:nvSpPr>
        <p:spPr>
          <a:xfrm>
            <a:off x="2538704" y="1122117"/>
            <a:ext cx="73578" cy="86996"/>
          </a:xfrm>
          <a:custGeom>
            <a:avLst/>
            <a:gdLst/>
            <a:ahLst/>
            <a:cxnLst>
              <a:cxn ang="0">
                <a:pos x="wd2" y="hd2"/>
              </a:cxn>
              <a:cxn ang="5400000">
                <a:pos x="wd2" y="hd2"/>
              </a:cxn>
              <a:cxn ang="10800000">
                <a:pos x="wd2" y="hd2"/>
              </a:cxn>
              <a:cxn ang="16200000">
                <a:pos x="wd2" y="hd2"/>
              </a:cxn>
            </a:cxnLst>
            <a:rect l="0" t="0" r="r" b="b"/>
            <a:pathLst>
              <a:path w="21600" h="21600" extrusionOk="0">
                <a:moveTo>
                  <a:pt x="19750" y="9676"/>
                </a:moveTo>
                <a:cubicBezTo>
                  <a:pt x="19686" y="8550"/>
                  <a:pt x="19463" y="7487"/>
                  <a:pt x="19083" y="6483"/>
                </a:cubicBezTo>
                <a:cubicBezTo>
                  <a:pt x="18701" y="5480"/>
                  <a:pt x="18139" y="4597"/>
                  <a:pt x="17393" y="3833"/>
                </a:cubicBezTo>
                <a:cubicBezTo>
                  <a:pt x="16648" y="3070"/>
                  <a:pt x="15742" y="2461"/>
                  <a:pt x="14680" y="2007"/>
                </a:cubicBezTo>
                <a:cubicBezTo>
                  <a:pt x="13616" y="1552"/>
                  <a:pt x="12403" y="1324"/>
                  <a:pt x="11038" y="1324"/>
                </a:cubicBezTo>
                <a:cubicBezTo>
                  <a:pt x="9579" y="1324"/>
                  <a:pt x="8293" y="1559"/>
                  <a:pt x="7183" y="2027"/>
                </a:cubicBezTo>
                <a:cubicBezTo>
                  <a:pt x="6072" y="2496"/>
                  <a:pt x="5135" y="3111"/>
                  <a:pt x="4374" y="3873"/>
                </a:cubicBezTo>
                <a:cubicBezTo>
                  <a:pt x="3612" y="4636"/>
                  <a:pt x="3026" y="5526"/>
                  <a:pt x="2614" y="6543"/>
                </a:cubicBezTo>
                <a:cubicBezTo>
                  <a:pt x="2201" y="7561"/>
                  <a:pt x="1947" y="8605"/>
                  <a:pt x="1852" y="9676"/>
                </a:cubicBezTo>
                <a:cubicBezTo>
                  <a:pt x="1852" y="9676"/>
                  <a:pt x="19750" y="9676"/>
                  <a:pt x="19750" y="9676"/>
                </a:cubicBezTo>
                <a:close/>
                <a:moveTo>
                  <a:pt x="1804" y="11000"/>
                </a:moveTo>
                <a:lnTo>
                  <a:pt x="1804" y="11242"/>
                </a:lnTo>
                <a:cubicBezTo>
                  <a:pt x="1804" y="12446"/>
                  <a:pt x="1994" y="13597"/>
                  <a:pt x="2375" y="14694"/>
                </a:cubicBezTo>
                <a:cubicBezTo>
                  <a:pt x="2756" y="15792"/>
                  <a:pt x="3319" y="16756"/>
                  <a:pt x="4065" y="17584"/>
                </a:cubicBezTo>
                <a:cubicBezTo>
                  <a:pt x="4811" y="18415"/>
                  <a:pt x="5746" y="19070"/>
                  <a:pt x="6874" y="19552"/>
                </a:cubicBezTo>
                <a:cubicBezTo>
                  <a:pt x="8000" y="20034"/>
                  <a:pt x="9309" y="20276"/>
                  <a:pt x="10801" y="20276"/>
                </a:cubicBezTo>
                <a:cubicBezTo>
                  <a:pt x="13244" y="20276"/>
                  <a:pt x="15180" y="19734"/>
                  <a:pt x="16608" y="18650"/>
                </a:cubicBezTo>
                <a:cubicBezTo>
                  <a:pt x="18036" y="17566"/>
                  <a:pt x="19019" y="16060"/>
                  <a:pt x="19559" y="14132"/>
                </a:cubicBezTo>
                <a:lnTo>
                  <a:pt x="21363" y="14132"/>
                </a:lnTo>
                <a:cubicBezTo>
                  <a:pt x="20824" y="16542"/>
                  <a:pt x="19661" y="18387"/>
                  <a:pt x="17873" y="19672"/>
                </a:cubicBezTo>
                <a:cubicBezTo>
                  <a:pt x="16086" y="20956"/>
                  <a:pt x="13720" y="21600"/>
                  <a:pt x="10776" y="21600"/>
                </a:cubicBezTo>
                <a:cubicBezTo>
                  <a:pt x="8972" y="21600"/>
                  <a:pt x="7397" y="21326"/>
                  <a:pt x="6053" y="20777"/>
                </a:cubicBezTo>
                <a:cubicBezTo>
                  <a:pt x="4707" y="20228"/>
                  <a:pt x="3585" y="19478"/>
                  <a:pt x="2682" y="18528"/>
                </a:cubicBezTo>
                <a:cubicBezTo>
                  <a:pt x="1781" y="17580"/>
                  <a:pt x="1107" y="16454"/>
                  <a:pt x="665" y="15156"/>
                </a:cubicBezTo>
                <a:cubicBezTo>
                  <a:pt x="221" y="13857"/>
                  <a:pt x="0" y="12459"/>
                  <a:pt x="0" y="10960"/>
                </a:cubicBezTo>
                <a:cubicBezTo>
                  <a:pt x="0" y="9514"/>
                  <a:pt x="229" y="8130"/>
                  <a:pt x="689" y="6804"/>
                </a:cubicBezTo>
                <a:cubicBezTo>
                  <a:pt x="1147" y="5480"/>
                  <a:pt x="1835" y="4315"/>
                  <a:pt x="2753" y="3312"/>
                </a:cubicBezTo>
                <a:cubicBezTo>
                  <a:pt x="3671" y="2306"/>
                  <a:pt x="4819" y="1504"/>
                  <a:pt x="6196" y="902"/>
                </a:cubicBezTo>
                <a:cubicBezTo>
                  <a:pt x="7572" y="300"/>
                  <a:pt x="9193" y="0"/>
                  <a:pt x="11061" y="0"/>
                </a:cubicBezTo>
                <a:cubicBezTo>
                  <a:pt x="12771" y="0"/>
                  <a:pt x="14282" y="268"/>
                  <a:pt x="15595" y="803"/>
                </a:cubicBezTo>
                <a:cubicBezTo>
                  <a:pt x="16908" y="1338"/>
                  <a:pt x="18008" y="2067"/>
                  <a:pt x="18895" y="2989"/>
                </a:cubicBezTo>
                <a:cubicBezTo>
                  <a:pt x="19780" y="3914"/>
                  <a:pt x="20453" y="4984"/>
                  <a:pt x="20913" y="6202"/>
                </a:cubicBezTo>
                <a:cubicBezTo>
                  <a:pt x="21371" y="7420"/>
                  <a:pt x="21600" y="8725"/>
                  <a:pt x="21600" y="10116"/>
                </a:cubicBezTo>
                <a:cubicBezTo>
                  <a:pt x="21600" y="10252"/>
                  <a:pt x="21592" y="10404"/>
                  <a:pt x="21577" y="10580"/>
                </a:cubicBezTo>
                <a:cubicBezTo>
                  <a:pt x="21560" y="10753"/>
                  <a:pt x="21554" y="10893"/>
                  <a:pt x="21554" y="11000"/>
                </a:cubicBezTo>
                <a:cubicBezTo>
                  <a:pt x="21554" y="11000"/>
                  <a:pt x="1804" y="11000"/>
                  <a:pt x="1804" y="110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 name="Shape 3806"/>
          <p:cNvSpPr/>
          <p:nvPr/>
        </p:nvSpPr>
        <p:spPr>
          <a:xfrm>
            <a:off x="2629073" y="1122116"/>
            <a:ext cx="38487" cy="83622"/>
          </a:xfrm>
          <a:custGeom>
            <a:avLst/>
            <a:gdLst/>
            <a:ahLst/>
            <a:cxnLst>
              <a:cxn ang="0">
                <a:pos x="wd2" y="hd2"/>
              </a:cxn>
              <a:cxn ang="5400000">
                <a:pos x="wd2" y="hd2"/>
              </a:cxn>
              <a:cxn ang="10800000">
                <a:pos x="wd2" y="hd2"/>
              </a:cxn>
              <a:cxn ang="16200000">
                <a:pos x="wd2" y="hd2"/>
              </a:cxn>
            </a:cxnLst>
            <a:rect l="0" t="0" r="r" b="b"/>
            <a:pathLst>
              <a:path w="21600" h="21578" extrusionOk="0">
                <a:moveTo>
                  <a:pt x="3449" y="4887"/>
                </a:moveTo>
                <a:lnTo>
                  <a:pt x="3720" y="4887"/>
                </a:lnTo>
                <a:cubicBezTo>
                  <a:pt x="4142" y="4192"/>
                  <a:pt x="4914" y="3538"/>
                  <a:pt x="6035" y="2926"/>
                </a:cubicBezTo>
                <a:cubicBezTo>
                  <a:pt x="7153" y="2315"/>
                  <a:pt x="8514" y="1785"/>
                  <a:pt x="10120" y="1340"/>
                </a:cubicBezTo>
                <a:cubicBezTo>
                  <a:pt x="11720" y="896"/>
                  <a:pt x="13506" y="553"/>
                  <a:pt x="15474" y="318"/>
                </a:cubicBezTo>
                <a:cubicBezTo>
                  <a:pt x="17440" y="81"/>
                  <a:pt x="19481" y="-22"/>
                  <a:pt x="21600" y="4"/>
                </a:cubicBezTo>
                <a:lnTo>
                  <a:pt x="21600" y="1591"/>
                </a:lnTo>
                <a:cubicBezTo>
                  <a:pt x="19786" y="1479"/>
                  <a:pt x="17711" y="1562"/>
                  <a:pt x="15383" y="1841"/>
                </a:cubicBezTo>
                <a:cubicBezTo>
                  <a:pt x="13052" y="2119"/>
                  <a:pt x="10829" y="2732"/>
                  <a:pt x="8712" y="3677"/>
                </a:cubicBezTo>
                <a:cubicBezTo>
                  <a:pt x="7865" y="4094"/>
                  <a:pt x="7124" y="4499"/>
                  <a:pt x="6488" y="4887"/>
                </a:cubicBezTo>
                <a:cubicBezTo>
                  <a:pt x="5852" y="5278"/>
                  <a:pt x="5323" y="5707"/>
                  <a:pt x="4901" y="6182"/>
                </a:cubicBezTo>
                <a:cubicBezTo>
                  <a:pt x="4476" y="6654"/>
                  <a:pt x="4142" y="7181"/>
                  <a:pt x="3902" y="7766"/>
                </a:cubicBezTo>
                <a:cubicBezTo>
                  <a:pt x="3660" y="8351"/>
                  <a:pt x="3509" y="9046"/>
                  <a:pt x="3449" y="9852"/>
                </a:cubicBezTo>
                <a:lnTo>
                  <a:pt x="3449" y="21578"/>
                </a:lnTo>
                <a:lnTo>
                  <a:pt x="0" y="21578"/>
                </a:lnTo>
                <a:lnTo>
                  <a:pt x="0" y="129"/>
                </a:lnTo>
                <a:lnTo>
                  <a:pt x="3449" y="129"/>
                </a:lnTo>
                <a:cubicBezTo>
                  <a:pt x="3449" y="129"/>
                  <a:pt x="3449" y="4887"/>
                  <a:pt x="3449" y="488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 name="Shape 3807"/>
          <p:cNvSpPr/>
          <p:nvPr/>
        </p:nvSpPr>
        <p:spPr>
          <a:xfrm>
            <a:off x="2667123" y="1122117"/>
            <a:ext cx="73258" cy="86996"/>
          </a:xfrm>
          <a:custGeom>
            <a:avLst/>
            <a:gdLst/>
            <a:ahLst/>
            <a:cxnLst>
              <a:cxn ang="0">
                <a:pos x="wd2" y="hd2"/>
              </a:cxn>
              <a:cxn ang="5400000">
                <a:pos x="wd2" y="hd2"/>
              </a:cxn>
              <a:cxn ang="10800000">
                <a:pos x="wd2" y="hd2"/>
              </a:cxn>
              <a:cxn ang="16200000">
                <a:pos x="wd2" y="hd2"/>
              </a:cxn>
            </a:cxnLst>
            <a:rect l="0" t="0" r="r" b="b"/>
            <a:pathLst>
              <a:path w="21600" h="21600" extrusionOk="0">
                <a:moveTo>
                  <a:pt x="19548" y="6864"/>
                </a:moveTo>
                <a:cubicBezTo>
                  <a:pt x="19454" y="5955"/>
                  <a:pt x="19175" y="5153"/>
                  <a:pt x="18714" y="4456"/>
                </a:cubicBezTo>
                <a:cubicBezTo>
                  <a:pt x="18253" y="3760"/>
                  <a:pt x="17657" y="3185"/>
                  <a:pt x="16927" y="2729"/>
                </a:cubicBezTo>
                <a:cubicBezTo>
                  <a:pt x="16195" y="2274"/>
                  <a:pt x="15345" y="1926"/>
                  <a:pt x="14376" y="1686"/>
                </a:cubicBezTo>
                <a:cubicBezTo>
                  <a:pt x="13406" y="1444"/>
                  <a:pt x="12365" y="1324"/>
                  <a:pt x="11253" y="1324"/>
                </a:cubicBezTo>
                <a:cubicBezTo>
                  <a:pt x="9726" y="1324"/>
                  <a:pt x="8376" y="1585"/>
                  <a:pt x="7200" y="2106"/>
                </a:cubicBezTo>
                <a:cubicBezTo>
                  <a:pt x="6023" y="2629"/>
                  <a:pt x="5037" y="3326"/>
                  <a:pt x="4244" y="4195"/>
                </a:cubicBezTo>
                <a:cubicBezTo>
                  <a:pt x="3448" y="5065"/>
                  <a:pt x="2844" y="6054"/>
                  <a:pt x="2432" y="7166"/>
                </a:cubicBezTo>
                <a:cubicBezTo>
                  <a:pt x="2019" y="8278"/>
                  <a:pt x="1812" y="9422"/>
                  <a:pt x="1812" y="10598"/>
                </a:cubicBezTo>
                <a:cubicBezTo>
                  <a:pt x="1812" y="11991"/>
                  <a:pt x="2002" y="13276"/>
                  <a:pt x="2384" y="14452"/>
                </a:cubicBezTo>
                <a:cubicBezTo>
                  <a:pt x="2765" y="15631"/>
                  <a:pt x="3353" y="16655"/>
                  <a:pt x="4148" y="17524"/>
                </a:cubicBezTo>
                <a:cubicBezTo>
                  <a:pt x="4943" y="18394"/>
                  <a:pt x="5929" y="19070"/>
                  <a:pt x="7105" y="19552"/>
                </a:cubicBezTo>
                <a:cubicBezTo>
                  <a:pt x="8280" y="20034"/>
                  <a:pt x="9663" y="20276"/>
                  <a:pt x="11253" y="20276"/>
                </a:cubicBezTo>
                <a:cubicBezTo>
                  <a:pt x="12397" y="20276"/>
                  <a:pt x="13453" y="20115"/>
                  <a:pt x="14424" y="19794"/>
                </a:cubicBezTo>
                <a:cubicBezTo>
                  <a:pt x="15393" y="19471"/>
                  <a:pt x="16251" y="19031"/>
                  <a:pt x="16998" y="18468"/>
                </a:cubicBezTo>
                <a:cubicBezTo>
                  <a:pt x="17745" y="17905"/>
                  <a:pt x="18357" y="17232"/>
                  <a:pt x="18834" y="16440"/>
                </a:cubicBezTo>
                <a:cubicBezTo>
                  <a:pt x="19310" y="15652"/>
                  <a:pt x="19628" y="14789"/>
                  <a:pt x="19788" y="13850"/>
                </a:cubicBezTo>
                <a:lnTo>
                  <a:pt x="21600" y="13850"/>
                </a:lnTo>
                <a:cubicBezTo>
                  <a:pt x="21408" y="15082"/>
                  <a:pt x="21011" y="16180"/>
                  <a:pt x="20407" y="17144"/>
                </a:cubicBezTo>
                <a:cubicBezTo>
                  <a:pt x="19803" y="18108"/>
                  <a:pt x="19040" y="18918"/>
                  <a:pt x="18119" y="19573"/>
                </a:cubicBezTo>
                <a:cubicBezTo>
                  <a:pt x="17197" y="20228"/>
                  <a:pt x="16148" y="20730"/>
                  <a:pt x="14972" y="21079"/>
                </a:cubicBezTo>
                <a:cubicBezTo>
                  <a:pt x="13795" y="21425"/>
                  <a:pt x="12556" y="21600"/>
                  <a:pt x="11253" y="21600"/>
                </a:cubicBezTo>
                <a:cubicBezTo>
                  <a:pt x="9250" y="21600"/>
                  <a:pt x="7541" y="21298"/>
                  <a:pt x="6127" y="20696"/>
                </a:cubicBezTo>
                <a:cubicBezTo>
                  <a:pt x="4713" y="20094"/>
                  <a:pt x="3553" y="19284"/>
                  <a:pt x="2646" y="18267"/>
                </a:cubicBezTo>
                <a:cubicBezTo>
                  <a:pt x="1741" y="17250"/>
                  <a:pt x="1072" y="16078"/>
                  <a:pt x="644" y="14754"/>
                </a:cubicBezTo>
                <a:cubicBezTo>
                  <a:pt x="215" y="13428"/>
                  <a:pt x="0" y="12044"/>
                  <a:pt x="0" y="10598"/>
                </a:cubicBezTo>
                <a:cubicBezTo>
                  <a:pt x="0" y="9154"/>
                  <a:pt x="245" y="7789"/>
                  <a:pt x="740" y="6504"/>
                </a:cubicBezTo>
                <a:cubicBezTo>
                  <a:pt x="1231" y="5220"/>
                  <a:pt x="1954" y="4094"/>
                  <a:pt x="2909" y="3130"/>
                </a:cubicBezTo>
                <a:cubicBezTo>
                  <a:pt x="3862" y="2168"/>
                  <a:pt x="5037" y="1405"/>
                  <a:pt x="6437" y="842"/>
                </a:cubicBezTo>
                <a:cubicBezTo>
                  <a:pt x="7835" y="279"/>
                  <a:pt x="9440" y="0"/>
                  <a:pt x="11253" y="0"/>
                </a:cubicBezTo>
                <a:cubicBezTo>
                  <a:pt x="12587" y="0"/>
                  <a:pt x="13835" y="138"/>
                  <a:pt x="14996" y="420"/>
                </a:cubicBezTo>
                <a:cubicBezTo>
                  <a:pt x="16156" y="701"/>
                  <a:pt x="17189" y="1123"/>
                  <a:pt x="18095" y="1686"/>
                </a:cubicBezTo>
                <a:cubicBezTo>
                  <a:pt x="19001" y="2246"/>
                  <a:pt x="19740" y="2964"/>
                  <a:pt x="20313" y="3833"/>
                </a:cubicBezTo>
                <a:cubicBezTo>
                  <a:pt x="20884" y="4703"/>
                  <a:pt x="21233" y="5713"/>
                  <a:pt x="21360" y="6864"/>
                </a:cubicBezTo>
                <a:cubicBezTo>
                  <a:pt x="21360" y="6864"/>
                  <a:pt x="19548" y="6864"/>
                  <a:pt x="19548" y="686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 name="Shape 3808"/>
          <p:cNvSpPr/>
          <p:nvPr/>
        </p:nvSpPr>
        <p:spPr>
          <a:xfrm>
            <a:off x="2752736" y="1122117"/>
            <a:ext cx="73578" cy="86996"/>
          </a:xfrm>
          <a:custGeom>
            <a:avLst/>
            <a:gdLst/>
            <a:ahLst/>
            <a:cxnLst>
              <a:cxn ang="0">
                <a:pos x="wd2" y="hd2"/>
              </a:cxn>
              <a:cxn ang="5400000">
                <a:pos x="wd2" y="hd2"/>
              </a:cxn>
              <a:cxn ang="10800000">
                <a:pos x="wd2" y="hd2"/>
              </a:cxn>
              <a:cxn ang="16200000">
                <a:pos x="wd2" y="hd2"/>
              </a:cxn>
            </a:cxnLst>
            <a:rect l="0" t="0" r="r" b="b"/>
            <a:pathLst>
              <a:path w="21600" h="21600" extrusionOk="0">
                <a:moveTo>
                  <a:pt x="19750" y="9676"/>
                </a:moveTo>
                <a:cubicBezTo>
                  <a:pt x="19686" y="8550"/>
                  <a:pt x="19463" y="7487"/>
                  <a:pt x="19083" y="6483"/>
                </a:cubicBezTo>
                <a:cubicBezTo>
                  <a:pt x="18701" y="5480"/>
                  <a:pt x="18139" y="4597"/>
                  <a:pt x="17393" y="3833"/>
                </a:cubicBezTo>
                <a:cubicBezTo>
                  <a:pt x="16648" y="3070"/>
                  <a:pt x="15742" y="2461"/>
                  <a:pt x="14680" y="2007"/>
                </a:cubicBezTo>
                <a:cubicBezTo>
                  <a:pt x="13616" y="1552"/>
                  <a:pt x="12403" y="1324"/>
                  <a:pt x="11038" y="1324"/>
                </a:cubicBezTo>
                <a:cubicBezTo>
                  <a:pt x="9579" y="1324"/>
                  <a:pt x="8293" y="1559"/>
                  <a:pt x="7183" y="2027"/>
                </a:cubicBezTo>
                <a:cubicBezTo>
                  <a:pt x="6072" y="2496"/>
                  <a:pt x="5135" y="3111"/>
                  <a:pt x="4374" y="3873"/>
                </a:cubicBezTo>
                <a:cubicBezTo>
                  <a:pt x="3612" y="4636"/>
                  <a:pt x="3026" y="5526"/>
                  <a:pt x="2614" y="6543"/>
                </a:cubicBezTo>
                <a:cubicBezTo>
                  <a:pt x="2201" y="7561"/>
                  <a:pt x="1947" y="8605"/>
                  <a:pt x="1852" y="9676"/>
                </a:cubicBezTo>
                <a:cubicBezTo>
                  <a:pt x="1852" y="9676"/>
                  <a:pt x="19750" y="9676"/>
                  <a:pt x="19750" y="9676"/>
                </a:cubicBezTo>
                <a:close/>
                <a:moveTo>
                  <a:pt x="1804" y="11000"/>
                </a:moveTo>
                <a:lnTo>
                  <a:pt x="1804" y="11242"/>
                </a:lnTo>
                <a:cubicBezTo>
                  <a:pt x="1804" y="12446"/>
                  <a:pt x="1994" y="13597"/>
                  <a:pt x="2375" y="14694"/>
                </a:cubicBezTo>
                <a:cubicBezTo>
                  <a:pt x="2756" y="15792"/>
                  <a:pt x="3319" y="16756"/>
                  <a:pt x="4065" y="17584"/>
                </a:cubicBezTo>
                <a:cubicBezTo>
                  <a:pt x="4811" y="18415"/>
                  <a:pt x="5746" y="19070"/>
                  <a:pt x="6874" y="19552"/>
                </a:cubicBezTo>
                <a:cubicBezTo>
                  <a:pt x="8000" y="20034"/>
                  <a:pt x="9309" y="20276"/>
                  <a:pt x="10801" y="20276"/>
                </a:cubicBezTo>
                <a:cubicBezTo>
                  <a:pt x="13244" y="20276"/>
                  <a:pt x="15180" y="19734"/>
                  <a:pt x="16608" y="18650"/>
                </a:cubicBezTo>
                <a:cubicBezTo>
                  <a:pt x="18036" y="17566"/>
                  <a:pt x="19019" y="16060"/>
                  <a:pt x="19559" y="14132"/>
                </a:cubicBezTo>
                <a:lnTo>
                  <a:pt x="21363" y="14132"/>
                </a:lnTo>
                <a:cubicBezTo>
                  <a:pt x="20824" y="16542"/>
                  <a:pt x="19661" y="18387"/>
                  <a:pt x="17873" y="19672"/>
                </a:cubicBezTo>
                <a:cubicBezTo>
                  <a:pt x="16086" y="20956"/>
                  <a:pt x="13720" y="21600"/>
                  <a:pt x="10776" y="21600"/>
                </a:cubicBezTo>
                <a:cubicBezTo>
                  <a:pt x="8972" y="21600"/>
                  <a:pt x="7397" y="21326"/>
                  <a:pt x="6053" y="20777"/>
                </a:cubicBezTo>
                <a:cubicBezTo>
                  <a:pt x="4707" y="20228"/>
                  <a:pt x="3585" y="19478"/>
                  <a:pt x="2682" y="18528"/>
                </a:cubicBezTo>
                <a:cubicBezTo>
                  <a:pt x="1781" y="17580"/>
                  <a:pt x="1107" y="16454"/>
                  <a:pt x="665" y="15156"/>
                </a:cubicBezTo>
                <a:cubicBezTo>
                  <a:pt x="221" y="13857"/>
                  <a:pt x="0" y="12459"/>
                  <a:pt x="0" y="10960"/>
                </a:cubicBezTo>
                <a:cubicBezTo>
                  <a:pt x="0" y="9514"/>
                  <a:pt x="229" y="8130"/>
                  <a:pt x="689" y="6804"/>
                </a:cubicBezTo>
                <a:cubicBezTo>
                  <a:pt x="1147" y="5480"/>
                  <a:pt x="1835" y="4315"/>
                  <a:pt x="2753" y="3312"/>
                </a:cubicBezTo>
                <a:cubicBezTo>
                  <a:pt x="3671" y="2306"/>
                  <a:pt x="4819" y="1504"/>
                  <a:pt x="6196" y="902"/>
                </a:cubicBezTo>
                <a:cubicBezTo>
                  <a:pt x="7572" y="300"/>
                  <a:pt x="9193" y="0"/>
                  <a:pt x="11061" y="0"/>
                </a:cubicBezTo>
                <a:cubicBezTo>
                  <a:pt x="12771" y="0"/>
                  <a:pt x="14282" y="268"/>
                  <a:pt x="15595" y="803"/>
                </a:cubicBezTo>
                <a:cubicBezTo>
                  <a:pt x="16908" y="1338"/>
                  <a:pt x="18008" y="2067"/>
                  <a:pt x="18895" y="2989"/>
                </a:cubicBezTo>
                <a:cubicBezTo>
                  <a:pt x="19780" y="3914"/>
                  <a:pt x="20453" y="4984"/>
                  <a:pt x="20913" y="6202"/>
                </a:cubicBezTo>
                <a:cubicBezTo>
                  <a:pt x="21371" y="7420"/>
                  <a:pt x="21600" y="8725"/>
                  <a:pt x="21600" y="10116"/>
                </a:cubicBezTo>
                <a:cubicBezTo>
                  <a:pt x="21600" y="10252"/>
                  <a:pt x="21592" y="10404"/>
                  <a:pt x="21577" y="10580"/>
                </a:cubicBezTo>
                <a:cubicBezTo>
                  <a:pt x="21560" y="10753"/>
                  <a:pt x="21554" y="10893"/>
                  <a:pt x="21554" y="11000"/>
                </a:cubicBezTo>
                <a:cubicBezTo>
                  <a:pt x="21554" y="11000"/>
                  <a:pt x="1804" y="11000"/>
                  <a:pt x="1804" y="110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 name="Shape 3809"/>
          <p:cNvSpPr/>
          <p:nvPr/>
        </p:nvSpPr>
        <p:spPr>
          <a:xfrm>
            <a:off x="6586270" y="1079311"/>
            <a:ext cx="145703" cy="1154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9" y="0"/>
                </a:lnTo>
                <a:lnTo>
                  <a:pt x="5538" y="20178"/>
                </a:lnTo>
                <a:lnTo>
                  <a:pt x="5586" y="20178"/>
                </a:lnTo>
                <a:lnTo>
                  <a:pt x="10117" y="0"/>
                </a:lnTo>
                <a:lnTo>
                  <a:pt x="11435" y="0"/>
                </a:lnTo>
                <a:lnTo>
                  <a:pt x="16038" y="20178"/>
                </a:lnTo>
                <a:lnTo>
                  <a:pt x="16086" y="20178"/>
                </a:lnTo>
                <a:lnTo>
                  <a:pt x="20473" y="0"/>
                </a:lnTo>
                <a:lnTo>
                  <a:pt x="21600" y="0"/>
                </a:lnTo>
                <a:lnTo>
                  <a:pt x="16686" y="21600"/>
                </a:lnTo>
                <a:lnTo>
                  <a:pt x="15487" y="21600"/>
                </a:lnTo>
                <a:lnTo>
                  <a:pt x="10788" y="1150"/>
                </a:lnTo>
                <a:lnTo>
                  <a:pt x="10740" y="1150"/>
                </a:lnTo>
                <a:lnTo>
                  <a:pt x="6113" y="21600"/>
                </a:lnTo>
                <a:lnTo>
                  <a:pt x="4938" y="21600"/>
                </a:lnTo>
                <a:cubicBezTo>
                  <a:pt x="4938"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 name="Shape 3810"/>
          <p:cNvSpPr/>
          <p:nvPr/>
        </p:nvSpPr>
        <p:spPr>
          <a:xfrm>
            <a:off x="6728958" y="1107848"/>
            <a:ext cx="73583" cy="86996"/>
          </a:xfrm>
          <a:custGeom>
            <a:avLst/>
            <a:gdLst/>
            <a:ahLst/>
            <a:cxnLst>
              <a:cxn ang="0">
                <a:pos x="wd2" y="hd2"/>
              </a:cxn>
              <a:cxn ang="5400000">
                <a:pos x="wd2" y="hd2"/>
              </a:cxn>
              <a:cxn ang="10800000">
                <a:pos x="wd2" y="hd2"/>
              </a:cxn>
              <a:cxn ang="16200000">
                <a:pos x="wd2" y="hd2"/>
              </a:cxn>
            </a:cxnLst>
            <a:rect l="0" t="0" r="r" b="b"/>
            <a:pathLst>
              <a:path w="21600" h="21600" extrusionOk="0">
                <a:moveTo>
                  <a:pt x="19748" y="9676"/>
                </a:moveTo>
                <a:cubicBezTo>
                  <a:pt x="19686" y="8552"/>
                  <a:pt x="19462" y="7487"/>
                  <a:pt x="19083" y="6483"/>
                </a:cubicBezTo>
                <a:cubicBezTo>
                  <a:pt x="18701" y="5480"/>
                  <a:pt x="18140" y="4597"/>
                  <a:pt x="17392" y="3833"/>
                </a:cubicBezTo>
                <a:cubicBezTo>
                  <a:pt x="16648" y="3070"/>
                  <a:pt x="15743" y="2463"/>
                  <a:pt x="14679" y="2007"/>
                </a:cubicBezTo>
                <a:cubicBezTo>
                  <a:pt x="13616" y="1552"/>
                  <a:pt x="12402" y="1324"/>
                  <a:pt x="11039" y="1324"/>
                </a:cubicBezTo>
                <a:cubicBezTo>
                  <a:pt x="9580" y="1324"/>
                  <a:pt x="8293" y="1559"/>
                  <a:pt x="7183" y="2027"/>
                </a:cubicBezTo>
                <a:cubicBezTo>
                  <a:pt x="6073" y="2496"/>
                  <a:pt x="5135" y="3111"/>
                  <a:pt x="4374" y="3875"/>
                </a:cubicBezTo>
                <a:cubicBezTo>
                  <a:pt x="3613" y="4636"/>
                  <a:pt x="3027" y="5526"/>
                  <a:pt x="2614" y="6543"/>
                </a:cubicBezTo>
                <a:cubicBezTo>
                  <a:pt x="2201" y="7561"/>
                  <a:pt x="1947" y="8605"/>
                  <a:pt x="1852" y="9676"/>
                </a:cubicBezTo>
                <a:cubicBezTo>
                  <a:pt x="1852" y="9676"/>
                  <a:pt x="19748" y="9676"/>
                  <a:pt x="19748" y="9676"/>
                </a:cubicBezTo>
                <a:close/>
                <a:moveTo>
                  <a:pt x="1805" y="11002"/>
                </a:moveTo>
                <a:lnTo>
                  <a:pt x="1805" y="11242"/>
                </a:lnTo>
                <a:cubicBezTo>
                  <a:pt x="1805" y="12446"/>
                  <a:pt x="1995" y="13597"/>
                  <a:pt x="2375" y="14694"/>
                </a:cubicBezTo>
                <a:cubicBezTo>
                  <a:pt x="2757" y="15792"/>
                  <a:pt x="3319" y="16756"/>
                  <a:pt x="4066" y="17584"/>
                </a:cubicBezTo>
                <a:cubicBezTo>
                  <a:pt x="4810" y="18415"/>
                  <a:pt x="5746" y="19072"/>
                  <a:pt x="6875" y="19552"/>
                </a:cubicBezTo>
                <a:cubicBezTo>
                  <a:pt x="8001" y="20034"/>
                  <a:pt x="9310" y="20276"/>
                  <a:pt x="10801" y="20276"/>
                </a:cubicBezTo>
                <a:cubicBezTo>
                  <a:pt x="13245" y="20276"/>
                  <a:pt x="15181" y="19734"/>
                  <a:pt x="16607" y="18650"/>
                </a:cubicBezTo>
                <a:cubicBezTo>
                  <a:pt x="18036" y="17566"/>
                  <a:pt x="19018" y="16060"/>
                  <a:pt x="19558" y="14132"/>
                </a:cubicBezTo>
                <a:lnTo>
                  <a:pt x="21363" y="14132"/>
                </a:lnTo>
                <a:cubicBezTo>
                  <a:pt x="20823" y="16542"/>
                  <a:pt x="19661" y="18389"/>
                  <a:pt x="17872" y="19674"/>
                </a:cubicBezTo>
                <a:cubicBezTo>
                  <a:pt x="16086" y="20959"/>
                  <a:pt x="13719" y="21600"/>
                  <a:pt x="10777" y="21600"/>
                </a:cubicBezTo>
                <a:cubicBezTo>
                  <a:pt x="8972" y="21600"/>
                  <a:pt x="7398" y="21326"/>
                  <a:pt x="6054" y="20777"/>
                </a:cubicBezTo>
                <a:cubicBezTo>
                  <a:pt x="4707" y="20230"/>
                  <a:pt x="3586" y="19480"/>
                  <a:pt x="2683" y="18530"/>
                </a:cubicBezTo>
                <a:cubicBezTo>
                  <a:pt x="1781" y="17580"/>
                  <a:pt x="1108" y="16454"/>
                  <a:pt x="665" y="15156"/>
                </a:cubicBezTo>
                <a:cubicBezTo>
                  <a:pt x="221" y="13860"/>
                  <a:pt x="0" y="12459"/>
                  <a:pt x="0" y="10960"/>
                </a:cubicBezTo>
                <a:cubicBezTo>
                  <a:pt x="0" y="9514"/>
                  <a:pt x="229" y="8130"/>
                  <a:pt x="690" y="6804"/>
                </a:cubicBezTo>
                <a:cubicBezTo>
                  <a:pt x="1148" y="5480"/>
                  <a:pt x="1835" y="4315"/>
                  <a:pt x="2754" y="3312"/>
                </a:cubicBezTo>
                <a:cubicBezTo>
                  <a:pt x="3670" y="2309"/>
                  <a:pt x="4818" y="1506"/>
                  <a:pt x="6196" y="902"/>
                </a:cubicBezTo>
                <a:cubicBezTo>
                  <a:pt x="7573" y="300"/>
                  <a:pt x="9192" y="0"/>
                  <a:pt x="11060" y="0"/>
                </a:cubicBezTo>
                <a:cubicBezTo>
                  <a:pt x="12770" y="0"/>
                  <a:pt x="14281" y="268"/>
                  <a:pt x="15595" y="803"/>
                </a:cubicBezTo>
                <a:cubicBezTo>
                  <a:pt x="16907" y="1338"/>
                  <a:pt x="18009" y="2067"/>
                  <a:pt x="18895" y="2991"/>
                </a:cubicBezTo>
                <a:cubicBezTo>
                  <a:pt x="19778" y="3914"/>
                  <a:pt x="20452" y="4984"/>
                  <a:pt x="20913" y="6202"/>
                </a:cubicBezTo>
                <a:cubicBezTo>
                  <a:pt x="21371" y="7422"/>
                  <a:pt x="21600" y="8725"/>
                  <a:pt x="21600" y="10118"/>
                </a:cubicBezTo>
                <a:cubicBezTo>
                  <a:pt x="21600" y="10252"/>
                  <a:pt x="21592" y="10404"/>
                  <a:pt x="21575" y="10580"/>
                </a:cubicBezTo>
                <a:cubicBezTo>
                  <a:pt x="21559" y="10753"/>
                  <a:pt x="21554" y="10893"/>
                  <a:pt x="21554" y="11002"/>
                </a:cubicBezTo>
                <a:cubicBezTo>
                  <a:pt x="21554" y="11002"/>
                  <a:pt x="1805" y="11002"/>
                  <a:pt x="1805" y="1100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 name="Shape 3811"/>
          <p:cNvSpPr/>
          <p:nvPr/>
        </p:nvSpPr>
        <p:spPr>
          <a:xfrm>
            <a:off x="6819327" y="1079311"/>
            <a:ext cx="74066" cy="117401"/>
          </a:xfrm>
          <a:custGeom>
            <a:avLst/>
            <a:gdLst/>
            <a:ahLst/>
            <a:cxnLst>
              <a:cxn ang="0">
                <a:pos x="wd2" y="hd2"/>
              </a:cxn>
              <a:cxn ang="5400000">
                <a:pos x="wd2" y="hd2"/>
              </a:cxn>
              <a:cxn ang="10800000">
                <a:pos x="wd2" y="hd2"/>
              </a:cxn>
              <a:cxn ang="16200000">
                <a:pos x="wd2" y="hd2"/>
              </a:cxn>
            </a:cxnLst>
            <a:rect l="0" t="0" r="r" b="b"/>
            <a:pathLst>
              <a:path w="21600" h="21600" extrusionOk="0">
                <a:moveTo>
                  <a:pt x="11060" y="20619"/>
                </a:moveTo>
                <a:cubicBezTo>
                  <a:pt x="12667" y="20619"/>
                  <a:pt x="14023" y="20400"/>
                  <a:pt x="15127" y="19964"/>
                </a:cubicBezTo>
                <a:cubicBezTo>
                  <a:pt x="16229" y="19529"/>
                  <a:pt x="17127" y="18958"/>
                  <a:pt x="17822" y="18254"/>
                </a:cubicBezTo>
                <a:cubicBezTo>
                  <a:pt x="18516" y="17549"/>
                  <a:pt x="19020" y="16756"/>
                  <a:pt x="19335" y="15873"/>
                </a:cubicBezTo>
                <a:cubicBezTo>
                  <a:pt x="19649" y="14991"/>
                  <a:pt x="19808" y="14112"/>
                  <a:pt x="19808" y="13241"/>
                </a:cubicBezTo>
                <a:cubicBezTo>
                  <a:pt x="19808" y="12388"/>
                  <a:pt x="19626" y="11564"/>
                  <a:pt x="19263" y="10771"/>
                </a:cubicBezTo>
                <a:cubicBezTo>
                  <a:pt x="18902" y="9978"/>
                  <a:pt x="18349" y="9269"/>
                  <a:pt x="17608" y="8643"/>
                </a:cubicBezTo>
                <a:cubicBezTo>
                  <a:pt x="16867" y="8019"/>
                  <a:pt x="15954" y="7518"/>
                  <a:pt x="14866" y="7141"/>
                </a:cubicBezTo>
                <a:cubicBezTo>
                  <a:pt x="13779" y="6765"/>
                  <a:pt x="12511" y="6575"/>
                  <a:pt x="11060" y="6575"/>
                </a:cubicBezTo>
                <a:cubicBezTo>
                  <a:pt x="9483" y="6575"/>
                  <a:pt x="8113" y="6744"/>
                  <a:pt x="6946" y="7081"/>
                </a:cubicBezTo>
                <a:cubicBezTo>
                  <a:pt x="5780" y="7419"/>
                  <a:pt x="4818" y="7884"/>
                  <a:pt x="4062" y="8479"/>
                </a:cubicBezTo>
                <a:cubicBezTo>
                  <a:pt x="3305" y="9075"/>
                  <a:pt x="2738" y="9780"/>
                  <a:pt x="2360" y="10591"/>
                </a:cubicBezTo>
                <a:cubicBezTo>
                  <a:pt x="1980" y="11405"/>
                  <a:pt x="1792" y="12289"/>
                  <a:pt x="1792" y="13241"/>
                </a:cubicBezTo>
                <a:cubicBezTo>
                  <a:pt x="1792" y="14172"/>
                  <a:pt x="1965" y="15085"/>
                  <a:pt x="2312" y="15977"/>
                </a:cubicBezTo>
                <a:cubicBezTo>
                  <a:pt x="2659" y="16869"/>
                  <a:pt x="3202" y="17659"/>
                  <a:pt x="3945" y="18342"/>
                </a:cubicBezTo>
                <a:cubicBezTo>
                  <a:pt x="4684" y="19026"/>
                  <a:pt x="5638" y="19578"/>
                  <a:pt x="6804" y="19993"/>
                </a:cubicBezTo>
                <a:cubicBezTo>
                  <a:pt x="7970" y="20410"/>
                  <a:pt x="9389" y="20619"/>
                  <a:pt x="11060" y="20619"/>
                </a:cubicBezTo>
                <a:close/>
                <a:moveTo>
                  <a:pt x="0" y="0"/>
                </a:moveTo>
                <a:lnTo>
                  <a:pt x="1745" y="0"/>
                </a:lnTo>
                <a:lnTo>
                  <a:pt x="1745" y="9193"/>
                </a:lnTo>
                <a:lnTo>
                  <a:pt x="1840" y="9193"/>
                </a:lnTo>
                <a:cubicBezTo>
                  <a:pt x="2186" y="8599"/>
                  <a:pt x="2674" y="8077"/>
                  <a:pt x="3305" y="7631"/>
                </a:cubicBezTo>
                <a:cubicBezTo>
                  <a:pt x="3935" y="7185"/>
                  <a:pt x="4660" y="6809"/>
                  <a:pt x="5479" y="6502"/>
                </a:cubicBezTo>
                <a:cubicBezTo>
                  <a:pt x="6299" y="6194"/>
                  <a:pt x="7181" y="5965"/>
                  <a:pt x="8126" y="5816"/>
                </a:cubicBezTo>
                <a:cubicBezTo>
                  <a:pt x="9072" y="5667"/>
                  <a:pt x="10050" y="5594"/>
                  <a:pt x="11057" y="5594"/>
                </a:cubicBezTo>
                <a:cubicBezTo>
                  <a:pt x="12855" y="5594"/>
                  <a:pt x="14406" y="5792"/>
                  <a:pt x="15714" y="6189"/>
                </a:cubicBezTo>
                <a:cubicBezTo>
                  <a:pt x="17022" y="6585"/>
                  <a:pt x="18116" y="7130"/>
                  <a:pt x="18999" y="7824"/>
                </a:cubicBezTo>
                <a:cubicBezTo>
                  <a:pt x="19882" y="8520"/>
                  <a:pt x="20535" y="9327"/>
                  <a:pt x="20962" y="10250"/>
                </a:cubicBezTo>
                <a:cubicBezTo>
                  <a:pt x="21387" y="11173"/>
                  <a:pt x="21600" y="12169"/>
                  <a:pt x="21600" y="13241"/>
                </a:cubicBezTo>
                <a:cubicBezTo>
                  <a:pt x="21600" y="15064"/>
                  <a:pt x="21206" y="16527"/>
                  <a:pt x="20417" y="17628"/>
                </a:cubicBezTo>
                <a:cubicBezTo>
                  <a:pt x="19629" y="18729"/>
                  <a:pt x="18684" y="19573"/>
                  <a:pt x="17581" y="20157"/>
                </a:cubicBezTo>
                <a:cubicBezTo>
                  <a:pt x="16478" y="20742"/>
                  <a:pt x="15328" y="21130"/>
                  <a:pt x="14131" y="21318"/>
                </a:cubicBezTo>
                <a:cubicBezTo>
                  <a:pt x="12932" y="21506"/>
                  <a:pt x="11908" y="21600"/>
                  <a:pt x="11057" y="21600"/>
                </a:cubicBezTo>
                <a:cubicBezTo>
                  <a:pt x="9449" y="21600"/>
                  <a:pt x="8087" y="21441"/>
                  <a:pt x="6968" y="21125"/>
                </a:cubicBezTo>
                <a:cubicBezTo>
                  <a:pt x="5849" y="20807"/>
                  <a:pt x="4928" y="20436"/>
                  <a:pt x="4202" y="20009"/>
                </a:cubicBezTo>
                <a:cubicBezTo>
                  <a:pt x="3477" y="19583"/>
                  <a:pt x="2926" y="19161"/>
                  <a:pt x="2548" y="18744"/>
                </a:cubicBezTo>
                <a:cubicBezTo>
                  <a:pt x="2170" y="18327"/>
                  <a:pt x="1933" y="18021"/>
                  <a:pt x="1840" y="17821"/>
                </a:cubicBezTo>
                <a:lnTo>
                  <a:pt x="1746" y="17821"/>
                </a:lnTo>
                <a:lnTo>
                  <a:pt x="1746" y="21243"/>
                </a:lnTo>
                <a:lnTo>
                  <a:pt x="0" y="21243"/>
                </a:lnTo>
                <a:cubicBezTo>
                  <a:pt x="0" y="21243"/>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 name="Shape 3812"/>
          <p:cNvSpPr/>
          <p:nvPr/>
        </p:nvSpPr>
        <p:spPr>
          <a:xfrm>
            <a:off x="2153449" y="3875983"/>
            <a:ext cx="99779" cy="115451"/>
          </a:xfrm>
          <a:custGeom>
            <a:avLst/>
            <a:gdLst/>
            <a:ahLst/>
            <a:cxnLst>
              <a:cxn ang="0">
                <a:pos x="wd2" y="hd2"/>
              </a:cxn>
              <a:cxn ang="5400000">
                <a:pos x="wd2" y="hd2"/>
              </a:cxn>
              <a:cxn ang="10800000">
                <a:pos x="wd2" y="hd2"/>
              </a:cxn>
              <a:cxn ang="16200000">
                <a:pos x="wd2" y="hd2"/>
              </a:cxn>
            </a:cxnLst>
            <a:rect l="0" t="0" r="r" b="b"/>
            <a:pathLst>
              <a:path w="21600" h="21600" extrusionOk="0">
                <a:moveTo>
                  <a:pt x="16314" y="13523"/>
                </a:moveTo>
                <a:lnTo>
                  <a:pt x="10958" y="1300"/>
                </a:lnTo>
                <a:lnTo>
                  <a:pt x="10887" y="1300"/>
                </a:lnTo>
                <a:lnTo>
                  <a:pt x="5321" y="13523"/>
                </a:lnTo>
                <a:cubicBezTo>
                  <a:pt x="5321" y="13523"/>
                  <a:pt x="16314" y="13523"/>
                  <a:pt x="16314" y="13523"/>
                </a:cubicBezTo>
                <a:close/>
                <a:moveTo>
                  <a:pt x="10048" y="0"/>
                </a:moveTo>
                <a:lnTo>
                  <a:pt x="11728" y="0"/>
                </a:lnTo>
                <a:lnTo>
                  <a:pt x="21600" y="21600"/>
                </a:lnTo>
                <a:lnTo>
                  <a:pt x="19955" y="21600"/>
                </a:lnTo>
                <a:lnTo>
                  <a:pt x="16804" y="14673"/>
                </a:lnTo>
                <a:lnTo>
                  <a:pt x="4832" y="14673"/>
                </a:lnTo>
                <a:lnTo>
                  <a:pt x="1646" y="21600"/>
                </a:lnTo>
                <a:lnTo>
                  <a:pt x="0" y="21600"/>
                </a:lnTo>
                <a:cubicBezTo>
                  <a:pt x="0" y="21600"/>
                  <a:pt x="10048" y="0"/>
                  <a:pt x="10048"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 name="Shape 3813"/>
          <p:cNvSpPr/>
          <p:nvPr/>
        </p:nvSpPr>
        <p:spPr>
          <a:xfrm>
            <a:off x="2258086" y="3909277"/>
            <a:ext cx="38487" cy="83617"/>
          </a:xfrm>
          <a:custGeom>
            <a:avLst/>
            <a:gdLst/>
            <a:ahLst/>
            <a:cxnLst>
              <a:cxn ang="0">
                <a:pos x="wd2" y="hd2"/>
              </a:cxn>
              <a:cxn ang="5400000">
                <a:pos x="wd2" y="hd2"/>
              </a:cxn>
              <a:cxn ang="10800000">
                <a:pos x="wd2" y="hd2"/>
              </a:cxn>
              <a:cxn ang="16200000">
                <a:pos x="wd2" y="hd2"/>
              </a:cxn>
            </a:cxnLst>
            <a:rect l="0" t="0" r="r" b="b"/>
            <a:pathLst>
              <a:path w="21600" h="21578" extrusionOk="0">
                <a:moveTo>
                  <a:pt x="3449" y="4887"/>
                </a:moveTo>
                <a:lnTo>
                  <a:pt x="3723" y="4887"/>
                </a:lnTo>
                <a:cubicBezTo>
                  <a:pt x="4145" y="4192"/>
                  <a:pt x="4916" y="3538"/>
                  <a:pt x="6037" y="2927"/>
                </a:cubicBezTo>
                <a:cubicBezTo>
                  <a:pt x="7153" y="2315"/>
                  <a:pt x="8516" y="1785"/>
                  <a:pt x="10120" y="1340"/>
                </a:cubicBezTo>
                <a:cubicBezTo>
                  <a:pt x="11723" y="896"/>
                  <a:pt x="13508" y="556"/>
                  <a:pt x="15474" y="318"/>
                </a:cubicBezTo>
                <a:cubicBezTo>
                  <a:pt x="17440" y="81"/>
                  <a:pt x="19483" y="-22"/>
                  <a:pt x="21600" y="4"/>
                </a:cubicBezTo>
                <a:lnTo>
                  <a:pt x="21600" y="1591"/>
                </a:lnTo>
                <a:cubicBezTo>
                  <a:pt x="19786" y="1481"/>
                  <a:pt x="17713" y="1563"/>
                  <a:pt x="15385" y="1841"/>
                </a:cubicBezTo>
                <a:cubicBezTo>
                  <a:pt x="13055" y="2119"/>
                  <a:pt x="10829" y="2732"/>
                  <a:pt x="8712" y="3677"/>
                </a:cubicBezTo>
                <a:cubicBezTo>
                  <a:pt x="7865" y="4094"/>
                  <a:pt x="7127" y="4499"/>
                  <a:pt x="6491" y="4887"/>
                </a:cubicBezTo>
                <a:cubicBezTo>
                  <a:pt x="5855" y="5278"/>
                  <a:pt x="5323" y="5707"/>
                  <a:pt x="4901" y="6182"/>
                </a:cubicBezTo>
                <a:cubicBezTo>
                  <a:pt x="4478" y="6654"/>
                  <a:pt x="4145" y="7182"/>
                  <a:pt x="3905" y="7767"/>
                </a:cubicBezTo>
                <a:cubicBezTo>
                  <a:pt x="3660" y="8351"/>
                  <a:pt x="3509" y="9047"/>
                  <a:pt x="3449" y="9854"/>
                </a:cubicBezTo>
                <a:lnTo>
                  <a:pt x="3449" y="21578"/>
                </a:lnTo>
                <a:lnTo>
                  <a:pt x="0" y="21578"/>
                </a:lnTo>
                <a:lnTo>
                  <a:pt x="0" y="131"/>
                </a:lnTo>
                <a:lnTo>
                  <a:pt x="3449" y="131"/>
                </a:lnTo>
                <a:cubicBezTo>
                  <a:pt x="3449" y="131"/>
                  <a:pt x="3449" y="4887"/>
                  <a:pt x="3449" y="488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 name="Shape 3814"/>
          <p:cNvSpPr/>
          <p:nvPr/>
        </p:nvSpPr>
        <p:spPr>
          <a:xfrm>
            <a:off x="2300892" y="3909277"/>
            <a:ext cx="38492" cy="83617"/>
          </a:xfrm>
          <a:custGeom>
            <a:avLst/>
            <a:gdLst/>
            <a:ahLst/>
            <a:cxnLst>
              <a:cxn ang="0">
                <a:pos x="wd2" y="hd2"/>
              </a:cxn>
              <a:cxn ang="5400000">
                <a:pos x="wd2" y="hd2"/>
              </a:cxn>
              <a:cxn ang="10800000">
                <a:pos x="wd2" y="hd2"/>
              </a:cxn>
              <a:cxn ang="16200000">
                <a:pos x="wd2" y="hd2"/>
              </a:cxn>
            </a:cxnLst>
            <a:rect l="0" t="0" r="r" b="b"/>
            <a:pathLst>
              <a:path w="21600" h="21578" extrusionOk="0">
                <a:moveTo>
                  <a:pt x="3448" y="4887"/>
                </a:moveTo>
                <a:lnTo>
                  <a:pt x="3719" y="4887"/>
                </a:lnTo>
                <a:cubicBezTo>
                  <a:pt x="4144" y="4192"/>
                  <a:pt x="4913" y="3538"/>
                  <a:pt x="6034" y="2927"/>
                </a:cubicBezTo>
                <a:cubicBezTo>
                  <a:pt x="7155" y="2315"/>
                  <a:pt x="8515" y="1785"/>
                  <a:pt x="10118" y="1340"/>
                </a:cubicBezTo>
                <a:cubicBezTo>
                  <a:pt x="11721" y="896"/>
                  <a:pt x="13507" y="556"/>
                  <a:pt x="15475" y="318"/>
                </a:cubicBezTo>
                <a:cubicBezTo>
                  <a:pt x="17440" y="81"/>
                  <a:pt x="19478" y="-22"/>
                  <a:pt x="21600" y="4"/>
                </a:cubicBezTo>
                <a:lnTo>
                  <a:pt x="21600" y="1591"/>
                </a:lnTo>
                <a:cubicBezTo>
                  <a:pt x="19783" y="1481"/>
                  <a:pt x="17711" y="1563"/>
                  <a:pt x="15381" y="1841"/>
                </a:cubicBezTo>
                <a:cubicBezTo>
                  <a:pt x="13051" y="2119"/>
                  <a:pt x="10830" y="2732"/>
                  <a:pt x="8714" y="3677"/>
                </a:cubicBezTo>
                <a:cubicBezTo>
                  <a:pt x="7864" y="4094"/>
                  <a:pt x="7124" y="4499"/>
                  <a:pt x="6488" y="4887"/>
                </a:cubicBezTo>
                <a:cubicBezTo>
                  <a:pt x="5854" y="5278"/>
                  <a:pt x="5325" y="5707"/>
                  <a:pt x="4903" y="6182"/>
                </a:cubicBezTo>
                <a:cubicBezTo>
                  <a:pt x="4475" y="6654"/>
                  <a:pt x="4144" y="7182"/>
                  <a:pt x="3902" y="7767"/>
                </a:cubicBezTo>
                <a:cubicBezTo>
                  <a:pt x="3662" y="8351"/>
                  <a:pt x="3508" y="9047"/>
                  <a:pt x="3448" y="9854"/>
                </a:cubicBezTo>
                <a:lnTo>
                  <a:pt x="3448" y="21578"/>
                </a:lnTo>
                <a:lnTo>
                  <a:pt x="0" y="21578"/>
                </a:lnTo>
                <a:lnTo>
                  <a:pt x="0" y="131"/>
                </a:lnTo>
                <a:lnTo>
                  <a:pt x="3448" y="131"/>
                </a:lnTo>
                <a:cubicBezTo>
                  <a:pt x="3448" y="131"/>
                  <a:pt x="3448" y="4887"/>
                  <a:pt x="3448" y="488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 name="Shape 3815"/>
          <p:cNvSpPr/>
          <p:nvPr/>
        </p:nvSpPr>
        <p:spPr>
          <a:xfrm>
            <a:off x="2338943" y="3909277"/>
            <a:ext cx="76328" cy="86992"/>
          </a:xfrm>
          <a:custGeom>
            <a:avLst/>
            <a:gdLst/>
            <a:ahLst/>
            <a:cxnLst>
              <a:cxn ang="0">
                <a:pos x="wd2" y="hd2"/>
              </a:cxn>
              <a:cxn ang="5400000">
                <a:pos x="wd2" y="hd2"/>
              </a:cxn>
              <a:cxn ang="10800000">
                <a:pos x="wd2" y="hd2"/>
              </a:cxn>
              <a:cxn ang="16200000">
                <a:pos x="wd2" y="hd2"/>
              </a:cxn>
            </a:cxnLst>
            <a:rect l="0" t="0" r="r" b="b"/>
            <a:pathLst>
              <a:path w="21600" h="21600" extrusionOk="0">
                <a:moveTo>
                  <a:pt x="1739" y="10799"/>
                </a:moveTo>
                <a:cubicBezTo>
                  <a:pt x="1739" y="12031"/>
                  <a:pt x="1937" y="13217"/>
                  <a:pt x="2334" y="14354"/>
                </a:cubicBezTo>
                <a:cubicBezTo>
                  <a:pt x="2730" y="15491"/>
                  <a:pt x="3310" y="16501"/>
                  <a:pt x="4072" y="17385"/>
                </a:cubicBezTo>
                <a:cubicBezTo>
                  <a:pt x="4834" y="18268"/>
                  <a:pt x="5781" y="18972"/>
                  <a:pt x="6911" y="19492"/>
                </a:cubicBezTo>
                <a:cubicBezTo>
                  <a:pt x="8039" y="20015"/>
                  <a:pt x="9335" y="20276"/>
                  <a:pt x="10801" y="20276"/>
                </a:cubicBezTo>
                <a:cubicBezTo>
                  <a:pt x="12265" y="20276"/>
                  <a:pt x="13561" y="20015"/>
                  <a:pt x="14690" y="19492"/>
                </a:cubicBezTo>
                <a:cubicBezTo>
                  <a:pt x="15818" y="18972"/>
                  <a:pt x="16764" y="18268"/>
                  <a:pt x="17528" y="17385"/>
                </a:cubicBezTo>
                <a:cubicBezTo>
                  <a:pt x="18290" y="16501"/>
                  <a:pt x="18870" y="15491"/>
                  <a:pt x="19267" y="14354"/>
                </a:cubicBezTo>
                <a:cubicBezTo>
                  <a:pt x="19663" y="13217"/>
                  <a:pt x="19861" y="12031"/>
                  <a:pt x="19861" y="10799"/>
                </a:cubicBezTo>
                <a:cubicBezTo>
                  <a:pt x="19861" y="9570"/>
                  <a:pt x="19663" y="8384"/>
                  <a:pt x="19267" y="7247"/>
                </a:cubicBezTo>
                <a:cubicBezTo>
                  <a:pt x="18870" y="6110"/>
                  <a:pt x="18290" y="5098"/>
                  <a:pt x="17528" y="4214"/>
                </a:cubicBezTo>
                <a:cubicBezTo>
                  <a:pt x="16764" y="3333"/>
                  <a:pt x="15818" y="2630"/>
                  <a:pt x="14690" y="2108"/>
                </a:cubicBezTo>
                <a:cubicBezTo>
                  <a:pt x="13561" y="1585"/>
                  <a:pt x="12265" y="1324"/>
                  <a:pt x="10801" y="1324"/>
                </a:cubicBezTo>
                <a:cubicBezTo>
                  <a:pt x="9335" y="1324"/>
                  <a:pt x="8039" y="1585"/>
                  <a:pt x="6911" y="2108"/>
                </a:cubicBezTo>
                <a:cubicBezTo>
                  <a:pt x="5781" y="2630"/>
                  <a:pt x="4834" y="3333"/>
                  <a:pt x="4072" y="4214"/>
                </a:cubicBezTo>
                <a:cubicBezTo>
                  <a:pt x="3310" y="5098"/>
                  <a:pt x="2730" y="6110"/>
                  <a:pt x="2334" y="7247"/>
                </a:cubicBezTo>
                <a:cubicBezTo>
                  <a:pt x="1937" y="8384"/>
                  <a:pt x="1739" y="9570"/>
                  <a:pt x="1739" y="10799"/>
                </a:cubicBezTo>
                <a:close/>
                <a:moveTo>
                  <a:pt x="0" y="10799"/>
                </a:moveTo>
                <a:cubicBezTo>
                  <a:pt x="0" y="9328"/>
                  <a:pt x="237" y="7944"/>
                  <a:pt x="710" y="6645"/>
                </a:cubicBezTo>
                <a:cubicBezTo>
                  <a:pt x="1183" y="5347"/>
                  <a:pt x="1877" y="4203"/>
                  <a:pt x="2792" y="3211"/>
                </a:cubicBezTo>
                <a:cubicBezTo>
                  <a:pt x="3707" y="2221"/>
                  <a:pt x="4834" y="1439"/>
                  <a:pt x="6178" y="863"/>
                </a:cubicBezTo>
                <a:cubicBezTo>
                  <a:pt x="7521" y="286"/>
                  <a:pt x="9062" y="0"/>
                  <a:pt x="10801" y="0"/>
                </a:cubicBezTo>
                <a:cubicBezTo>
                  <a:pt x="12540" y="0"/>
                  <a:pt x="14079" y="286"/>
                  <a:pt x="15422" y="863"/>
                </a:cubicBezTo>
                <a:cubicBezTo>
                  <a:pt x="16764" y="1439"/>
                  <a:pt x="17893" y="2221"/>
                  <a:pt x="18808" y="3211"/>
                </a:cubicBezTo>
                <a:cubicBezTo>
                  <a:pt x="19724" y="4203"/>
                  <a:pt x="20417" y="5347"/>
                  <a:pt x="20892" y="6645"/>
                </a:cubicBezTo>
                <a:cubicBezTo>
                  <a:pt x="21363" y="7944"/>
                  <a:pt x="21600" y="9328"/>
                  <a:pt x="21600" y="10799"/>
                </a:cubicBezTo>
                <a:cubicBezTo>
                  <a:pt x="21600" y="12273"/>
                  <a:pt x="21363" y="13664"/>
                  <a:pt x="20892" y="14977"/>
                </a:cubicBezTo>
                <a:cubicBezTo>
                  <a:pt x="20417" y="16289"/>
                  <a:pt x="19724" y="17433"/>
                  <a:pt x="18808" y="18409"/>
                </a:cubicBezTo>
                <a:cubicBezTo>
                  <a:pt x="17893" y="19386"/>
                  <a:pt x="16764" y="20161"/>
                  <a:pt x="15422" y="20737"/>
                </a:cubicBezTo>
                <a:cubicBezTo>
                  <a:pt x="14079" y="21312"/>
                  <a:pt x="12540" y="21600"/>
                  <a:pt x="10801" y="21600"/>
                </a:cubicBezTo>
                <a:cubicBezTo>
                  <a:pt x="9062" y="21600"/>
                  <a:pt x="7521" y="21312"/>
                  <a:pt x="6178" y="20737"/>
                </a:cubicBezTo>
                <a:cubicBezTo>
                  <a:pt x="4834" y="20161"/>
                  <a:pt x="3707" y="19386"/>
                  <a:pt x="2792" y="18409"/>
                </a:cubicBezTo>
                <a:cubicBezTo>
                  <a:pt x="1877" y="17433"/>
                  <a:pt x="1183" y="16289"/>
                  <a:pt x="710" y="14977"/>
                </a:cubicBezTo>
                <a:cubicBezTo>
                  <a:pt x="237" y="13664"/>
                  <a:pt x="0" y="12273"/>
                  <a:pt x="0" y="1079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 name="Shape 3816"/>
          <p:cNvSpPr/>
          <p:nvPr/>
        </p:nvSpPr>
        <p:spPr>
          <a:xfrm>
            <a:off x="2419799" y="3909277"/>
            <a:ext cx="114494" cy="83109"/>
          </a:xfrm>
          <a:custGeom>
            <a:avLst/>
            <a:gdLst/>
            <a:ahLst/>
            <a:cxnLst>
              <a:cxn ang="0">
                <a:pos x="wd2" y="hd2"/>
              </a:cxn>
              <a:cxn ang="5400000">
                <a:pos x="wd2" y="hd2"/>
              </a:cxn>
              <a:cxn ang="10800000">
                <a:pos x="wd2" y="hd2"/>
              </a:cxn>
              <a:cxn ang="16200000">
                <a:pos x="wd2" y="hd2"/>
              </a:cxn>
            </a:cxnLst>
            <a:rect l="0" t="0" r="r" b="b"/>
            <a:pathLst>
              <a:path w="21600" h="21600" extrusionOk="0">
                <a:moveTo>
                  <a:pt x="5675" y="19751"/>
                </a:moveTo>
                <a:lnTo>
                  <a:pt x="5736" y="19751"/>
                </a:lnTo>
                <a:lnTo>
                  <a:pt x="10007" y="0"/>
                </a:lnTo>
                <a:lnTo>
                  <a:pt x="11563" y="0"/>
                </a:lnTo>
                <a:lnTo>
                  <a:pt x="15865" y="19751"/>
                </a:lnTo>
                <a:lnTo>
                  <a:pt x="15925" y="19751"/>
                </a:lnTo>
                <a:lnTo>
                  <a:pt x="20319" y="0"/>
                </a:lnTo>
                <a:lnTo>
                  <a:pt x="21600" y="0"/>
                </a:lnTo>
                <a:lnTo>
                  <a:pt x="16566" y="21600"/>
                </a:lnTo>
                <a:lnTo>
                  <a:pt x="15132" y="21600"/>
                </a:lnTo>
                <a:lnTo>
                  <a:pt x="10831" y="2016"/>
                </a:lnTo>
                <a:lnTo>
                  <a:pt x="10769" y="2016"/>
                </a:lnTo>
                <a:lnTo>
                  <a:pt x="6438" y="21600"/>
                </a:lnTo>
                <a:lnTo>
                  <a:pt x="4973" y="21600"/>
                </a:lnTo>
                <a:lnTo>
                  <a:pt x="0" y="0"/>
                </a:lnTo>
                <a:lnTo>
                  <a:pt x="1251" y="0"/>
                </a:lnTo>
                <a:cubicBezTo>
                  <a:pt x="1251" y="0"/>
                  <a:pt x="5675" y="19751"/>
                  <a:pt x="5675" y="1975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0" name="Shape 3817"/>
          <p:cNvSpPr/>
          <p:nvPr/>
        </p:nvSpPr>
        <p:spPr>
          <a:xfrm>
            <a:off x="2538705" y="3909277"/>
            <a:ext cx="66142" cy="86992"/>
          </a:xfrm>
          <a:custGeom>
            <a:avLst/>
            <a:gdLst/>
            <a:ahLst/>
            <a:cxnLst>
              <a:cxn ang="0">
                <a:pos x="wd2" y="hd2"/>
              </a:cxn>
              <a:cxn ang="5400000">
                <a:pos x="wd2" y="hd2"/>
              </a:cxn>
              <a:cxn ang="10800000">
                <a:pos x="wd2" y="hd2"/>
              </a:cxn>
              <a:cxn ang="16200000">
                <a:pos x="wd2" y="hd2"/>
              </a:cxn>
            </a:cxnLst>
            <a:rect l="0" t="0" r="r" b="b"/>
            <a:pathLst>
              <a:path w="21600" h="21600" extrusionOk="0">
                <a:moveTo>
                  <a:pt x="2007" y="14252"/>
                </a:moveTo>
                <a:cubicBezTo>
                  <a:pt x="2078" y="15217"/>
                  <a:pt x="2359" y="16068"/>
                  <a:pt x="2852" y="16803"/>
                </a:cubicBezTo>
                <a:cubicBezTo>
                  <a:pt x="3345" y="17539"/>
                  <a:pt x="3988" y="18169"/>
                  <a:pt x="4780" y="18690"/>
                </a:cubicBezTo>
                <a:cubicBezTo>
                  <a:pt x="5571" y="19210"/>
                  <a:pt x="6497" y="19607"/>
                  <a:pt x="7552" y="19875"/>
                </a:cubicBezTo>
                <a:cubicBezTo>
                  <a:pt x="8608" y="20142"/>
                  <a:pt x="9752" y="20276"/>
                  <a:pt x="10985" y="20276"/>
                </a:cubicBezTo>
                <a:cubicBezTo>
                  <a:pt x="11865" y="20276"/>
                  <a:pt x="12807" y="20216"/>
                  <a:pt x="13811" y="20094"/>
                </a:cubicBezTo>
                <a:cubicBezTo>
                  <a:pt x="14814" y="19974"/>
                  <a:pt x="15746" y="19752"/>
                  <a:pt x="16610" y="19432"/>
                </a:cubicBezTo>
                <a:cubicBezTo>
                  <a:pt x="17471" y="19112"/>
                  <a:pt x="18186" y="18665"/>
                  <a:pt x="18748" y="18088"/>
                </a:cubicBezTo>
                <a:cubicBezTo>
                  <a:pt x="19311" y="17514"/>
                  <a:pt x="19593" y="16783"/>
                  <a:pt x="19593" y="15899"/>
                </a:cubicBezTo>
                <a:cubicBezTo>
                  <a:pt x="19593" y="14748"/>
                  <a:pt x="19135" y="13879"/>
                  <a:pt x="18220" y="13291"/>
                </a:cubicBezTo>
                <a:cubicBezTo>
                  <a:pt x="17304" y="12702"/>
                  <a:pt x="16151" y="12246"/>
                  <a:pt x="14761" y="11925"/>
                </a:cubicBezTo>
                <a:cubicBezTo>
                  <a:pt x="13370" y="11604"/>
                  <a:pt x="11874" y="11341"/>
                  <a:pt x="10272" y="11141"/>
                </a:cubicBezTo>
                <a:cubicBezTo>
                  <a:pt x="8670" y="10940"/>
                  <a:pt x="7173" y="10640"/>
                  <a:pt x="5784" y="10239"/>
                </a:cubicBezTo>
                <a:cubicBezTo>
                  <a:pt x="4393" y="9838"/>
                  <a:pt x="3240" y="9268"/>
                  <a:pt x="2324" y="8532"/>
                </a:cubicBezTo>
                <a:cubicBezTo>
                  <a:pt x="1408" y="7796"/>
                  <a:pt x="951" y="6719"/>
                  <a:pt x="951" y="5298"/>
                </a:cubicBezTo>
                <a:cubicBezTo>
                  <a:pt x="951" y="4283"/>
                  <a:pt x="1250" y="3432"/>
                  <a:pt x="1849" y="2749"/>
                </a:cubicBezTo>
                <a:cubicBezTo>
                  <a:pt x="2447" y="2067"/>
                  <a:pt x="3213" y="1525"/>
                  <a:pt x="4146" y="1123"/>
                </a:cubicBezTo>
                <a:cubicBezTo>
                  <a:pt x="5078" y="722"/>
                  <a:pt x="6127" y="434"/>
                  <a:pt x="7288" y="261"/>
                </a:cubicBezTo>
                <a:cubicBezTo>
                  <a:pt x="8450" y="85"/>
                  <a:pt x="9612" y="0"/>
                  <a:pt x="10774" y="0"/>
                </a:cubicBezTo>
                <a:cubicBezTo>
                  <a:pt x="12182" y="0"/>
                  <a:pt x="13502" y="120"/>
                  <a:pt x="14735" y="360"/>
                </a:cubicBezTo>
                <a:cubicBezTo>
                  <a:pt x="15966" y="602"/>
                  <a:pt x="17033" y="990"/>
                  <a:pt x="17929" y="1525"/>
                </a:cubicBezTo>
                <a:cubicBezTo>
                  <a:pt x="18827" y="2060"/>
                  <a:pt x="19531" y="2743"/>
                  <a:pt x="20042" y="3573"/>
                </a:cubicBezTo>
                <a:cubicBezTo>
                  <a:pt x="20552" y="4403"/>
                  <a:pt x="20808" y="5407"/>
                  <a:pt x="20808" y="6585"/>
                </a:cubicBezTo>
                <a:lnTo>
                  <a:pt x="18801" y="6585"/>
                </a:lnTo>
                <a:cubicBezTo>
                  <a:pt x="18801" y="5647"/>
                  <a:pt x="18598" y="4844"/>
                  <a:pt x="18193" y="4175"/>
                </a:cubicBezTo>
                <a:cubicBezTo>
                  <a:pt x="17788" y="3506"/>
                  <a:pt x="17225" y="2964"/>
                  <a:pt x="16503" y="2549"/>
                </a:cubicBezTo>
                <a:cubicBezTo>
                  <a:pt x="15781" y="2134"/>
                  <a:pt x="14927" y="1827"/>
                  <a:pt x="13943" y="1626"/>
                </a:cubicBezTo>
                <a:cubicBezTo>
                  <a:pt x="12957" y="1425"/>
                  <a:pt x="11900" y="1324"/>
                  <a:pt x="10774" y="1324"/>
                </a:cubicBezTo>
                <a:cubicBezTo>
                  <a:pt x="9858" y="1324"/>
                  <a:pt x="8934" y="1391"/>
                  <a:pt x="8001" y="1525"/>
                </a:cubicBezTo>
                <a:cubicBezTo>
                  <a:pt x="7069" y="1658"/>
                  <a:pt x="6233" y="1887"/>
                  <a:pt x="5493" y="2207"/>
                </a:cubicBezTo>
                <a:cubicBezTo>
                  <a:pt x="4754" y="2528"/>
                  <a:pt x="4146" y="2943"/>
                  <a:pt x="3671" y="3453"/>
                </a:cubicBezTo>
                <a:cubicBezTo>
                  <a:pt x="3196" y="3960"/>
                  <a:pt x="2958" y="4576"/>
                  <a:pt x="2958" y="5298"/>
                </a:cubicBezTo>
                <a:cubicBezTo>
                  <a:pt x="2958" y="6129"/>
                  <a:pt x="3222" y="6800"/>
                  <a:pt x="3750" y="7307"/>
                </a:cubicBezTo>
                <a:cubicBezTo>
                  <a:pt x="4278" y="7815"/>
                  <a:pt x="4974" y="8225"/>
                  <a:pt x="5837" y="8532"/>
                </a:cubicBezTo>
                <a:cubicBezTo>
                  <a:pt x="6698" y="8839"/>
                  <a:pt x="7666" y="9088"/>
                  <a:pt x="8740" y="9275"/>
                </a:cubicBezTo>
                <a:cubicBezTo>
                  <a:pt x="9814" y="9462"/>
                  <a:pt x="10897" y="9651"/>
                  <a:pt x="11989" y="9838"/>
                </a:cubicBezTo>
                <a:cubicBezTo>
                  <a:pt x="13326" y="10024"/>
                  <a:pt x="14585" y="10246"/>
                  <a:pt x="15765" y="10500"/>
                </a:cubicBezTo>
                <a:cubicBezTo>
                  <a:pt x="16943" y="10753"/>
                  <a:pt x="17964" y="11102"/>
                  <a:pt x="18827" y="11542"/>
                </a:cubicBezTo>
                <a:cubicBezTo>
                  <a:pt x="19690" y="11985"/>
                  <a:pt x="20367" y="12555"/>
                  <a:pt x="20861" y="13249"/>
                </a:cubicBezTo>
                <a:cubicBezTo>
                  <a:pt x="21353" y="13946"/>
                  <a:pt x="21600" y="14829"/>
                  <a:pt x="21600" y="15899"/>
                </a:cubicBezTo>
                <a:cubicBezTo>
                  <a:pt x="21600" y="17025"/>
                  <a:pt x="21265" y="17948"/>
                  <a:pt x="20597" y="18669"/>
                </a:cubicBezTo>
                <a:cubicBezTo>
                  <a:pt x="19927" y="19393"/>
                  <a:pt x="19082" y="19974"/>
                  <a:pt x="18061" y="20417"/>
                </a:cubicBezTo>
                <a:cubicBezTo>
                  <a:pt x="17040" y="20857"/>
                  <a:pt x="15904" y="21164"/>
                  <a:pt x="14656" y="21339"/>
                </a:cubicBezTo>
                <a:cubicBezTo>
                  <a:pt x="13406" y="21512"/>
                  <a:pt x="12182" y="21600"/>
                  <a:pt x="10985" y="21600"/>
                </a:cubicBezTo>
                <a:cubicBezTo>
                  <a:pt x="9435" y="21600"/>
                  <a:pt x="8001" y="21445"/>
                  <a:pt x="6682" y="21139"/>
                </a:cubicBezTo>
                <a:cubicBezTo>
                  <a:pt x="5361" y="20832"/>
                  <a:pt x="4208" y="20361"/>
                  <a:pt x="3222" y="19734"/>
                </a:cubicBezTo>
                <a:cubicBezTo>
                  <a:pt x="2236" y="19105"/>
                  <a:pt x="1461" y="18335"/>
                  <a:pt x="898" y="17426"/>
                </a:cubicBezTo>
                <a:cubicBezTo>
                  <a:pt x="335" y="16515"/>
                  <a:pt x="35" y="15459"/>
                  <a:pt x="0" y="14252"/>
                </a:cubicBezTo>
                <a:cubicBezTo>
                  <a:pt x="0" y="14252"/>
                  <a:pt x="2007" y="14252"/>
                  <a:pt x="2007" y="1425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1" name="Shape 3818"/>
          <p:cNvSpPr/>
          <p:nvPr/>
        </p:nvSpPr>
        <p:spPr>
          <a:xfrm>
            <a:off x="6491146" y="4280265"/>
            <a:ext cx="145703" cy="1154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079" y="0"/>
                </a:lnTo>
                <a:lnTo>
                  <a:pt x="5538" y="20179"/>
                </a:lnTo>
                <a:lnTo>
                  <a:pt x="5586" y="20179"/>
                </a:lnTo>
                <a:lnTo>
                  <a:pt x="10117" y="0"/>
                </a:lnTo>
                <a:lnTo>
                  <a:pt x="11435" y="0"/>
                </a:lnTo>
                <a:lnTo>
                  <a:pt x="16038" y="20179"/>
                </a:lnTo>
                <a:lnTo>
                  <a:pt x="16086" y="20179"/>
                </a:lnTo>
                <a:lnTo>
                  <a:pt x="20473" y="0"/>
                </a:lnTo>
                <a:lnTo>
                  <a:pt x="21600" y="0"/>
                </a:lnTo>
                <a:lnTo>
                  <a:pt x="16686" y="21600"/>
                </a:lnTo>
                <a:lnTo>
                  <a:pt x="15487" y="21600"/>
                </a:lnTo>
                <a:lnTo>
                  <a:pt x="10788" y="1150"/>
                </a:lnTo>
                <a:lnTo>
                  <a:pt x="10740" y="1150"/>
                </a:lnTo>
                <a:lnTo>
                  <a:pt x="6113" y="21600"/>
                </a:lnTo>
                <a:lnTo>
                  <a:pt x="4938" y="21600"/>
                </a:lnTo>
                <a:cubicBezTo>
                  <a:pt x="4938" y="21600"/>
                  <a:pt x="0" y="0"/>
                  <a:pt x="0"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2" name="Shape 3819"/>
          <p:cNvSpPr/>
          <p:nvPr/>
        </p:nvSpPr>
        <p:spPr>
          <a:xfrm>
            <a:off x="6633833" y="4313558"/>
            <a:ext cx="73583" cy="87006"/>
          </a:xfrm>
          <a:custGeom>
            <a:avLst/>
            <a:gdLst/>
            <a:ahLst/>
            <a:cxnLst>
              <a:cxn ang="0">
                <a:pos x="wd2" y="hd2"/>
              </a:cxn>
              <a:cxn ang="5400000">
                <a:pos x="wd2" y="hd2"/>
              </a:cxn>
              <a:cxn ang="10800000">
                <a:pos x="wd2" y="hd2"/>
              </a:cxn>
              <a:cxn ang="16200000">
                <a:pos x="wd2" y="hd2"/>
              </a:cxn>
            </a:cxnLst>
            <a:rect l="0" t="0" r="r" b="b"/>
            <a:pathLst>
              <a:path w="21600" h="21600" extrusionOk="0">
                <a:moveTo>
                  <a:pt x="19748" y="9675"/>
                </a:moveTo>
                <a:cubicBezTo>
                  <a:pt x="19686" y="8551"/>
                  <a:pt x="19462" y="7488"/>
                  <a:pt x="19083" y="6485"/>
                </a:cubicBezTo>
                <a:cubicBezTo>
                  <a:pt x="18701" y="5480"/>
                  <a:pt x="18138" y="4596"/>
                  <a:pt x="17392" y="3835"/>
                </a:cubicBezTo>
                <a:cubicBezTo>
                  <a:pt x="16647" y="3072"/>
                  <a:pt x="15743" y="2463"/>
                  <a:pt x="14679" y="2009"/>
                </a:cubicBezTo>
                <a:cubicBezTo>
                  <a:pt x="13616" y="1552"/>
                  <a:pt x="12402" y="1326"/>
                  <a:pt x="11039" y="1326"/>
                </a:cubicBezTo>
                <a:cubicBezTo>
                  <a:pt x="9580" y="1326"/>
                  <a:pt x="8293" y="1559"/>
                  <a:pt x="7183" y="2027"/>
                </a:cubicBezTo>
                <a:cubicBezTo>
                  <a:pt x="6073" y="2495"/>
                  <a:pt x="5135" y="3111"/>
                  <a:pt x="4374" y="3874"/>
                </a:cubicBezTo>
                <a:cubicBezTo>
                  <a:pt x="3613" y="4638"/>
                  <a:pt x="3027" y="5528"/>
                  <a:pt x="2614" y="6545"/>
                </a:cubicBezTo>
                <a:cubicBezTo>
                  <a:pt x="2201" y="7562"/>
                  <a:pt x="1947" y="8604"/>
                  <a:pt x="1852" y="9675"/>
                </a:cubicBezTo>
                <a:cubicBezTo>
                  <a:pt x="1852" y="9675"/>
                  <a:pt x="19748" y="9675"/>
                  <a:pt x="19748" y="9675"/>
                </a:cubicBezTo>
                <a:close/>
                <a:moveTo>
                  <a:pt x="1805" y="11001"/>
                </a:moveTo>
                <a:lnTo>
                  <a:pt x="1805" y="11240"/>
                </a:lnTo>
                <a:cubicBezTo>
                  <a:pt x="1805" y="12447"/>
                  <a:pt x="1995" y="13597"/>
                  <a:pt x="2375" y="14693"/>
                </a:cubicBezTo>
                <a:cubicBezTo>
                  <a:pt x="2757" y="15791"/>
                  <a:pt x="3319" y="16755"/>
                  <a:pt x="4066" y="17585"/>
                </a:cubicBezTo>
                <a:cubicBezTo>
                  <a:pt x="4810" y="18415"/>
                  <a:pt x="5747" y="19070"/>
                  <a:pt x="6875" y="19552"/>
                </a:cubicBezTo>
                <a:cubicBezTo>
                  <a:pt x="7999" y="20034"/>
                  <a:pt x="9310" y="20274"/>
                  <a:pt x="10801" y="20274"/>
                </a:cubicBezTo>
                <a:cubicBezTo>
                  <a:pt x="13243" y="20274"/>
                  <a:pt x="15179" y="19732"/>
                  <a:pt x="16607" y="18648"/>
                </a:cubicBezTo>
                <a:cubicBezTo>
                  <a:pt x="18036" y="17564"/>
                  <a:pt x="19019" y="16058"/>
                  <a:pt x="19559" y="14132"/>
                </a:cubicBezTo>
                <a:lnTo>
                  <a:pt x="21363" y="14132"/>
                </a:lnTo>
                <a:cubicBezTo>
                  <a:pt x="20824" y="16540"/>
                  <a:pt x="19661" y="18387"/>
                  <a:pt x="17874" y="19672"/>
                </a:cubicBezTo>
                <a:cubicBezTo>
                  <a:pt x="16086" y="20957"/>
                  <a:pt x="13719" y="21600"/>
                  <a:pt x="10777" y="21600"/>
                </a:cubicBezTo>
                <a:cubicBezTo>
                  <a:pt x="8973" y="21600"/>
                  <a:pt x="7398" y="21326"/>
                  <a:pt x="6054" y="20777"/>
                </a:cubicBezTo>
                <a:cubicBezTo>
                  <a:pt x="4708" y="20228"/>
                  <a:pt x="3585" y="19478"/>
                  <a:pt x="2683" y="18528"/>
                </a:cubicBezTo>
                <a:cubicBezTo>
                  <a:pt x="1781" y="17578"/>
                  <a:pt x="1108" y="16455"/>
                  <a:pt x="665" y="15156"/>
                </a:cubicBezTo>
                <a:cubicBezTo>
                  <a:pt x="221" y="13858"/>
                  <a:pt x="0" y="12460"/>
                  <a:pt x="0" y="10961"/>
                </a:cubicBezTo>
                <a:cubicBezTo>
                  <a:pt x="0" y="9515"/>
                  <a:pt x="229" y="8129"/>
                  <a:pt x="690" y="6806"/>
                </a:cubicBezTo>
                <a:cubicBezTo>
                  <a:pt x="1148" y="5480"/>
                  <a:pt x="1835" y="4317"/>
                  <a:pt x="2754" y="3312"/>
                </a:cubicBezTo>
                <a:cubicBezTo>
                  <a:pt x="3672" y="2309"/>
                  <a:pt x="4818" y="1506"/>
                  <a:pt x="6196" y="904"/>
                </a:cubicBezTo>
                <a:cubicBezTo>
                  <a:pt x="7573" y="302"/>
                  <a:pt x="9194" y="0"/>
                  <a:pt x="11060" y="0"/>
                </a:cubicBezTo>
                <a:cubicBezTo>
                  <a:pt x="12770" y="0"/>
                  <a:pt x="14281" y="268"/>
                  <a:pt x="15595" y="803"/>
                </a:cubicBezTo>
                <a:cubicBezTo>
                  <a:pt x="16907" y="1340"/>
                  <a:pt x="18009" y="2069"/>
                  <a:pt x="18895" y="2991"/>
                </a:cubicBezTo>
                <a:cubicBezTo>
                  <a:pt x="19780" y="3914"/>
                  <a:pt x="20452" y="4986"/>
                  <a:pt x="20911" y="6204"/>
                </a:cubicBezTo>
                <a:cubicBezTo>
                  <a:pt x="21371" y="7421"/>
                  <a:pt x="21600" y="8727"/>
                  <a:pt x="21600" y="10117"/>
                </a:cubicBezTo>
                <a:cubicBezTo>
                  <a:pt x="21600" y="10251"/>
                  <a:pt x="21592" y="10406"/>
                  <a:pt x="21575" y="10579"/>
                </a:cubicBezTo>
                <a:cubicBezTo>
                  <a:pt x="21559" y="10754"/>
                  <a:pt x="21552" y="10895"/>
                  <a:pt x="21552" y="11001"/>
                </a:cubicBezTo>
                <a:cubicBezTo>
                  <a:pt x="21552" y="11001"/>
                  <a:pt x="1805" y="11001"/>
                  <a:pt x="1805" y="1100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3" name="Shape 3820"/>
          <p:cNvSpPr/>
          <p:nvPr/>
        </p:nvSpPr>
        <p:spPr>
          <a:xfrm>
            <a:off x="6719445" y="4313558"/>
            <a:ext cx="75199" cy="87006"/>
          </a:xfrm>
          <a:custGeom>
            <a:avLst/>
            <a:gdLst/>
            <a:ahLst/>
            <a:cxnLst>
              <a:cxn ang="0">
                <a:pos x="wd2" y="hd2"/>
              </a:cxn>
              <a:cxn ang="5400000">
                <a:pos x="wd2" y="hd2"/>
              </a:cxn>
              <a:cxn ang="10800000">
                <a:pos x="wd2" y="hd2"/>
              </a:cxn>
              <a:cxn ang="16200000">
                <a:pos x="wd2" y="hd2"/>
              </a:cxn>
            </a:cxnLst>
            <a:rect l="0" t="0" r="r" b="b"/>
            <a:pathLst>
              <a:path w="21600" h="21600" extrusionOk="0">
                <a:moveTo>
                  <a:pt x="16954" y="9396"/>
                </a:moveTo>
                <a:cubicBezTo>
                  <a:pt x="16520" y="9850"/>
                  <a:pt x="15863" y="10157"/>
                  <a:pt x="14980" y="10318"/>
                </a:cubicBezTo>
                <a:cubicBezTo>
                  <a:pt x="14097" y="10479"/>
                  <a:pt x="13113" y="10599"/>
                  <a:pt x="12030" y="10680"/>
                </a:cubicBezTo>
                <a:lnTo>
                  <a:pt x="9056" y="10920"/>
                </a:lnTo>
                <a:cubicBezTo>
                  <a:pt x="8189" y="11001"/>
                  <a:pt x="7322" y="11114"/>
                  <a:pt x="6456" y="11261"/>
                </a:cubicBezTo>
                <a:cubicBezTo>
                  <a:pt x="5589" y="11409"/>
                  <a:pt x="4807" y="11656"/>
                  <a:pt x="4111" y="12004"/>
                </a:cubicBezTo>
                <a:cubicBezTo>
                  <a:pt x="3413" y="12352"/>
                  <a:pt x="2848" y="12827"/>
                  <a:pt x="2415" y="13429"/>
                </a:cubicBezTo>
                <a:cubicBezTo>
                  <a:pt x="1980" y="14031"/>
                  <a:pt x="1764" y="14815"/>
                  <a:pt x="1764" y="15777"/>
                </a:cubicBezTo>
                <a:cubicBezTo>
                  <a:pt x="1764" y="17304"/>
                  <a:pt x="2321" y="18434"/>
                  <a:pt x="3437" y="19169"/>
                </a:cubicBezTo>
                <a:cubicBezTo>
                  <a:pt x="4552" y="19907"/>
                  <a:pt x="6084" y="20274"/>
                  <a:pt x="8036" y="20274"/>
                </a:cubicBezTo>
                <a:cubicBezTo>
                  <a:pt x="10049" y="20274"/>
                  <a:pt x="11642" y="19960"/>
                  <a:pt x="12820" y="19331"/>
                </a:cubicBezTo>
                <a:cubicBezTo>
                  <a:pt x="13995" y="18703"/>
                  <a:pt x="14895" y="17979"/>
                  <a:pt x="15514" y="17163"/>
                </a:cubicBezTo>
                <a:cubicBezTo>
                  <a:pt x="16133" y="16346"/>
                  <a:pt x="16528" y="15558"/>
                  <a:pt x="16698" y="14794"/>
                </a:cubicBezTo>
                <a:cubicBezTo>
                  <a:pt x="16869" y="14031"/>
                  <a:pt x="16954" y="13517"/>
                  <a:pt x="16954" y="13249"/>
                </a:cubicBezTo>
                <a:cubicBezTo>
                  <a:pt x="16954" y="13249"/>
                  <a:pt x="16954" y="9396"/>
                  <a:pt x="16954" y="9396"/>
                </a:cubicBezTo>
                <a:close/>
                <a:moveTo>
                  <a:pt x="16954" y="17022"/>
                </a:moveTo>
                <a:lnTo>
                  <a:pt x="16861" y="17022"/>
                </a:lnTo>
                <a:cubicBezTo>
                  <a:pt x="16581" y="17638"/>
                  <a:pt x="16181" y="18221"/>
                  <a:pt x="15652" y="18768"/>
                </a:cubicBezTo>
                <a:cubicBezTo>
                  <a:pt x="15127" y="19317"/>
                  <a:pt x="14484" y="19806"/>
                  <a:pt x="13726" y="20235"/>
                </a:cubicBezTo>
                <a:cubicBezTo>
                  <a:pt x="12965" y="20664"/>
                  <a:pt x="12106" y="20998"/>
                  <a:pt x="11148" y="21238"/>
                </a:cubicBezTo>
                <a:cubicBezTo>
                  <a:pt x="10188" y="21478"/>
                  <a:pt x="9134" y="21600"/>
                  <a:pt x="7989" y="21600"/>
                </a:cubicBezTo>
                <a:cubicBezTo>
                  <a:pt x="5449" y="21600"/>
                  <a:pt x="3483" y="21123"/>
                  <a:pt x="2089" y="20175"/>
                </a:cubicBezTo>
                <a:cubicBezTo>
                  <a:pt x="696" y="19225"/>
                  <a:pt x="0" y="17758"/>
                  <a:pt x="0" y="15777"/>
                </a:cubicBezTo>
                <a:cubicBezTo>
                  <a:pt x="0" y="14573"/>
                  <a:pt x="278" y="13591"/>
                  <a:pt x="835" y="12827"/>
                </a:cubicBezTo>
                <a:cubicBezTo>
                  <a:pt x="1393" y="12064"/>
                  <a:pt x="2097" y="11462"/>
                  <a:pt x="2948" y="11021"/>
                </a:cubicBezTo>
                <a:cubicBezTo>
                  <a:pt x="3800" y="10579"/>
                  <a:pt x="4744" y="10265"/>
                  <a:pt x="5782" y="10078"/>
                </a:cubicBezTo>
                <a:cubicBezTo>
                  <a:pt x="6820" y="9889"/>
                  <a:pt x="7818" y="9755"/>
                  <a:pt x="8779" y="9675"/>
                </a:cubicBezTo>
                <a:lnTo>
                  <a:pt x="11519" y="9474"/>
                </a:lnTo>
                <a:cubicBezTo>
                  <a:pt x="12789" y="9396"/>
                  <a:pt x="13787" y="9269"/>
                  <a:pt x="14516" y="9093"/>
                </a:cubicBezTo>
                <a:cubicBezTo>
                  <a:pt x="15241" y="8920"/>
                  <a:pt x="15794" y="8678"/>
                  <a:pt x="16165" y="8372"/>
                </a:cubicBezTo>
                <a:cubicBezTo>
                  <a:pt x="16536" y="8063"/>
                  <a:pt x="16768" y="7668"/>
                  <a:pt x="16861" y="7186"/>
                </a:cubicBezTo>
                <a:cubicBezTo>
                  <a:pt x="16954" y="6704"/>
                  <a:pt x="17000" y="6102"/>
                  <a:pt x="17000" y="5380"/>
                </a:cubicBezTo>
                <a:cubicBezTo>
                  <a:pt x="17000" y="4818"/>
                  <a:pt x="16877" y="4296"/>
                  <a:pt x="16629" y="3814"/>
                </a:cubicBezTo>
                <a:cubicBezTo>
                  <a:pt x="16381" y="3332"/>
                  <a:pt x="15994" y="2906"/>
                  <a:pt x="15468" y="2530"/>
                </a:cubicBezTo>
                <a:cubicBezTo>
                  <a:pt x="14940" y="2154"/>
                  <a:pt x="14259" y="1861"/>
                  <a:pt x="13424" y="1647"/>
                </a:cubicBezTo>
                <a:cubicBezTo>
                  <a:pt x="12586" y="1432"/>
                  <a:pt x="11566" y="1326"/>
                  <a:pt x="10358" y="1326"/>
                </a:cubicBezTo>
                <a:cubicBezTo>
                  <a:pt x="8221" y="1326"/>
                  <a:pt x="6495" y="1780"/>
                  <a:pt x="5179" y="2689"/>
                </a:cubicBezTo>
                <a:cubicBezTo>
                  <a:pt x="3862" y="3600"/>
                  <a:pt x="3142" y="4979"/>
                  <a:pt x="3018" y="6826"/>
                </a:cubicBezTo>
                <a:lnTo>
                  <a:pt x="1254" y="6826"/>
                </a:lnTo>
                <a:cubicBezTo>
                  <a:pt x="1377" y="4550"/>
                  <a:pt x="2221" y="2844"/>
                  <a:pt x="3785" y="1707"/>
                </a:cubicBezTo>
                <a:cubicBezTo>
                  <a:pt x="5349" y="570"/>
                  <a:pt x="7570" y="0"/>
                  <a:pt x="10450" y="0"/>
                </a:cubicBezTo>
                <a:cubicBezTo>
                  <a:pt x="13331" y="0"/>
                  <a:pt x="15428" y="489"/>
                  <a:pt x="16744" y="1467"/>
                </a:cubicBezTo>
                <a:cubicBezTo>
                  <a:pt x="18062" y="2442"/>
                  <a:pt x="18718" y="3720"/>
                  <a:pt x="18718" y="5300"/>
                </a:cubicBezTo>
                <a:lnTo>
                  <a:pt x="18718" y="17304"/>
                </a:lnTo>
                <a:cubicBezTo>
                  <a:pt x="18718" y="17599"/>
                  <a:pt x="18726" y="17892"/>
                  <a:pt x="18742" y="18187"/>
                </a:cubicBezTo>
                <a:cubicBezTo>
                  <a:pt x="18758" y="18482"/>
                  <a:pt x="18812" y="18750"/>
                  <a:pt x="18905" y="18989"/>
                </a:cubicBezTo>
                <a:cubicBezTo>
                  <a:pt x="18998" y="19232"/>
                  <a:pt x="19153" y="19425"/>
                  <a:pt x="19369" y="19573"/>
                </a:cubicBezTo>
                <a:cubicBezTo>
                  <a:pt x="19585" y="19718"/>
                  <a:pt x="19895" y="19792"/>
                  <a:pt x="20298" y="19792"/>
                </a:cubicBezTo>
                <a:cubicBezTo>
                  <a:pt x="20607" y="19792"/>
                  <a:pt x="21042" y="19753"/>
                  <a:pt x="21600" y="19672"/>
                </a:cubicBezTo>
                <a:lnTo>
                  <a:pt x="21600" y="20957"/>
                </a:lnTo>
                <a:cubicBezTo>
                  <a:pt x="21133" y="21065"/>
                  <a:pt x="20653" y="21118"/>
                  <a:pt x="20159" y="21118"/>
                </a:cubicBezTo>
                <a:cubicBezTo>
                  <a:pt x="19447" y="21118"/>
                  <a:pt x="18881" y="21037"/>
                  <a:pt x="18462" y="20876"/>
                </a:cubicBezTo>
                <a:cubicBezTo>
                  <a:pt x="18046" y="20717"/>
                  <a:pt x="17728" y="20502"/>
                  <a:pt x="17512" y="20235"/>
                </a:cubicBezTo>
                <a:cubicBezTo>
                  <a:pt x="17293" y="19967"/>
                  <a:pt x="17147" y="19651"/>
                  <a:pt x="17069" y="19291"/>
                </a:cubicBezTo>
                <a:cubicBezTo>
                  <a:pt x="16992" y="18929"/>
                  <a:pt x="16954" y="18535"/>
                  <a:pt x="16954" y="18106"/>
                </a:cubicBezTo>
                <a:cubicBezTo>
                  <a:pt x="16954" y="18106"/>
                  <a:pt x="16954" y="17022"/>
                  <a:pt x="16954" y="1702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4" name="Shape 3821"/>
          <p:cNvSpPr/>
          <p:nvPr/>
        </p:nvSpPr>
        <p:spPr>
          <a:xfrm>
            <a:off x="6795546" y="4289777"/>
            <a:ext cx="39620" cy="109136"/>
          </a:xfrm>
          <a:custGeom>
            <a:avLst/>
            <a:gdLst/>
            <a:ahLst/>
            <a:cxnLst>
              <a:cxn ang="0">
                <a:pos x="wd2" y="hd2"/>
              </a:cxn>
              <a:cxn ang="5400000">
                <a:pos x="wd2" y="hd2"/>
              </a:cxn>
              <a:cxn ang="10800000">
                <a:pos x="wd2" y="hd2"/>
              </a:cxn>
              <a:cxn ang="16200000">
                <a:pos x="wd2" y="hd2"/>
              </a:cxn>
            </a:cxnLst>
            <a:rect l="0" t="0" r="r" b="b"/>
            <a:pathLst>
              <a:path w="21600" h="21586" extrusionOk="0">
                <a:moveTo>
                  <a:pt x="21600" y="6174"/>
                </a:moveTo>
                <a:lnTo>
                  <a:pt x="11727" y="6174"/>
                </a:lnTo>
                <a:lnTo>
                  <a:pt x="11727" y="17655"/>
                </a:lnTo>
                <a:cubicBezTo>
                  <a:pt x="11727" y="18317"/>
                  <a:pt x="11932" y="18838"/>
                  <a:pt x="12342" y="19222"/>
                </a:cubicBezTo>
                <a:cubicBezTo>
                  <a:pt x="12752" y="19606"/>
                  <a:pt x="13385" y="19900"/>
                  <a:pt x="14239" y="20103"/>
                </a:cubicBezTo>
                <a:cubicBezTo>
                  <a:pt x="15090" y="20305"/>
                  <a:pt x="16118" y="20428"/>
                  <a:pt x="17323" y="20470"/>
                </a:cubicBezTo>
                <a:cubicBezTo>
                  <a:pt x="18528" y="20512"/>
                  <a:pt x="19924" y="20523"/>
                  <a:pt x="21511" y="20501"/>
                </a:cubicBezTo>
                <a:lnTo>
                  <a:pt x="21511" y="21558"/>
                </a:lnTo>
                <a:cubicBezTo>
                  <a:pt x="19807" y="21600"/>
                  <a:pt x="18146" y="21594"/>
                  <a:pt x="16530" y="21541"/>
                </a:cubicBezTo>
                <a:cubicBezTo>
                  <a:pt x="14912" y="21488"/>
                  <a:pt x="13489" y="21328"/>
                  <a:pt x="12254" y="21062"/>
                </a:cubicBezTo>
                <a:cubicBezTo>
                  <a:pt x="11020" y="20795"/>
                  <a:pt x="10035" y="20395"/>
                  <a:pt x="9301" y="19862"/>
                </a:cubicBezTo>
                <a:cubicBezTo>
                  <a:pt x="8567" y="19329"/>
                  <a:pt x="8258" y="18594"/>
                  <a:pt x="8377" y="17655"/>
                </a:cubicBezTo>
                <a:lnTo>
                  <a:pt x="8377" y="6174"/>
                </a:lnTo>
                <a:lnTo>
                  <a:pt x="0" y="6174"/>
                </a:lnTo>
                <a:lnTo>
                  <a:pt x="0" y="5117"/>
                </a:lnTo>
                <a:lnTo>
                  <a:pt x="8377" y="5117"/>
                </a:lnTo>
                <a:lnTo>
                  <a:pt x="8377" y="0"/>
                </a:lnTo>
                <a:lnTo>
                  <a:pt x="11727" y="0"/>
                </a:lnTo>
                <a:lnTo>
                  <a:pt x="11727" y="5117"/>
                </a:lnTo>
                <a:lnTo>
                  <a:pt x="21600" y="5117"/>
                </a:lnTo>
                <a:cubicBezTo>
                  <a:pt x="21600" y="5117"/>
                  <a:pt x="21600" y="6174"/>
                  <a:pt x="21600" y="617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5" name="Shape 3822"/>
          <p:cNvSpPr/>
          <p:nvPr/>
        </p:nvSpPr>
        <p:spPr>
          <a:xfrm>
            <a:off x="6847864" y="4280265"/>
            <a:ext cx="65817" cy="115469"/>
          </a:xfrm>
          <a:custGeom>
            <a:avLst/>
            <a:gdLst/>
            <a:ahLst/>
            <a:cxnLst>
              <a:cxn ang="0">
                <a:pos x="wd2" y="hd2"/>
              </a:cxn>
              <a:cxn ang="5400000">
                <a:pos x="wd2" y="hd2"/>
              </a:cxn>
              <a:cxn ang="10800000">
                <a:pos x="wd2" y="hd2"/>
              </a:cxn>
              <a:cxn ang="16200000">
                <a:pos x="wd2" y="hd2"/>
              </a:cxn>
            </a:cxnLst>
            <a:rect l="0" t="0" r="r" b="b"/>
            <a:pathLst>
              <a:path w="21600" h="21600" extrusionOk="0">
                <a:moveTo>
                  <a:pt x="2017" y="0"/>
                </a:moveTo>
                <a:lnTo>
                  <a:pt x="2017" y="9379"/>
                </a:lnTo>
                <a:lnTo>
                  <a:pt x="2122" y="9379"/>
                </a:lnTo>
                <a:cubicBezTo>
                  <a:pt x="2476" y="8793"/>
                  <a:pt x="2980" y="8275"/>
                  <a:pt x="3636" y="7820"/>
                </a:cubicBezTo>
                <a:cubicBezTo>
                  <a:pt x="4290" y="7366"/>
                  <a:pt x="5050" y="6979"/>
                  <a:pt x="5918" y="6656"/>
                </a:cubicBezTo>
                <a:cubicBezTo>
                  <a:pt x="6783" y="6334"/>
                  <a:pt x="7730" y="6091"/>
                  <a:pt x="8756" y="5929"/>
                </a:cubicBezTo>
                <a:cubicBezTo>
                  <a:pt x="9782" y="5769"/>
                  <a:pt x="10826" y="5688"/>
                  <a:pt x="11887" y="5688"/>
                </a:cubicBezTo>
                <a:cubicBezTo>
                  <a:pt x="13480" y="5688"/>
                  <a:pt x="14833" y="5799"/>
                  <a:pt x="15948" y="6021"/>
                </a:cubicBezTo>
                <a:cubicBezTo>
                  <a:pt x="17062" y="6242"/>
                  <a:pt x="17972" y="6536"/>
                  <a:pt x="18681" y="6897"/>
                </a:cubicBezTo>
                <a:cubicBezTo>
                  <a:pt x="19388" y="7260"/>
                  <a:pt x="19946" y="7669"/>
                  <a:pt x="20353" y="8122"/>
                </a:cubicBezTo>
                <a:cubicBezTo>
                  <a:pt x="20759" y="8577"/>
                  <a:pt x="21051" y="9036"/>
                  <a:pt x="21228" y="9500"/>
                </a:cubicBezTo>
                <a:cubicBezTo>
                  <a:pt x="21405" y="9964"/>
                  <a:pt x="21512" y="10412"/>
                  <a:pt x="21547" y="10845"/>
                </a:cubicBezTo>
                <a:cubicBezTo>
                  <a:pt x="21582" y="11280"/>
                  <a:pt x="21600" y="11658"/>
                  <a:pt x="21600" y="11980"/>
                </a:cubicBezTo>
                <a:lnTo>
                  <a:pt x="21600" y="21600"/>
                </a:lnTo>
                <a:lnTo>
                  <a:pt x="19583" y="21600"/>
                </a:lnTo>
                <a:lnTo>
                  <a:pt x="19583" y="11768"/>
                </a:lnTo>
                <a:cubicBezTo>
                  <a:pt x="19583" y="11386"/>
                  <a:pt x="19530" y="10901"/>
                  <a:pt x="19423" y="10317"/>
                </a:cubicBezTo>
                <a:cubicBezTo>
                  <a:pt x="19318" y="9731"/>
                  <a:pt x="19007" y="9172"/>
                  <a:pt x="18495" y="8637"/>
                </a:cubicBezTo>
                <a:cubicBezTo>
                  <a:pt x="17981" y="8103"/>
                  <a:pt x="17204" y="7644"/>
                  <a:pt x="16160" y="7260"/>
                </a:cubicBezTo>
                <a:cubicBezTo>
                  <a:pt x="15115" y="6878"/>
                  <a:pt x="13673" y="6687"/>
                  <a:pt x="11835" y="6687"/>
                </a:cubicBezTo>
                <a:cubicBezTo>
                  <a:pt x="10277" y="6687"/>
                  <a:pt x="8898" y="6848"/>
                  <a:pt x="7695" y="7170"/>
                </a:cubicBezTo>
                <a:cubicBezTo>
                  <a:pt x="6492" y="7493"/>
                  <a:pt x="5466" y="7941"/>
                  <a:pt x="4617" y="8517"/>
                </a:cubicBezTo>
                <a:cubicBezTo>
                  <a:pt x="3768" y="9092"/>
                  <a:pt x="3122" y="9776"/>
                  <a:pt x="2680" y="10574"/>
                </a:cubicBezTo>
                <a:cubicBezTo>
                  <a:pt x="2236" y="11370"/>
                  <a:pt x="2017" y="12242"/>
                  <a:pt x="2017" y="13189"/>
                </a:cubicBezTo>
                <a:lnTo>
                  <a:pt x="2017" y="21600"/>
                </a:lnTo>
                <a:lnTo>
                  <a:pt x="0" y="21600"/>
                </a:lnTo>
                <a:lnTo>
                  <a:pt x="0" y="0"/>
                </a:lnTo>
                <a:cubicBezTo>
                  <a:pt x="0" y="0"/>
                  <a:pt x="2017" y="0"/>
                  <a:pt x="2017" y="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6" name="Shape 3823"/>
          <p:cNvSpPr/>
          <p:nvPr/>
        </p:nvSpPr>
        <p:spPr>
          <a:xfrm>
            <a:off x="6928721" y="4313558"/>
            <a:ext cx="73578" cy="87006"/>
          </a:xfrm>
          <a:custGeom>
            <a:avLst/>
            <a:gdLst/>
            <a:ahLst/>
            <a:cxnLst>
              <a:cxn ang="0">
                <a:pos x="wd2" y="hd2"/>
              </a:cxn>
              <a:cxn ang="5400000">
                <a:pos x="wd2" y="hd2"/>
              </a:cxn>
              <a:cxn ang="10800000">
                <a:pos x="wd2" y="hd2"/>
              </a:cxn>
              <a:cxn ang="16200000">
                <a:pos x="wd2" y="hd2"/>
              </a:cxn>
            </a:cxnLst>
            <a:rect l="0" t="0" r="r" b="b"/>
            <a:pathLst>
              <a:path w="21600" h="21600" extrusionOk="0">
                <a:moveTo>
                  <a:pt x="19750" y="9675"/>
                </a:moveTo>
                <a:cubicBezTo>
                  <a:pt x="19686" y="8551"/>
                  <a:pt x="19463" y="7488"/>
                  <a:pt x="19083" y="6485"/>
                </a:cubicBezTo>
                <a:cubicBezTo>
                  <a:pt x="18701" y="5480"/>
                  <a:pt x="18139" y="4596"/>
                  <a:pt x="17393" y="3835"/>
                </a:cubicBezTo>
                <a:cubicBezTo>
                  <a:pt x="16648" y="3072"/>
                  <a:pt x="15742" y="2463"/>
                  <a:pt x="14680" y="2009"/>
                </a:cubicBezTo>
                <a:cubicBezTo>
                  <a:pt x="13616" y="1552"/>
                  <a:pt x="12403" y="1326"/>
                  <a:pt x="11038" y="1326"/>
                </a:cubicBezTo>
                <a:cubicBezTo>
                  <a:pt x="9579" y="1326"/>
                  <a:pt x="8293" y="1559"/>
                  <a:pt x="7183" y="2027"/>
                </a:cubicBezTo>
                <a:cubicBezTo>
                  <a:pt x="6072" y="2495"/>
                  <a:pt x="5135" y="3111"/>
                  <a:pt x="4374" y="3874"/>
                </a:cubicBezTo>
                <a:cubicBezTo>
                  <a:pt x="3612" y="4638"/>
                  <a:pt x="3026" y="5528"/>
                  <a:pt x="2614" y="6545"/>
                </a:cubicBezTo>
                <a:cubicBezTo>
                  <a:pt x="2201" y="7562"/>
                  <a:pt x="1947" y="8604"/>
                  <a:pt x="1852" y="9675"/>
                </a:cubicBezTo>
                <a:cubicBezTo>
                  <a:pt x="1852" y="9675"/>
                  <a:pt x="19750" y="9675"/>
                  <a:pt x="19750" y="9675"/>
                </a:cubicBezTo>
                <a:close/>
                <a:moveTo>
                  <a:pt x="1804" y="11001"/>
                </a:moveTo>
                <a:lnTo>
                  <a:pt x="1804" y="11240"/>
                </a:lnTo>
                <a:cubicBezTo>
                  <a:pt x="1804" y="12447"/>
                  <a:pt x="1994" y="13597"/>
                  <a:pt x="2375" y="14693"/>
                </a:cubicBezTo>
                <a:cubicBezTo>
                  <a:pt x="2756" y="15791"/>
                  <a:pt x="3319" y="16755"/>
                  <a:pt x="4065" y="17585"/>
                </a:cubicBezTo>
                <a:cubicBezTo>
                  <a:pt x="4811" y="18415"/>
                  <a:pt x="5746" y="19070"/>
                  <a:pt x="6874" y="19552"/>
                </a:cubicBezTo>
                <a:cubicBezTo>
                  <a:pt x="8000" y="20034"/>
                  <a:pt x="9309" y="20274"/>
                  <a:pt x="10801" y="20274"/>
                </a:cubicBezTo>
                <a:cubicBezTo>
                  <a:pt x="13244" y="20274"/>
                  <a:pt x="15180" y="19732"/>
                  <a:pt x="16608" y="18648"/>
                </a:cubicBezTo>
                <a:cubicBezTo>
                  <a:pt x="18036" y="17564"/>
                  <a:pt x="19019" y="16058"/>
                  <a:pt x="19559" y="14132"/>
                </a:cubicBezTo>
                <a:lnTo>
                  <a:pt x="21363" y="14132"/>
                </a:lnTo>
                <a:cubicBezTo>
                  <a:pt x="20824" y="16540"/>
                  <a:pt x="19661" y="18387"/>
                  <a:pt x="17873" y="19672"/>
                </a:cubicBezTo>
                <a:cubicBezTo>
                  <a:pt x="16086" y="20957"/>
                  <a:pt x="13720" y="21600"/>
                  <a:pt x="10776" y="21600"/>
                </a:cubicBezTo>
                <a:cubicBezTo>
                  <a:pt x="8972" y="21600"/>
                  <a:pt x="7397" y="21326"/>
                  <a:pt x="6053" y="20777"/>
                </a:cubicBezTo>
                <a:cubicBezTo>
                  <a:pt x="4707" y="20228"/>
                  <a:pt x="3585" y="19478"/>
                  <a:pt x="2682" y="18528"/>
                </a:cubicBezTo>
                <a:cubicBezTo>
                  <a:pt x="1781" y="17578"/>
                  <a:pt x="1107" y="16455"/>
                  <a:pt x="665" y="15156"/>
                </a:cubicBezTo>
                <a:cubicBezTo>
                  <a:pt x="221" y="13858"/>
                  <a:pt x="0" y="12460"/>
                  <a:pt x="0" y="10961"/>
                </a:cubicBezTo>
                <a:cubicBezTo>
                  <a:pt x="0" y="9515"/>
                  <a:pt x="229" y="8129"/>
                  <a:pt x="689" y="6806"/>
                </a:cubicBezTo>
                <a:cubicBezTo>
                  <a:pt x="1147" y="5480"/>
                  <a:pt x="1835" y="4317"/>
                  <a:pt x="2753" y="3312"/>
                </a:cubicBezTo>
                <a:cubicBezTo>
                  <a:pt x="3671" y="2309"/>
                  <a:pt x="4819" y="1506"/>
                  <a:pt x="6196" y="904"/>
                </a:cubicBezTo>
                <a:cubicBezTo>
                  <a:pt x="7572" y="302"/>
                  <a:pt x="9193" y="0"/>
                  <a:pt x="11061" y="0"/>
                </a:cubicBezTo>
                <a:cubicBezTo>
                  <a:pt x="12771" y="0"/>
                  <a:pt x="14282" y="268"/>
                  <a:pt x="15595" y="803"/>
                </a:cubicBezTo>
                <a:cubicBezTo>
                  <a:pt x="16908" y="1340"/>
                  <a:pt x="18008" y="2069"/>
                  <a:pt x="18895" y="2991"/>
                </a:cubicBezTo>
                <a:cubicBezTo>
                  <a:pt x="19780" y="3914"/>
                  <a:pt x="20453" y="4986"/>
                  <a:pt x="20913" y="6204"/>
                </a:cubicBezTo>
                <a:cubicBezTo>
                  <a:pt x="21371" y="7421"/>
                  <a:pt x="21600" y="8727"/>
                  <a:pt x="21600" y="10117"/>
                </a:cubicBezTo>
                <a:cubicBezTo>
                  <a:pt x="21600" y="10251"/>
                  <a:pt x="21592" y="10406"/>
                  <a:pt x="21577" y="10579"/>
                </a:cubicBezTo>
                <a:cubicBezTo>
                  <a:pt x="21560" y="10754"/>
                  <a:pt x="21554" y="10895"/>
                  <a:pt x="21554" y="11001"/>
                </a:cubicBezTo>
                <a:cubicBezTo>
                  <a:pt x="21554" y="11001"/>
                  <a:pt x="1804" y="11001"/>
                  <a:pt x="1804" y="1100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7" name="Shape 3824"/>
          <p:cNvSpPr/>
          <p:nvPr/>
        </p:nvSpPr>
        <p:spPr>
          <a:xfrm>
            <a:off x="7019089" y="4313558"/>
            <a:ext cx="38487" cy="83624"/>
          </a:xfrm>
          <a:custGeom>
            <a:avLst/>
            <a:gdLst/>
            <a:ahLst/>
            <a:cxnLst>
              <a:cxn ang="0">
                <a:pos x="wd2" y="hd2"/>
              </a:cxn>
              <a:cxn ang="5400000">
                <a:pos x="wd2" y="hd2"/>
              </a:cxn>
              <a:cxn ang="10800000">
                <a:pos x="wd2" y="hd2"/>
              </a:cxn>
              <a:cxn ang="16200000">
                <a:pos x="wd2" y="hd2"/>
              </a:cxn>
            </a:cxnLst>
            <a:rect l="0" t="0" r="r" b="b"/>
            <a:pathLst>
              <a:path w="21600" h="21576" extrusionOk="0">
                <a:moveTo>
                  <a:pt x="3449" y="4887"/>
                </a:moveTo>
                <a:lnTo>
                  <a:pt x="3720" y="4887"/>
                </a:lnTo>
                <a:cubicBezTo>
                  <a:pt x="4142" y="4192"/>
                  <a:pt x="4914" y="3538"/>
                  <a:pt x="6035" y="2924"/>
                </a:cubicBezTo>
                <a:cubicBezTo>
                  <a:pt x="7153" y="2313"/>
                  <a:pt x="8514" y="1786"/>
                  <a:pt x="10120" y="1340"/>
                </a:cubicBezTo>
                <a:cubicBezTo>
                  <a:pt x="11720" y="894"/>
                  <a:pt x="13506" y="554"/>
                  <a:pt x="15474" y="316"/>
                </a:cubicBezTo>
                <a:cubicBezTo>
                  <a:pt x="17440" y="81"/>
                  <a:pt x="19481" y="-24"/>
                  <a:pt x="21600" y="5"/>
                </a:cubicBezTo>
                <a:lnTo>
                  <a:pt x="21600" y="1589"/>
                </a:lnTo>
                <a:cubicBezTo>
                  <a:pt x="19786" y="1479"/>
                  <a:pt x="17711" y="1563"/>
                  <a:pt x="15383" y="1841"/>
                </a:cubicBezTo>
                <a:cubicBezTo>
                  <a:pt x="13052" y="2119"/>
                  <a:pt x="10829" y="2730"/>
                  <a:pt x="8712" y="3677"/>
                </a:cubicBezTo>
                <a:cubicBezTo>
                  <a:pt x="7865" y="4094"/>
                  <a:pt x="7124" y="4496"/>
                  <a:pt x="6488" y="4887"/>
                </a:cubicBezTo>
                <a:cubicBezTo>
                  <a:pt x="5852" y="5275"/>
                  <a:pt x="5323" y="5707"/>
                  <a:pt x="4901" y="6179"/>
                </a:cubicBezTo>
                <a:cubicBezTo>
                  <a:pt x="4476" y="6653"/>
                  <a:pt x="4142" y="7181"/>
                  <a:pt x="3902" y="7766"/>
                </a:cubicBezTo>
                <a:cubicBezTo>
                  <a:pt x="3660" y="8348"/>
                  <a:pt x="3509" y="9046"/>
                  <a:pt x="3449" y="9851"/>
                </a:cubicBezTo>
                <a:lnTo>
                  <a:pt x="3449" y="21576"/>
                </a:lnTo>
                <a:lnTo>
                  <a:pt x="0" y="21576"/>
                </a:lnTo>
                <a:lnTo>
                  <a:pt x="0" y="129"/>
                </a:lnTo>
                <a:lnTo>
                  <a:pt x="3449" y="129"/>
                </a:lnTo>
                <a:cubicBezTo>
                  <a:pt x="3449" y="129"/>
                  <a:pt x="3449" y="4887"/>
                  <a:pt x="3449" y="488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8" name="Shape 3825"/>
          <p:cNvSpPr/>
          <p:nvPr/>
        </p:nvSpPr>
        <p:spPr>
          <a:xfrm>
            <a:off x="474494" y="1474079"/>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3436" y="17550"/>
                </a:moveTo>
                <a:lnTo>
                  <a:pt x="10309" y="17550"/>
                </a:lnTo>
                <a:cubicBezTo>
                  <a:pt x="10580" y="17550"/>
                  <a:pt x="10800" y="17248"/>
                  <a:pt x="10800" y="16875"/>
                </a:cubicBezTo>
                <a:cubicBezTo>
                  <a:pt x="10800" y="16503"/>
                  <a:pt x="10580" y="16200"/>
                  <a:pt x="10309" y="16200"/>
                </a:cubicBezTo>
                <a:lnTo>
                  <a:pt x="3436" y="16200"/>
                </a:lnTo>
                <a:cubicBezTo>
                  <a:pt x="3166" y="16200"/>
                  <a:pt x="2945" y="16503"/>
                  <a:pt x="2945" y="16875"/>
                </a:cubicBezTo>
                <a:cubicBezTo>
                  <a:pt x="2945" y="17248"/>
                  <a:pt x="3166" y="17550"/>
                  <a:pt x="3436" y="17550"/>
                </a:cubicBezTo>
                <a:moveTo>
                  <a:pt x="3436" y="14850"/>
                </a:moveTo>
                <a:lnTo>
                  <a:pt x="12273" y="14850"/>
                </a:lnTo>
                <a:cubicBezTo>
                  <a:pt x="12544" y="14850"/>
                  <a:pt x="12764" y="14548"/>
                  <a:pt x="12764" y="14175"/>
                </a:cubicBezTo>
                <a:cubicBezTo>
                  <a:pt x="12764" y="13803"/>
                  <a:pt x="12544" y="13500"/>
                  <a:pt x="12273" y="13500"/>
                </a:cubicBezTo>
                <a:lnTo>
                  <a:pt x="3436" y="13500"/>
                </a:lnTo>
                <a:cubicBezTo>
                  <a:pt x="3166" y="13500"/>
                  <a:pt x="2945" y="13803"/>
                  <a:pt x="2945" y="14175"/>
                </a:cubicBezTo>
                <a:cubicBezTo>
                  <a:pt x="2945" y="14548"/>
                  <a:pt x="3166" y="14850"/>
                  <a:pt x="3436" y="14850"/>
                </a:cubicBezTo>
                <a:moveTo>
                  <a:pt x="20618" y="4050"/>
                </a:moveTo>
                <a:lnTo>
                  <a:pt x="982" y="4050"/>
                </a:lnTo>
                <a:lnTo>
                  <a:pt x="982" y="1350"/>
                </a:lnTo>
                <a:lnTo>
                  <a:pt x="20618" y="1350"/>
                </a:lnTo>
                <a:cubicBezTo>
                  <a:pt x="20618" y="1350"/>
                  <a:pt x="20618" y="4050"/>
                  <a:pt x="20618" y="4050"/>
                </a:cubicBezTo>
                <a:close/>
                <a:moveTo>
                  <a:pt x="20618" y="20250"/>
                </a:moveTo>
                <a:lnTo>
                  <a:pt x="982" y="20250"/>
                </a:lnTo>
                <a:lnTo>
                  <a:pt x="982" y="9450"/>
                </a:lnTo>
                <a:lnTo>
                  <a:pt x="20618" y="9450"/>
                </a:lnTo>
                <a:cubicBezTo>
                  <a:pt x="20618" y="9450"/>
                  <a:pt x="20618" y="20250"/>
                  <a:pt x="20618" y="20250"/>
                </a:cubicBezTo>
                <a:close/>
                <a:moveTo>
                  <a:pt x="20618" y="0"/>
                </a:moveTo>
                <a:lnTo>
                  <a:pt x="982" y="0"/>
                </a:lnTo>
                <a:cubicBezTo>
                  <a:pt x="440" y="0"/>
                  <a:pt x="0" y="605"/>
                  <a:pt x="0" y="1350"/>
                </a:cubicBezTo>
                <a:lnTo>
                  <a:pt x="0" y="20250"/>
                </a:lnTo>
                <a:cubicBezTo>
                  <a:pt x="0" y="20995"/>
                  <a:pt x="440" y="21600"/>
                  <a:pt x="982" y="21600"/>
                </a:cubicBezTo>
                <a:lnTo>
                  <a:pt x="20618" y="21600"/>
                </a:lnTo>
                <a:cubicBezTo>
                  <a:pt x="21160" y="21600"/>
                  <a:pt x="21600" y="20995"/>
                  <a:pt x="21600" y="20250"/>
                </a:cubicBezTo>
                <a:lnTo>
                  <a:pt x="21600" y="1350"/>
                </a:lnTo>
                <a:cubicBezTo>
                  <a:pt x="21600" y="605"/>
                  <a:pt x="21160" y="0"/>
                  <a:pt x="20618" y="0"/>
                </a:cubicBezTo>
                <a:moveTo>
                  <a:pt x="16200" y="17550"/>
                </a:moveTo>
                <a:lnTo>
                  <a:pt x="18164" y="17550"/>
                </a:lnTo>
                <a:cubicBezTo>
                  <a:pt x="18434" y="17550"/>
                  <a:pt x="18655" y="17248"/>
                  <a:pt x="18655" y="16875"/>
                </a:cubicBezTo>
                <a:lnTo>
                  <a:pt x="18655" y="14175"/>
                </a:lnTo>
                <a:cubicBezTo>
                  <a:pt x="18655" y="13803"/>
                  <a:pt x="18434" y="13500"/>
                  <a:pt x="18164" y="13500"/>
                </a:cubicBezTo>
                <a:lnTo>
                  <a:pt x="16200" y="13500"/>
                </a:lnTo>
                <a:cubicBezTo>
                  <a:pt x="15929" y="13500"/>
                  <a:pt x="15709" y="13803"/>
                  <a:pt x="15709" y="14175"/>
                </a:cubicBezTo>
                <a:lnTo>
                  <a:pt x="15709" y="16875"/>
                </a:lnTo>
                <a:cubicBezTo>
                  <a:pt x="15709" y="17248"/>
                  <a:pt x="15929" y="17550"/>
                  <a:pt x="16200" y="1755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29" name="Shape 3826"/>
          <p:cNvSpPr/>
          <p:nvPr/>
        </p:nvSpPr>
        <p:spPr>
          <a:xfrm>
            <a:off x="874019" y="1464566"/>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20618" y="0"/>
                </a:moveTo>
                <a:lnTo>
                  <a:pt x="4909" y="0"/>
                </a:lnTo>
                <a:cubicBezTo>
                  <a:pt x="4367" y="0"/>
                  <a:pt x="3927" y="538"/>
                  <a:pt x="3927" y="1200"/>
                </a:cubicBezTo>
                <a:lnTo>
                  <a:pt x="3927" y="3000"/>
                </a:lnTo>
                <a:cubicBezTo>
                  <a:pt x="3927" y="3332"/>
                  <a:pt x="4147" y="3600"/>
                  <a:pt x="4418" y="3600"/>
                </a:cubicBezTo>
                <a:cubicBezTo>
                  <a:pt x="4689" y="3600"/>
                  <a:pt x="4909" y="3332"/>
                  <a:pt x="4909" y="3000"/>
                </a:cubicBezTo>
                <a:lnTo>
                  <a:pt x="4909" y="1200"/>
                </a:lnTo>
                <a:lnTo>
                  <a:pt x="20618" y="1200"/>
                </a:lnTo>
                <a:lnTo>
                  <a:pt x="20618" y="15600"/>
                </a:lnTo>
                <a:lnTo>
                  <a:pt x="19145" y="15600"/>
                </a:lnTo>
                <a:cubicBezTo>
                  <a:pt x="18875" y="15600"/>
                  <a:pt x="18655" y="15870"/>
                  <a:pt x="18655" y="16200"/>
                </a:cubicBezTo>
                <a:cubicBezTo>
                  <a:pt x="18655" y="16532"/>
                  <a:pt x="18875" y="16800"/>
                  <a:pt x="19145" y="16800"/>
                </a:cubicBezTo>
                <a:lnTo>
                  <a:pt x="20618" y="16800"/>
                </a:lnTo>
                <a:cubicBezTo>
                  <a:pt x="21160" y="16800"/>
                  <a:pt x="21600" y="16262"/>
                  <a:pt x="21600" y="15600"/>
                </a:cubicBezTo>
                <a:lnTo>
                  <a:pt x="21600" y="1200"/>
                </a:lnTo>
                <a:cubicBezTo>
                  <a:pt x="21600" y="538"/>
                  <a:pt x="21160" y="0"/>
                  <a:pt x="20618" y="0"/>
                </a:cubicBezTo>
                <a:moveTo>
                  <a:pt x="16691" y="8400"/>
                </a:moveTo>
                <a:lnTo>
                  <a:pt x="982" y="8400"/>
                </a:lnTo>
                <a:lnTo>
                  <a:pt x="982" y="6000"/>
                </a:lnTo>
                <a:lnTo>
                  <a:pt x="16691" y="6000"/>
                </a:lnTo>
                <a:cubicBezTo>
                  <a:pt x="16691" y="6000"/>
                  <a:pt x="16691" y="8400"/>
                  <a:pt x="16691" y="8400"/>
                </a:cubicBezTo>
                <a:close/>
                <a:moveTo>
                  <a:pt x="16691" y="20400"/>
                </a:moveTo>
                <a:lnTo>
                  <a:pt x="982" y="20400"/>
                </a:lnTo>
                <a:lnTo>
                  <a:pt x="982" y="12000"/>
                </a:lnTo>
                <a:lnTo>
                  <a:pt x="16691" y="12000"/>
                </a:lnTo>
                <a:cubicBezTo>
                  <a:pt x="16691" y="12000"/>
                  <a:pt x="16691" y="20400"/>
                  <a:pt x="16691" y="20400"/>
                </a:cubicBezTo>
                <a:close/>
                <a:moveTo>
                  <a:pt x="16691" y="4800"/>
                </a:moveTo>
                <a:lnTo>
                  <a:pt x="982" y="4800"/>
                </a:lnTo>
                <a:cubicBezTo>
                  <a:pt x="440" y="4800"/>
                  <a:pt x="0" y="5338"/>
                  <a:pt x="0" y="6000"/>
                </a:cubicBezTo>
                <a:lnTo>
                  <a:pt x="0" y="20400"/>
                </a:lnTo>
                <a:cubicBezTo>
                  <a:pt x="0" y="21062"/>
                  <a:pt x="440" y="21600"/>
                  <a:pt x="982" y="21600"/>
                </a:cubicBezTo>
                <a:lnTo>
                  <a:pt x="16691" y="21600"/>
                </a:lnTo>
                <a:cubicBezTo>
                  <a:pt x="17233" y="21600"/>
                  <a:pt x="17673" y="21062"/>
                  <a:pt x="17673" y="20400"/>
                </a:cubicBezTo>
                <a:lnTo>
                  <a:pt x="17673" y="6000"/>
                </a:lnTo>
                <a:cubicBezTo>
                  <a:pt x="17673" y="5338"/>
                  <a:pt x="17233" y="4800"/>
                  <a:pt x="16691" y="4800"/>
                </a:cubicBezTo>
                <a:moveTo>
                  <a:pt x="3436" y="18000"/>
                </a:moveTo>
                <a:lnTo>
                  <a:pt x="7364" y="18000"/>
                </a:lnTo>
                <a:cubicBezTo>
                  <a:pt x="7634" y="18000"/>
                  <a:pt x="7855" y="17732"/>
                  <a:pt x="7855" y="17400"/>
                </a:cubicBezTo>
                <a:cubicBezTo>
                  <a:pt x="7855" y="17070"/>
                  <a:pt x="7634" y="16800"/>
                  <a:pt x="7364" y="16800"/>
                </a:cubicBezTo>
                <a:lnTo>
                  <a:pt x="3436" y="16800"/>
                </a:lnTo>
                <a:cubicBezTo>
                  <a:pt x="3166" y="16800"/>
                  <a:pt x="2945" y="17070"/>
                  <a:pt x="2945" y="17400"/>
                </a:cubicBezTo>
                <a:cubicBezTo>
                  <a:pt x="2945" y="17732"/>
                  <a:pt x="3166" y="18000"/>
                  <a:pt x="3436" y="18000"/>
                </a:cubicBezTo>
                <a:moveTo>
                  <a:pt x="3436" y="15600"/>
                </a:moveTo>
                <a:lnTo>
                  <a:pt x="9327" y="15600"/>
                </a:lnTo>
                <a:cubicBezTo>
                  <a:pt x="9598" y="15600"/>
                  <a:pt x="9818" y="15332"/>
                  <a:pt x="9818" y="15000"/>
                </a:cubicBezTo>
                <a:cubicBezTo>
                  <a:pt x="9818" y="14668"/>
                  <a:pt x="9598" y="14400"/>
                  <a:pt x="9327" y="14400"/>
                </a:cubicBezTo>
                <a:lnTo>
                  <a:pt x="3436" y="14400"/>
                </a:lnTo>
                <a:cubicBezTo>
                  <a:pt x="3166" y="14400"/>
                  <a:pt x="2945" y="14668"/>
                  <a:pt x="2945" y="15000"/>
                </a:cubicBezTo>
                <a:cubicBezTo>
                  <a:pt x="2945" y="15332"/>
                  <a:pt x="3166" y="15600"/>
                  <a:pt x="3436" y="15600"/>
                </a:cubicBezTo>
                <a:moveTo>
                  <a:pt x="12273" y="18000"/>
                </a:moveTo>
                <a:lnTo>
                  <a:pt x="14236" y="18000"/>
                </a:lnTo>
                <a:cubicBezTo>
                  <a:pt x="14507" y="18000"/>
                  <a:pt x="14727" y="17732"/>
                  <a:pt x="14727" y="17400"/>
                </a:cubicBezTo>
                <a:lnTo>
                  <a:pt x="14727" y="15000"/>
                </a:lnTo>
                <a:cubicBezTo>
                  <a:pt x="14727" y="14668"/>
                  <a:pt x="14507" y="14400"/>
                  <a:pt x="14236" y="14400"/>
                </a:cubicBezTo>
                <a:lnTo>
                  <a:pt x="12273" y="14400"/>
                </a:lnTo>
                <a:cubicBezTo>
                  <a:pt x="12002" y="14400"/>
                  <a:pt x="11782" y="14668"/>
                  <a:pt x="11782" y="15000"/>
                </a:cubicBezTo>
                <a:lnTo>
                  <a:pt x="11782" y="17400"/>
                </a:lnTo>
                <a:cubicBezTo>
                  <a:pt x="11782" y="17732"/>
                  <a:pt x="12002" y="18000"/>
                  <a:pt x="12273" y="180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0" name="Shape 3827"/>
          <p:cNvSpPr/>
          <p:nvPr/>
        </p:nvSpPr>
        <p:spPr>
          <a:xfrm>
            <a:off x="1273543"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moveTo>
                  <a:pt x="11949" y="13581"/>
                </a:moveTo>
                <a:cubicBezTo>
                  <a:pt x="11701" y="13785"/>
                  <a:pt x="11474" y="13902"/>
                  <a:pt x="11085" y="13931"/>
                </a:cubicBezTo>
                <a:lnTo>
                  <a:pt x="11085" y="11339"/>
                </a:lnTo>
                <a:cubicBezTo>
                  <a:pt x="11251" y="11384"/>
                  <a:pt x="11321" y="11436"/>
                  <a:pt x="11479" y="11494"/>
                </a:cubicBezTo>
                <a:cubicBezTo>
                  <a:pt x="11638" y="11555"/>
                  <a:pt x="11780" y="11632"/>
                  <a:pt x="11906" y="11728"/>
                </a:cubicBezTo>
                <a:cubicBezTo>
                  <a:pt x="12032" y="11825"/>
                  <a:pt x="12133" y="11944"/>
                  <a:pt x="12208" y="12085"/>
                </a:cubicBezTo>
                <a:cubicBezTo>
                  <a:pt x="12284" y="12225"/>
                  <a:pt x="12322" y="12399"/>
                  <a:pt x="12322" y="12607"/>
                </a:cubicBezTo>
                <a:cubicBezTo>
                  <a:pt x="12322" y="13052"/>
                  <a:pt x="12198" y="13376"/>
                  <a:pt x="11949" y="13581"/>
                </a:cubicBezTo>
                <a:moveTo>
                  <a:pt x="10437" y="9837"/>
                </a:moveTo>
                <a:cubicBezTo>
                  <a:pt x="10286" y="9800"/>
                  <a:pt x="10228" y="9754"/>
                  <a:pt x="10081" y="9698"/>
                </a:cubicBezTo>
                <a:cubicBezTo>
                  <a:pt x="9933" y="9643"/>
                  <a:pt x="9803" y="9570"/>
                  <a:pt x="9692" y="9482"/>
                </a:cubicBezTo>
                <a:cubicBezTo>
                  <a:pt x="9581" y="9392"/>
                  <a:pt x="9489" y="9285"/>
                  <a:pt x="9417" y="9159"/>
                </a:cubicBezTo>
                <a:cubicBezTo>
                  <a:pt x="9345" y="9033"/>
                  <a:pt x="9309" y="8880"/>
                  <a:pt x="9309" y="8702"/>
                </a:cubicBezTo>
                <a:cubicBezTo>
                  <a:pt x="9309" y="8310"/>
                  <a:pt x="9415" y="8030"/>
                  <a:pt x="9627" y="7862"/>
                </a:cubicBezTo>
                <a:cubicBezTo>
                  <a:pt x="9839" y="7696"/>
                  <a:pt x="10048" y="7612"/>
                  <a:pt x="10437" y="7612"/>
                </a:cubicBezTo>
                <a:cubicBezTo>
                  <a:pt x="10437" y="7612"/>
                  <a:pt x="10437" y="9837"/>
                  <a:pt x="10437" y="9837"/>
                </a:cubicBezTo>
                <a:close/>
                <a:moveTo>
                  <a:pt x="12765" y="10727"/>
                </a:moveTo>
                <a:cubicBezTo>
                  <a:pt x="12527" y="10542"/>
                  <a:pt x="12253" y="10390"/>
                  <a:pt x="11944" y="10271"/>
                </a:cubicBezTo>
                <a:cubicBezTo>
                  <a:pt x="11634" y="10153"/>
                  <a:pt x="11410" y="10048"/>
                  <a:pt x="11085" y="9959"/>
                </a:cubicBezTo>
                <a:lnTo>
                  <a:pt x="11085" y="7612"/>
                </a:lnTo>
                <a:cubicBezTo>
                  <a:pt x="11474" y="7612"/>
                  <a:pt x="11665" y="7713"/>
                  <a:pt x="11841" y="7913"/>
                </a:cubicBezTo>
                <a:cubicBezTo>
                  <a:pt x="12017" y="8113"/>
                  <a:pt x="12113" y="8402"/>
                  <a:pt x="12127" y="8781"/>
                </a:cubicBezTo>
                <a:lnTo>
                  <a:pt x="13359" y="8781"/>
                </a:lnTo>
                <a:cubicBezTo>
                  <a:pt x="13359" y="8417"/>
                  <a:pt x="13295" y="8098"/>
                  <a:pt x="13170" y="7824"/>
                </a:cubicBezTo>
                <a:cubicBezTo>
                  <a:pt x="13043" y="7550"/>
                  <a:pt x="12875" y="7323"/>
                  <a:pt x="12662" y="7145"/>
                </a:cubicBezTo>
                <a:cubicBezTo>
                  <a:pt x="12449" y="6968"/>
                  <a:pt x="12200" y="6833"/>
                  <a:pt x="11911" y="6744"/>
                </a:cubicBezTo>
                <a:cubicBezTo>
                  <a:pt x="11623" y="6656"/>
                  <a:pt x="11410" y="6611"/>
                  <a:pt x="11085" y="6611"/>
                </a:cubicBezTo>
                <a:lnTo>
                  <a:pt x="11085" y="5881"/>
                </a:lnTo>
                <a:lnTo>
                  <a:pt x="10437" y="5881"/>
                </a:lnTo>
                <a:lnTo>
                  <a:pt x="10437" y="6611"/>
                </a:lnTo>
                <a:cubicBezTo>
                  <a:pt x="10113" y="6611"/>
                  <a:pt x="9895" y="6660"/>
                  <a:pt x="9600" y="6756"/>
                </a:cubicBezTo>
                <a:cubicBezTo>
                  <a:pt x="9305" y="6853"/>
                  <a:pt x="9044" y="6992"/>
                  <a:pt x="8817" y="7173"/>
                </a:cubicBezTo>
                <a:cubicBezTo>
                  <a:pt x="8590" y="7355"/>
                  <a:pt x="8410" y="7581"/>
                  <a:pt x="8277" y="7852"/>
                </a:cubicBezTo>
                <a:cubicBezTo>
                  <a:pt x="8144" y="8122"/>
                  <a:pt x="8077" y="8436"/>
                  <a:pt x="8077" y="8791"/>
                </a:cubicBezTo>
                <a:cubicBezTo>
                  <a:pt x="8077" y="9200"/>
                  <a:pt x="8150" y="9541"/>
                  <a:pt x="8293" y="9815"/>
                </a:cubicBezTo>
                <a:cubicBezTo>
                  <a:pt x="8438" y="10090"/>
                  <a:pt x="8626" y="10318"/>
                  <a:pt x="8860" y="10499"/>
                </a:cubicBezTo>
                <a:cubicBezTo>
                  <a:pt x="9094" y="10681"/>
                  <a:pt x="9357" y="10829"/>
                  <a:pt x="9649" y="10944"/>
                </a:cubicBezTo>
                <a:cubicBezTo>
                  <a:pt x="9940" y="11059"/>
                  <a:pt x="10142" y="11158"/>
                  <a:pt x="10437" y="11239"/>
                </a:cubicBezTo>
                <a:lnTo>
                  <a:pt x="10437" y="13931"/>
                </a:lnTo>
                <a:cubicBezTo>
                  <a:pt x="9940" y="13916"/>
                  <a:pt x="9676" y="13768"/>
                  <a:pt x="9460" y="13486"/>
                </a:cubicBezTo>
                <a:cubicBezTo>
                  <a:pt x="9244" y="13204"/>
                  <a:pt x="9139" y="12818"/>
                  <a:pt x="9147" y="12329"/>
                </a:cubicBezTo>
                <a:lnTo>
                  <a:pt x="7915" y="12329"/>
                </a:lnTo>
                <a:cubicBezTo>
                  <a:pt x="7908" y="12744"/>
                  <a:pt x="7967" y="13112"/>
                  <a:pt x="8094" y="13430"/>
                </a:cubicBezTo>
                <a:cubicBezTo>
                  <a:pt x="8220" y="13749"/>
                  <a:pt x="8397" y="14018"/>
                  <a:pt x="8628" y="14236"/>
                </a:cubicBezTo>
                <a:cubicBezTo>
                  <a:pt x="8858" y="14456"/>
                  <a:pt x="9136" y="14625"/>
                  <a:pt x="9460" y="14743"/>
                </a:cubicBezTo>
                <a:cubicBezTo>
                  <a:pt x="9784" y="14862"/>
                  <a:pt x="10048" y="14925"/>
                  <a:pt x="10437" y="14932"/>
                </a:cubicBezTo>
                <a:lnTo>
                  <a:pt x="10437" y="15693"/>
                </a:lnTo>
                <a:lnTo>
                  <a:pt x="11085" y="15693"/>
                </a:lnTo>
                <a:lnTo>
                  <a:pt x="11085" y="14932"/>
                </a:lnTo>
                <a:cubicBezTo>
                  <a:pt x="11446" y="14917"/>
                  <a:pt x="11688" y="14856"/>
                  <a:pt x="11998" y="14748"/>
                </a:cubicBezTo>
                <a:cubicBezTo>
                  <a:pt x="12307" y="14641"/>
                  <a:pt x="12578" y="14486"/>
                  <a:pt x="12808" y="14281"/>
                </a:cubicBezTo>
                <a:cubicBezTo>
                  <a:pt x="13038" y="14077"/>
                  <a:pt x="13220" y="13821"/>
                  <a:pt x="13353" y="13513"/>
                </a:cubicBezTo>
                <a:cubicBezTo>
                  <a:pt x="13486" y="13206"/>
                  <a:pt x="13553" y="12844"/>
                  <a:pt x="13553" y="12429"/>
                </a:cubicBezTo>
                <a:cubicBezTo>
                  <a:pt x="13553" y="12028"/>
                  <a:pt x="13481" y="11692"/>
                  <a:pt x="13337" y="11417"/>
                </a:cubicBezTo>
                <a:cubicBezTo>
                  <a:pt x="13193" y="11142"/>
                  <a:pt x="13002" y="10912"/>
                  <a:pt x="12765" y="107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1" name="Shape 3828"/>
          <p:cNvSpPr/>
          <p:nvPr/>
        </p:nvSpPr>
        <p:spPr>
          <a:xfrm>
            <a:off x="1673068"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9686" y="14721"/>
                </a:moveTo>
                <a:cubicBezTo>
                  <a:pt x="9513" y="14863"/>
                  <a:pt x="9355" y="14946"/>
                  <a:pt x="9084" y="14966"/>
                </a:cubicBezTo>
                <a:lnTo>
                  <a:pt x="9084" y="13152"/>
                </a:lnTo>
                <a:cubicBezTo>
                  <a:pt x="9199" y="13183"/>
                  <a:pt x="9248" y="13219"/>
                  <a:pt x="9358" y="13260"/>
                </a:cubicBezTo>
                <a:cubicBezTo>
                  <a:pt x="9469" y="13302"/>
                  <a:pt x="9568" y="13357"/>
                  <a:pt x="9656" y="13424"/>
                </a:cubicBezTo>
                <a:cubicBezTo>
                  <a:pt x="9744" y="13491"/>
                  <a:pt x="9814" y="13575"/>
                  <a:pt x="9867" y="13674"/>
                </a:cubicBezTo>
                <a:cubicBezTo>
                  <a:pt x="9920" y="13772"/>
                  <a:pt x="9946" y="13894"/>
                  <a:pt x="9946" y="14040"/>
                </a:cubicBezTo>
                <a:cubicBezTo>
                  <a:pt x="9946" y="14350"/>
                  <a:pt x="9859" y="14578"/>
                  <a:pt x="9686" y="14721"/>
                </a:cubicBezTo>
                <a:moveTo>
                  <a:pt x="8631" y="12100"/>
                </a:moveTo>
                <a:cubicBezTo>
                  <a:pt x="8526" y="12074"/>
                  <a:pt x="8486" y="12042"/>
                  <a:pt x="8383" y="12003"/>
                </a:cubicBezTo>
                <a:cubicBezTo>
                  <a:pt x="8280" y="11964"/>
                  <a:pt x="8189" y="11913"/>
                  <a:pt x="8112" y="11851"/>
                </a:cubicBezTo>
                <a:cubicBezTo>
                  <a:pt x="8034" y="11789"/>
                  <a:pt x="7969" y="11714"/>
                  <a:pt x="7919" y="11626"/>
                </a:cubicBezTo>
                <a:cubicBezTo>
                  <a:pt x="7869" y="11537"/>
                  <a:pt x="7844" y="11431"/>
                  <a:pt x="7844" y="11306"/>
                </a:cubicBezTo>
                <a:cubicBezTo>
                  <a:pt x="7844" y="11031"/>
                  <a:pt x="7918" y="10835"/>
                  <a:pt x="8067" y="10719"/>
                </a:cubicBezTo>
                <a:cubicBezTo>
                  <a:pt x="8214" y="10602"/>
                  <a:pt x="8360" y="10543"/>
                  <a:pt x="8631" y="10543"/>
                </a:cubicBezTo>
                <a:cubicBezTo>
                  <a:pt x="8631" y="10543"/>
                  <a:pt x="8631" y="12100"/>
                  <a:pt x="8631" y="12100"/>
                </a:cubicBezTo>
                <a:close/>
                <a:moveTo>
                  <a:pt x="10255" y="12723"/>
                </a:moveTo>
                <a:cubicBezTo>
                  <a:pt x="10089" y="12594"/>
                  <a:pt x="9898" y="12487"/>
                  <a:pt x="9683" y="12404"/>
                </a:cubicBezTo>
                <a:cubicBezTo>
                  <a:pt x="9466" y="12322"/>
                  <a:pt x="9310" y="12249"/>
                  <a:pt x="9084" y="12186"/>
                </a:cubicBezTo>
                <a:lnTo>
                  <a:pt x="9084" y="10543"/>
                </a:lnTo>
                <a:cubicBezTo>
                  <a:pt x="9355" y="10543"/>
                  <a:pt x="9488" y="10613"/>
                  <a:pt x="9611" y="10753"/>
                </a:cubicBezTo>
                <a:cubicBezTo>
                  <a:pt x="9734" y="10894"/>
                  <a:pt x="9800" y="11096"/>
                  <a:pt x="9810" y="11361"/>
                </a:cubicBezTo>
                <a:lnTo>
                  <a:pt x="10669" y="11361"/>
                </a:lnTo>
                <a:cubicBezTo>
                  <a:pt x="10669" y="11107"/>
                  <a:pt x="10625" y="10883"/>
                  <a:pt x="10537" y="10691"/>
                </a:cubicBezTo>
                <a:cubicBezTo>
                  <a:pt x="10450" y="10499"/>
                  <a:pt x="10331" y="10341"/>
                  <a:pt x="10183" y="10216"/>
                </a:cubicBezTo>
                <a:cubicBezTo>
                  <a:pt x="10035" y="10091"/>
                  <a:pt x="9860" y="9998"/>
                  <a:pt x="9659" y="9935"/>
                </a:cubicBezTo>
                <a:cubicBezTo>
                  <a:pt x="9459" y="9874"/>
                  <a:pt x="9310" y="9842"/>
                  <a:pt x="9084" y="9842"/>
                </a:cubicBezTo>
                <a:lnTo>
                  <a:pt x="9084" y="9332"/>
                </a:lnTo>
                <a:lnTo>
                  <a:pt x="8631" y="9332"/>
                </a:lnTo>
                <a:lnTo>
                  <a:pt x="8631" y="9842"/>
                </a:lnTo>
                <a:cubicBezTo>
                  <a:pt x="8405" y="9842"/>
                  <a:pt x="8253" y="9877"/>
                  <a:pt x="8048" y="9944"/>
                </a:cubicBezTo>
                <a:cubicBezTo>
                  <a:pt x="7842" y="10011"/>
                  <a:pt x="7660" y="10108"/>
                  <a:pt x="7501" y="10235"/>
                </a:cubicBezTo>
                <a:cubicBezTo>
                  <a:pt x="7343" y="10363"/>
                  <a:pt x="7218" y="10521"/>
                  <a:pt x="7125" y="10711"/>
                </a:cubicBezTo>
                <a:cubicBezTo>
                  <a:pt x="7032" y="10900"/>
                  <a:pt x="6985" y="11119"/>
                  <a:pt x="6985" y="11369"/>
                </a:cubicBezTo>
                <a:cubicBezTo>
                  <a:pt x="6985" y="11654"/>
                  <a:pt x="7035" y="11893"/>
                  <a:pt x="7136" y="12085"/>
                </a:cubicBezTo>
                <a:cubicBezTo>
                  <a:pt x="7237" y="12278"/>
                  <a:pt x="7368" y="12437"/>
                  <a:pt x="7531" y="12564"/>
                </a:cubicBezTo>
                <a:cubicBezTo>
                  <a:pt x="7694" y="12691"/>
                  <a:pt x="7878" y="12794"/>
                  <a:pt x="8081" y="12876"/>
                </a:cubicBezTo>
                <a:cubicBezTo>
                  <a:pt x="8285" y="12956"/>
                  <a:pt x="8426" y="13024"/>
                  <a:pt x="8631" y="13082"/>
                </a:cubicBezTo>
                <a:lnTo>
                  <a:pt x="8631" y="14966"/>
                </a:lnTo>
                <a:cubicBezTo>
                  <a:pt x="8285" y="14955"/>
                  <a:pt x="8100" y="14852"/>
                  <a:pt x="7950" y="14654"/>
                </a:cubicBezTo>
                <a:cubicBezTo>
                  <a:pt x="7799" y="14458"/>
                  <a:pt x="7726" y="14187"/>
                  <a:pt x="7731" y="13845"/>
                </a:cubicBezTo>
                <a:lnTo>
                  <a:pt x="6872" y="13845"/>
                </a:lnTo>
                <a:cubicBezTo>
                  <a:pt x="6867" y="14136"/>
                  <a:pt x="6908" y="14393"/>
                  <a:pt x="6996" y="14616"/>
                </a:cubicBezTo>
                <a:cubicBezTo>
                  <a:pt x="7085" y="14839"/>
                  <a:pt x="7209" y="15027"/>
                  <a:pt x="7369" y="15181"/>
                </a:cubicBezTo>
                <a:cubicBezTo>
                  <a:pt x="7530" y="15333"/>
                  <a:pt x="7723" y="15451"/>
                  <a:pt x="7950" y="15535"/>
                </a:cubicBezTo>
                <a:cubicBezTo>
                  <a:pt x="8176" y="15617"/>
                  <a:pt x="8360" y="15662"/>
                  <a:pt x="8631" y="15667"/>
                </a:cubicBezTo>
                <a:lnTo>
                  <a:pt x="8631" y="16199"/>
                </a:lnTo>
                <a:lnTo>
                  <a:pt x="9084" y="16199"/>
                </a:lnTo>
                <a:lnTo>
                  <a:pt x="9084" y="15667"/>
                </a:lnTo>
                <a:cubicBezTo>
                  <a:pt x="9335" y="15656"/>
                  <a:pt x="9504" y="15613"/>
                  <a:pt x="9720" y="15538"/>
                </a:cubicBezTo>
                <a:cubicBezTo>
                  <a:pt x="9936" y="15464"/>
                  <a:pt x="10124" y="15354"/>
                  <a:pt x="10285" y="15211"/>
                </a:cubicBezTo>
                <a:cubicBezTo>
                  <a:pt x="10445" y="15069"/>
                  <a:pt x="10573" y="14889"/>
                  <a:pt x="10666" y="14674"/>
                </a:cubicBezTo>
                <a:cubicBezTo>
                  <a:pt x="10758" y="14459"/>
                  <a:pt x="10805" y="14206"/>
                  <a:pt x="10805" y="13915"/>
                </a:cubicBezTo>
                <a:cubicBezTo>
                  <a:pt x="10805" y="13634"/>
                  <a:pt x="10755" y="13398"/>
                  <a:pt x="10654" y="13207"/>
                </a:cubicBezTo>
                <a:cubicBezTo>
                  <a:pt x="10554" y="13014"/>
                  <a:pt x="10421" y="12854"/>
                  <a:pt x="10255" y="12723"/>
                </a:cubicBezTo>
                <a:moveTo>
                  <a:pt x="12764" y="0"/>
                </a:moveTo>
                <a:cubicBezTo>
                  <a:pt x="9919" y="0"/>
                  <a:pt x="7396" y="1350"/>
                  <a:pt x="5779" y="3437"/>
                </a:cubicBezTo>
                <a:cubicBezTo>
                  <a:pt x="6324" y="3259"/>
                  <a:pt x="6890" y="3132"/>
                  <a:pt x="7472" y="3051"/>
                </a:cubicBezTo>
                <a:cubicBezTo>
                  <a:pt x="8868" y="1774"/>
                  <a:pt x="10722" y="988"/>
                  <a:pt x="12764" y="988"/>
                </a:cubicBezTo>
                <a:cubicBezTo>
                  <a:pt x="17099" y="988"/>
                  <a:pt x="20613" y="4502"/>
                  <a:pt x="20613" y="8836"/>
                </a:cubicBezTo>
                <a:cubicBezTo>
                  <a:pt x="20613" y="10879"/>
                  <a:pt x="19827" y="12732"/>
                  <a:pt x="18549" y="14128"/>
                </a:cubicBezTo>
                <a:cubicBezTo>
                  <a:pt x="18468" y="14710"/>
                  <a:pt x="18341" y="15277"/>
                  <a:pt x="18163" y="15821"/>
                </a:cubicBezTo>
                <a:cubicBezTo>
                  <a:pt x="20250" y="14205"/>
                  <a:pt x="21600" y="11681"/>
                  <a:pt x="21600" y="8836"/>
                </a:cubicBezTo>
                <a:cubicBezTo>
                  <a:pt x="21600" y="3957"/>
                  <a:pt x="17644" y="0"/>
                  <a:pt x="12764" y="0"/>
                </a:cubicBezTo>
                <a:moveTo>
                  <a:pt x="8836" y="20613"/>
                </a:moveTo>
                <a:cubicBezTo>
                  <a:pt x="4501" y="20613"/>
                  <a:pt x="987" y="17098"/>
                  <a:pt x="987" y="12764"/>
                </a:cubicBezTo>
                <a:cubicBezTo>
                  <a:pt x="987" y="8429"/>
                  <a:pt x="4501" y="4915"/>
                  <a:pt x="8836" y="4915"/>
                </a:cubicBezTo>
                <a:cubicBezTo>
                  <a:pt x="13172" y="4915"/>
                  <a:pt x="16685" y="8429"/>
                  <a:pt x="16685" y="12764"/>
                </a:cubicBezTo>
                <a:cubicBezTo>
                  <a:pt x="16685" y="17098"/>
                  <a:pt x="13172" y="20613"/>
                  <a:pt x="8836" y="20613"/>
                </a:cubicBezTo>
                <a:moveTo>
                  <a:pt x="8836" y="3927"/>
                </a:moveTo>
                <a:cubicBezTo>
                  <a:pt x="3956" y="3927"/>
                  <a:pt x="0" y="7884"/>
                  <a:pt x="0" y="12764"/>
                </a:cubicBezTo>
                <a:cubicBezTo>
                  <a:pt x="0" y="17644"/>
                  <a:pt x="3956" y="21600"/>
                  <a:pt x="8836" y="21600"/>
                </a:cubicBezTo>
                <a:cubicBezTo>
                  <a:pt x="13716" y="21600"/>
                  <a:pt x="17673" y="17644"/>
                  <a:pt x="17673" y="12764"/>
                </a:cubicBezTo>
                <a:cubicBezTo>
                  <a:pt x="17673" y="7884"/>
                  <a:pt x="13716" y="3927"/>
                  <a:pt x="8836"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2" name="Shape 3829"/>
          <p:cNvSpPr/>
          <p:nvPr/>
        </p:nvSpPr>
        <p:spPr>
          <a:xfrm>
            <a:off x="2072593"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moveTo>
                  <a:pt x="11535" y="7724"/>
                </a:moveTo>
                <a:cubicBezTo>
                  <a:pt x="12082" y="7724"/>
                  <a:pt x="12586" y="7961"/>
                  <a:pt x="13047" y="8436"/>
                </a:cubicBezTo>
                <a:lnTo>
                  <a:pt x="13544" y="7424"/>
                </a:lnTo>
                <a:cubicBezTo>
                  <a:pt x="12888" y="6964"/>
                  <a:pt x="12248" y="6734"/>
                  <a:pt x="11621" y="6734"/>
                </a:cubicBezTo>
                <a:cubicBezTo>
                  <a:pt x="10757" y="6734"/>
                  <a:pt x="10048" y="7019"/>
                  <a:pt x="9494" y="7591"/>
                </a:cubicBezTo>
                <a:cubicBezTo>
                  <a:pt x="9019" y="8088"/>
                  <a:pt x="8691" y="8763"/>
                  <a:pt x="8510" y="9615"/>
                </a:cubicBezTo>
                <a:lnTo>
                  <a:pt x="7938" y="9615"/>
                </a:lnTo>
                <a:lnTo>
                  <a:pt x="7658" y="10327"/>
                </a:lnTo>
                <a:lnTo>
                  <a:pt x="8435" y="10327"/>
                </a:lnTo>
                <a:cubicBezTo>
                  <a:pt x="8428" y="10409"/>
                  <a:pt x="8423" y="10483"/>
                  <a:pt x="8419" y="10550"/>
                </a:cubicBezTo>
                <a:cubicBezTo>
                  <a:pt x="8415" y="10616"/>
                  <a:pt x="8414" y="10675"/>
                  <a:pt x="8414" y="10727"/>
                </a:cubicBezTo>
                <a:cubicBezTo>
                  <a:pt x="8414" y="10794"/>
                  <a:pt x="8415" y="10858"/>
                  <a:pt x="8419" y="10917"/>
                </a:cubicBezTo>
                <a:cubicBezTo>
                  <a:pt x="8423" y="10976"/>
                  <a:pt x="8428" y="11032"/>
                  <a:pt x="8435" y="11083"/>
                </a:cubicBezTo>
                <a:lnTo>
                  <a:pt x="7949" y="11083"/>
                </a:lnTo>
                <a:lnTo>
                  <a:pt x="7658" y="11785"/>
                </a:lnTo>
                <a:lnTo>
                  <a:pt x="8489" y="11785"/>
                </a:lnTo>
                <a:cubicBezTo>
                  <a:pt x="8604" y="12674"/>
                  <a:pt x="8896" y="13382"/>
                  <a:pt x="9364" y="13908"/>
                </a:cubicBezTo>
                <a:cubicBezTo>
                  <a:pt x="9904" y="14517"/>
                  <a:pt x="10656" y="14821"/>
                  <a:pt x="11621" y="14821"/>
                </a:cubicBezTo>
                <a:cubicBezTo>
                  <a:pt x="12219" y="14821"/>
                  <a:pt x="12762" y="14658"/>
                  <a:pt x="13252" y="14331"/>
                </a:cubicBezTo>
                <a:lnTo>
                  <a:pt x="13252" y="13096"/>
                </a:lnTo>
                <a:cubicBezTo>
                  <a:pt x="12978" y="13356"/>
                  <a:pt x="12733" y="13542"/>
                  <a:pt x="12517" y="13653"/>
                </a:cubicBezTo>
                <a:cubicBezTo>
                  <a:pt x="12280" y="13772"/>
                  <a:pt x="11981" y="13831"/>
                  <a:pt x="11621" y="13831"/>
                </a:cubicBezTo>
                <a:cubicBezTo>
                  <a:pt x="11067" y="13831"/>
                  <a:pt x="10627" y="13620"/>
                  <a:pt x="10304" y="13197"/>
                </a:cubicBezTo>
                <a:cubicBezTo>
                  <a:pt x="10023" y="12856"/>
                  <a:pt x="9839" y="12385"/>
                  <a:pt x="9753" y="11785"/>
                </a:cubicBezTo>
                <a:lnTo>
                  <a:pt x="11924" y="11785"/>
                </a:lnTo>
                <a:lnTo>
                  <a:pt x="12193" y="11083"/>
                </a:lnTo>
                <a:lnTo>
                  <a:pt x="9699" y="11083"/>
                </a:lnTo>
                <a:cubicBezTo>
                  <a:pt x="9692" y="11046"/>
                  <a:pt x="9688" y="10931"/>
                  <a:pt x="9688" y="10739"/>
                </a:cubicBezTo>
                <a:lnTo>
                  <a:pt x="9688" y="10483"/>
                </a:lnTo>
                <a:cubicBezTo>
                  <a:pt x="9688" y="10416"/>
                  <a:pt x="9692" y="10364"/>
                  <a:pt x="9699" y="10327"/>
                </a:cubicBezTo>
                <a:lnTo>
                  <a:pt x="12344" y="10327"/>
                </a:lnTo>
                <a:lnTo>
                  <a:pt x="12626" y="9615"/>
                </a:lnTo>
                <a:lnTo>
                  <a:pt x="9775" y="9615"/>
                </a:lnTo>
                <a:cubicBezTo>
                  <a:pt x="9868" y="9096"/>
                  <a:pt x="10051" y="8662"/>
                  <a:pt x="10325" y="8314"/>
                </a:cubicBezTo>
                <a:cubicBezTo>
                  <a:pt x="10649" y="7921"/>
                  <a:pt x="11052" y="7724"/>
                  <a:pt x="11535" y="772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3" name="Shape 3830"/>
          <p:cNvSpPr/>
          <p:nvPr/>
        </p:nvSpPr>
        <p:spPr>
          <a:xfrm>
            <a:off x="2472117"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5" y="1350"/>
                  <a:pt x="5780" y="3437"/>
                </a:cubicBezTo>
                <a:cubicBezTo>
                  <a:pt x="6324" y="3259"/>
                  <a:pt x="6890" y="3132"/>
                  <a:pt x="7472" y="3051"/>
                </a:cubicBezTo>
                <a:cubicBezTo>
                  <a:pt x="8868" y="1774"/>
                  <a:pt x="10722" y="988"/>
                  <a:pt x="12764" y="988"/>
                </a:cubicBezTo>
                <a:cubicBezTo>
                  <a:pt x="17098" y="988"/>
                  <a:pt x="20612" y="4502"/>
                  <a:pt x="20612" y="8836"/>
                </a:cubicBezTo>
                <a:cubicBezTo>
                  <a:pt x="20612" y="10879"/>
                  <a:pt x="19827" y="12732"/>
                  <a:pt x="18549" y="14128"/>
                </a:cubicBezTo>
                <a:cubicBezTo>
                  <a:pt x="18468" y="14710"/>
                  <a:pt x="18341" y="15277"/>
                  <a:pt x="18163" y="15821"/>
                </a:cubicBezTo>
                <a:cubicBezTo>
                  <a:pt x="20250" y="14205"/>
                  <a:pt x="21600" y="11681"/>
                  <a:pt x="21600" y="8836"/>
                </a:cubicBezTo>
                <a:cubicBezTo>
                  <a:pt x="21600" y="3956"/>
                  <a:pt x="17644" y="0"/>
                  <a:pt x="12764" y="0"/>
                </a:cubicBezTo>
                <a:moveTo>
                  <a:pt x="9292" y="10539"/>
                </a:moveTo>
                <a:cubicBezTo>
                  <a:pt x="9702" y="10539"/>
                  <a:pt x="10080" y="10712"/>
                  <a:pt x="10426" y="11058"/>
                </a:cubicBezTo>
                <a:lnTo>
                  <a:pt x="10798" y="10321"/>
                </a:lnTo>
                <a:cubicBezTo>
                  <a:pt x="10307" y="9985"/>
                  <a:pt x="9826" y="9818"/>
                  <a:pt x="9356" y="9818"/>
                </a:cubicBezTo>
                <a:cubicBezTo>
                  <a:pt x="8708" y="9818"/>
                  <a:pt x="8176" y="10026"/>
                  <a:pt x="7761" y="10441"/>
                </a:cubicBezTo>
                <a:cubicBezTo>
                  <a:pt x="7404" y="10804"/>
                  <a:pt x="7158" y="11297"/>
                  <a:pt x="7023" y="11917"/>
                </a:cubicBezTo>
                <a:lnTo>
                  <a:pt x="6594" y="11917"/>
                </a:lnTo>
                <a:lnTo>
                  <a:pt x="6384" y="12436"/>
                </a:lnTo>
                <a:lnTo>
                  <a:pt x="6967" y="12436"/>
                </a:lnTo>
                <a:cubicBezTo>
                  <a:pt x="6961" y="12495"/>
                  <a:pt x="6957" y="12550"/>
                  <a:pt x="6955" y="12598"/>
                </a:cubicBezTo>
                <a:cubicBezTo>
                  <a:pt x="6952" y="12647"/>
                  <a:pt x="6950" y="12690"/>
                  <a:pt x="6950" y="12727"/>
                </a:cubicBezTo>
                <a:cubicBezTo>
                  <a:pt x="6950" y="12776"/>
                  <a:pt x="6952" y="12822"/>
                  <a:pt x="6955" y="12865"/>
                </a:cubicBezTo>
                <a:cubicBezTo>
                  <a:pt x="6957" y="12908"/>
                  <a:pt x="6961" y="12950"/>
                  <a:pt x="6967" y="12987"/>
                </a:cubicBezTo>
                <a:lnTo>
                  <a:pt x="6602" y="12987"/>
                </a:lnTo>
                <a:lnTo>
                  <a:pt x="6384" y="13498"/>
                </a:lnTo>
                <a:lnTo>
                  <a:pt x="7007" y="13498"/>
                </a:lnTo>
                <a:cubicBezTo>
                  <a:pt x="7093" y="14146"/>
                  <a:pt x="7313" y="14662"/>
                  <a:pt x="7663" y="15046"/>
                </a:cubicBezTo>
                <a:cubicBezTo>
                  <a:pt x="8068" y="15489"/>
                  <a:pt x="8633" y="15710"/>
                  <a:pt x="9356" y="15710"/>
                </a:cubicBezTo>
                <a:cubicBezTo>
                  <a:pt x="9805" y="15710"/>
                  <a:pt x="10212" y="15592"/>
                  <a:pt x="10579" y="15354"/>
                </a:cubicBezTo>
                <a:lnTo>
                  <a:pt x="10579" y="14454"/>
                </a:lnTo>
                <a:cubicBezTo>
                  <a:pt x="10374" y="14643"/>
                  <a:pt x="10191" y="14778"/>
                  <a:pt x="10029" y="14860"/>
                </a:cubicBezTo>
                <a:cubicBezTo>
                  <a:pt x="9850" y="14946"/>
                  <a:pt x="9626" y="14989"/>
                  <a:pt x="9356" y="14989"/>
                </a:cubicBezTo>
                <a:cubicBezTo>
                  <a:pt x="8940" y="14989"/>
                  <a:pt x="8611" y="14835"/>
                  <a:pt x="8368" y="14527"/>
                </a:cubicBezTo>
                <a:cubicBezTo>
                  <a:pt x="8158" y="14279"/>
                  <a:pt x="8020" y="13935"/>
                  <a:pt x="7955" y="13498"/>
                </a:cubicBezTo>
                <a:lnTo>
                  <a:pt x="9583" y="13498"/>
                </a:lnTo>
                <a:lnTo>
                  <a:pt x="9786" y="12987"/>
                </a:lnTo>
                <a:lnTo>
                  <a:pt x="7914" y="12987"/>
                </a:lnTo>
                <a:cubicBezTo>
                  <a:pt x="7909" y="12960"/>
                  <a:pt x="7906" y="12876"/>
                  <a:pt x="7906" y="12736"/>
                </a:cubicBezTo>
                <a:lnTo>
                  <a:pt x="7906" y="12550"/>
                </a:lnTo>
                <a:cubicBezTo>
                  <a:pt x="7906" y="12501"/>
                  <a:pt x="7909" y="12463"/>
                  <a:pt x="7914" y="12436"/>
                </a:cubicBezTo>
                <a:lnTo>
                  <a:pt x="9899" y="12436"/>
                </a:lnTo>
                <a:lnTo>
                  <a:pt x="10110" y="11917"/>
                </a:lnTo>
                <a:lnTo>
                  <a:pt x="7972" y="11917"/>
                </a:lnTo>
                <a:cubicBezTo>
                  <a:pt x="8042" y="11539"/>
                  <a:pt x="8179" y="11223"/>
                  <a:pt x="8384" y="10969"/>
                </a:cubicBezTo>
                <a:cubicBezTo>
                  <a:pt x="8627" y="10683"/>
                  <a:pt x="8929" y="10539"/>
                  <a:pt x="9292" y="1053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4" name="Shape 3831"/>
          <p:cNvSpPr/>
          <p:nvPr/>
        </p:nvSpPr>
        <p:spPr>
          <a:xfrm>
            <a:off x="2871642"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2660" y="9921"/>
                </a:moveTo>
                <a:cubicBezTo>
                  <a:pt x="12438" y="10786"/>
                  <a:pt x="11065" y="10346"/>
                  <a:pt x="10620" y="10238"/>
                </a:cubicBezTo>
                <a:lnTo>
                  <a:pt x="11011" y="8710"/>
                </a:lnTo>
                <a:cubicBezTo>
                  <a:pt x="11457" y="8818"/>
                  <a:pt x="12891" y="9019"/>
                  <a:pt x="12660" y="9921"/>
                </a:cubicBezTo>
                <a:moveTo>
                  <a:pt x="12416" y="12388"/>
                </a:moveTo>
                <a:cubicBezTo>
                  <a:pt x="12172" y="13338"/>
                  <a:pt x="10523" y="12824"/>
                  <a:pt x="9988" y="12696"/>
                </a:cubicBezTo>
                <a:lnTo>
                  <a:pt x="10421" y="11010"/>
                </a:lnTo>
                <a:cubicBezTo>
                  <a:pt x="10956" y="11139"/>
                  <a:pt x="12671" y="11395"/>
                  <a:pt x="12416" y="12388"/>
                </a:cubicBezTo>
                <a:moveTo>
                  <a:pt x="12637" y="8174"/>
                </a:moveTo>
                <a:lnTo>
                  <a:pt x="12960" y="6917"/>
                </a:lnTo>
                <a:lnTo>
                  <a:pt x="12171" y="6726"/>
                </a:lnTo>
                <a:lnTo>
                  <a:pt x="11857" y="7950"/>
                </a:lnTo>
                <a:cubicBezTo>
                  <a:pt x="11649" y="7901"/>
                  <a:pt x="11436" y="7853"/>
                  <a:pt x="11224" y="7806"/>
                </a:cubicBezTo>
                <a:lnTo>
                  <a:pt x="11541" y="6574"/>
                </a:lnTo>
                <a:lnTo>
                  <a:pt x="10753" y="6383"/>
                </a:lnTo>
                <a:lnTo>
                  <a:pt x="10429" y="7640"/>
                </a:lnTo>
                <a:cubicBezTo>
                  <a:pt x="10258" y="7602"/>
                  <a:pt x="10090" y="7565"/>
                  <a:pt x="9926" y="7525"/>
                </a:cubicBezTo>
                <a:lnTo>
                  <a:pt x="9927" y="7521"/>
                </a:lnTo>
                <a:lnTo>
                  <a:pt x="8839" y="7257"/>
                </a:lnTo>
                <a:lnTo>
                  <a:pt x="8629" y="8075"/>
                </a:lnTo>
                <a:cubicBezTo>
                  <a:pt x="8629" y="8075"/>
                  <a:pt x="9214" y="8205"/>
                  <a:pt x="9202" y="8214"/>
                </a:cubicBezTo>
                <a:cubicBezTo>
                  <a:pt x="9521" y="8291"/>
                  <a:pt x="9579" y="8496"/>
                  <a:pt x="9569" y="8658"/>
                </a:cubicBezTo>
                <a:lnTo>
                  <a:pt x="9202" y="10091"/>
                </a:lnTo>
                <a:cubicBezTo>
                  <a:pt x="9224" y="10097"/>
                  <a:pt x="9252" y="10105"/>
                  <a:pt x="9283" y="10116"/>
                </a:cubicBezTo>
                <a:cubicBezTo>
                  <a:pt x="9257" y="10111"/>
                  <a:pt x="9229" y="10104"/>
                  <a:pt x="9200" y="10097"/>
                </a:cubicBezTo>
                <a:lnTo>
                  <a:pt x="8684" y="12104"/>
                </a:lnTo>
                <a:cubicBezTo>
                  <a:pt x="8646" y="12198"/>
                  <a:pt x="8546" y="12339"/>
                  <a:pt x="8323" y="12285"/>
                </a:cubicBezTo>
                <a:cubicBezTo>
                  <a:pt x="8331" y="12297"/>
                  <a:pt x="7749" y="12147"/>
                  <a:pt x="7749" y="12147"/>
                </a:cubicBezTo>
                <a:lnTo>
                  <a:pt x="7358" y="13023"/>
                </a:lnTo>
                <a:lnTo>
                  <a:pt x="8384" y="13271"/>
                </a:lnTo>
                <a:cubicBezTo>
                  <a:pt x="8575" y="13318"/>
                  <a:pt x="8762" y="13366"/>
                  <a:pt x="8946" y="13412"/>
                </a:cubicBezTo>
                <a:lnTo>
                  <a:pt x="8621" y="14684"/>
                </a:lnTo>
                <a:lnTo>
                  <a:pt x="9408" y="14875"/>
                </a:lnTo>
                <a:lnTo>
                  <a:pt x="9731" y="13617"/>
                </a:lnTo>
                <a:cubicBezTo>
                  <a:pt x="9947" y="13673"/>
                  <a:pt x="10156" y="13725"/>
                  <a:pt x="10360" y="13775"/>
                </a:cubicBezTo>
                <a:lnTo>
                  <a:pt x="10038" y="15027"/>
                </a:lnTo>
                <a:lnTo>
                  <a:pt x="10827" y="15218"/>
                </a:lnTo>
                <a:lnTo>
                  <a:pt x="11153" y="13949"/>
                </a:lnTo>
                <a:cubicBezTo>
                  <a:pt x="12499" y="14195"/>
                  <a:pt x="13510" y="14095"/>
                  <a:pt x="13935" y="12915"/>
                </a:cubicBezTo>
                <a:cubicBezTo>
                  <a:pt x="14279" y="11964"/>
                  <a:pt x="13918" y="11417"/>
                  <a:pt x="13210" y="11059"/>
                </a:cubicBezTo>
                <a:cubicBezTo>
                  <a:pt x="13726" y="10943"/>
                  <a:pt x="14115" y="10614"/>
                  <a:pt x="14218" y="9934"/>
                </a:cubicBezTo>
                <a:cubicBezTo>
                  <a:pt x="14361" y="9006"/>
                  <a:pt x="13633" y="8507"/>
                  <a:pt x="12637" y="8174"/>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5" name="Shape 3832"/>
          <p:cNvSpPr/>
          <p:nvPr/>
        </p:nvSpPr>
        <p:spPr>
          <a:xfrm>
            <a:off x="3271167" y="144554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052" y="12080"/>
                </a:moveTo>
                <a:cubicBezTo>
                  <a:pt x="9878" y="12753"/>
                  <a:pt x="8799" y="12411"/>
                  <a:pt x="8449" y="12327"/>
                </a:cubicBezTo>
                <a:lnTo>
                  <a:pt x="8758" y="11138"/>
                </a:lnTo>
                <a:cubicBezTo>
                  <a:pt x="9107" y="11222"/>
                  <a:pt x="10234" y="11378"/>
                  <a:pt x="10052" y="12080"/>
                </a:cubicBezTo>
                <a:moveTo>
                  <a:pt x="9860" y="13999"/>
                </a:moveTo>
                <a:cubicBezTo>
                  <a:pt x="9669" y="14738"/>
                  <a:pt x="8373" y="14338"/>
                  <a:pt x="7953" y="14238"/>
                </a:cubicBezTo>
                <a:lnTo>
                  <a:pt x="8293" y="12928"/>
                </a:lnTo>
                <a:cubicBezTo>
                  <a:pt x="8714" y="13027"/>
                  <a:pt x="10060" y="13227"/>
                  <a:pt x="9860" y="13999"/>
                </a:cubicBezTo>
                <a:moveTo>
                  <a:pt x="10034" y="10721"/>
                </a:moveTo>
                <a:lnTo>
                  <a:pt x="10288" y="9743"/>
                </a:lnTo>
                <a:lnTo>
                  <a:pt x="9668" y="9595"/>
                </a:lnTo>
                <a:lnTo>
                  <a:pt x="9421" y="10547"/>
                </a:lnTo>
                <a:cubicBezTo>
                  <a:pt x="9258" y="10509"/>
                  <a:pt x="9090" y="10471"/>
                  <a:pt x="8925" y="10435"/>
                </a:cubicBezTo>
                <a:lnTo>
                  <a:pt x="9173" y="9477"/>
                </a:lnTo>
                <a:lnTo>
                  <a:pt x="8554" y="9328"/>
                </a:lnTo>
                <a:lnTo>
                  <a:pt x="8300" y="10306"/>
                </a:lnTo>
                <a:cubicBezTo>
                  <a:pt x="8165" y="10276"/>
                  <a:pt x="8033" y="10248"/>
                  <a:pt x="7904" y="10216"/>
                </a:cubicBezTo>
                <a:lnTo>
                  <a:pt x="7904" y="10213"/>
                </a:lnTo>
                <a:lnTo>
                  <a:pt x="7050" y="10008"/>
                </a:lnTo>
                <a:lnTo>
                  <a:pt x="6885" y="10645"/>
                </a:lnTo>
                <a:cubicBezTo>
                  <a:pt x="6885" y="10645"/>
                  <a:pt x="7345" y="10745"/>
                  <a:pt x="7335" y="10752"/>
                </a:cubicBezTo>
                <a:cubicBezTo>
                  <a:pt x="7586" y="10812"/>
                  <a:pt x="7632" y="10972"/>
                  <a:pt x="7624" y="11098"/>
                </a:cubicBezTo>
                <a:lnTo>
                  <a:pt x="7335" y="12213"/>
                </a:lnTo>
                <a:cubicBezTo>
                  <a:pt x="7352" y="12217"/>
                  <a:pt x="7375" y="12223"/>
                  <a:pt x="7399" y="12232"/>
                </a:cubicBezTo>
                <a:cubicBezTo>
                  <a:pt x="7379" y="12228"/>
                  <a:pt x="7357" y="12222"/>
                  <a:pt x="7334" y="12217"/>
                </a:cubicBezTo>
                <a:lnTo>
                  <a:pt x="6928" y="13778"/>
                </a:lnTo>
                <a:cubicBezTo>
                  <a:pt x="6898" y="13851"/>
                  <a:pt x="6820" y="13961"/>
                  <a:pt x="6645" y="13919"/>
                </a:cubicBezTo>
                <a:cubicBezTo>
                  <a:pt x="6651" y="13928"/>
                  <a:pt x="6194" y="13812"/>
                  <a:pt x="6194" y="13812"/>
                </a:cubicBezTo>
                <a:lnTo>
                  <a:pt x="5886" y="14492"/>
                </a:lnTo>
                <a:lnTo>
                  <a:pt x="6692" y="14686"/>
                </a:lnTo>
                <a:cubicBezTo>
                  <a:pt x="6843" y="14722"/>
                  <a:pt x="6990" y="14760"/>
                  <a:pt x="7134" y="14795"/>
                </a:cubicBezTo>
                <a:lnTo>
                  <a:pt x="6878" y="15785"/>
                </a:lnTo>
                <a:lnTo>
                  <a:pt x="7497" y="15933"/>
                </a:lnTo>
                <a:lnTo>
                  <a:pt x="7751" y="14955"/>
                </a:lnTo>
                <a:cubicBezTo>
                  <a:pt x="7921" y="14999"/>
                  <a:pt x="8085" y="15039"/>
                  <a:pt x="8245" y="15077"/>
                </a:cubicBezTo>
                <a:lnTo>
                  <a:pt x="7992" y="16051"/>
                </a:lnTo>
                <a:lnTo>
                  <a:pt x="8612" y="16200"/>
                </a:lnTo>
                <a:lnTo>
                  <a:pt x="8868" y="15212"/>
                </a:lnTo>
                <a:cubicBezTo>
                  <a:pt x="9926" y="15404"/>
                  <a:pt x="10720" y="15327"/>
                  <a:pt x="11055" y="14409"/>
                </a:cubicBezTo>
                <a:cubicBezTo>
                  <a:pt x="11324" y="13670"/>
                  <a:pt x="11041" y="13243"/>
                  <a:pt x="10485" y="12965"/>
                </a:cubicBezTo>
                <a:cubicBezTo>
                  <a:pt x="10890" y="12875"/>
                  <a:pt x="11195" y="12619"/>
                  <a:pt x="11277" y="12091"/>
                </a:cubicBezTo>
                <a:cubicBezTo>
                  <a:pt x="11389" y="11369"/>
                  <a:pt x="10816" y="10980"/>
                  <a:pt x="10034" y="10721"/>
                </a:cubicBezTo>
                <a:moveTo>
                  <a:pt x="8836" y="20613"/>
                </a:moveTo>
                <a:cubicBezTo>
                  <a:pt x="4502" y="20613"/>
                  <a:pt x="988" y="17098"/>
                  <a:pt x="988" y="12764"/>
                </a:cubicBezTo>
                <a:cubicBezTo>
                  <a:pt x="988" y="8429"/>
                  <a:pt x="4502" y="4915"/>
                  <a:pt x="8836" y="4915"/>
                </a:cubicBezTo>
                <a:cubicBezTo>
                  <a:pt x="13171" y="4915"/>
                  <a:pt x="16685" y="8429"/>
                  <a:pt x="16685" y="12764"/>
                </a:cubicBezTo>
                <a:cubicBezTo>
                  <a:pt x="16685" y="17098"/>
                  <a:pt x="13171" y="20613"/>
                  <a:pt x="8836" y="20613"/>
                </a:cubicBezTo>
                <a:moveTo>
                  <a:pt x="8836" y="3927"/>
                </a:moveTo>
                <a:cubicBezTo>
                  <a:pt x="3956" y="3927"/>
                  <a:pt x="0" y="7884"/>
                  <a:pt x="0" y="12764"/>
                </a:cubicBezTo>
                <a:cubicBezTo>
                  <a:pt x="0" y="17644"/>
                  <a:pt x="3956" y="21600"/>
                  <a:pt x="8836" y="21600"/>
                </a:cubicBezTo>
                <a:cubicBezTo>
                  <a:pt x="13717" y="21600"/>
                  <a:pt x="17673" y="17644"/>
                  <a:pt x="17673" y="12764"/>
                </a:cubicBezTo>
                <a:cubicBezTo>
                  <a:pt x="17673" y="7884"/>
                  <a:pt x="13717" y="3927"/>
                  <a:pt x="8836" y="3927"/>
                </a:cubicBezTo>
                <a:moveTo>
                  <a:pt x="12764" y="0"/>
                </a:moveTo>
                <a:cubicBezTo>
                  <a:pt x="9919" y="0"/>
                  <a:pt x="7396" y="1350"/>
                  <a:pt x="5780" y="3438"/>
                </a:cubicBezTo>
                <a:cubicBezTo>
                  <a:pt x="6324" y="3259"/>
                  <a:pt x="6890" y="3132"/>
                  <a:pt x="7472" y="3051"/>
                </a:cubicBezTo>
                <a:cubicBezTo>
                  <a:pt x="8868" y="1774"/>
                  <a:pt x="10722" y="988"/>
                  <a:pt x="12764" y="988"/>
                </a:cubicBezTo>
                <a:cubicBezTo>
                  <a:pt x="17098" y="988"/>
                  <a:pt x="20612" y="4502"/>
                  <a:pt x="20612" y="8836"/>
                </a:cubicBezTo>
                <a:cubicBezTo>
                  <a:pt x="20612" y="10879"/>
                  <a:pt x="19827" y="12732"/>
                  <a:pt x="18549" y="14128"/>
                </a:cubicBezTo>
                <a:cubicBezTo>
                  <a:pt x="18468" y="14710"/>
                  <a:pt x="18341" y="15277"/>
                  <a:pt x="18163" y="15821"/>
                </a:cubicBezTo>
                <a:cubicBezTo>
                  <a:pt x="20250" y="14205"/>
                  <a:pt x="21600" y="11681"/>
                  <a:pt x="21600" y="8836"/>
                </a:cubicBezTo>
                <a:cubicBezTo>
                  <a:pt x="21600" y="3956"/>
                  <a:pt x="17644" y="0"/>
                  <a:pt x="12764"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6" name="Shape 3833"/>
          <p:cNvSpPr/>
          <p:nvPr/>
        </p:nvSpPr>
        <p:spPr>
          <a:xfrm>
            <a:off x="3670692" y="1493104"/>
            <a:ext cx="209275" cy="114150"/>
          </a:xfrm>
          <a:custGeom>
            <a:avLst/>
            <a:gdLst/>
            <a:ahLst/>
            <a:cxnLst>
              <a:cxn ang="0">
                <a:pos x="wd2" y="hd2"/>
              </a:cxn>
              <a:cxn ang="5400000">
                <a:pos x="wd2" y="hd2"/>
              </a:cxn>
              <a:cxn ang="10800000">
                <a:pos x="wd2" y="hd2"/>
              </a:cxn>
              <a:cxn ang="16200000">
                <a:pos x="wd2" y="hd2"/>
              </a:cxn>
            </a:cxnLst>
            <a:rect l="0" t="0" r="r" b="b"/>
            <a:pathLst>
              <a:path w="21600" h="21600" extrusionOk="0">
                <a:moveTo>
                  <a:pt x="11502" y="11839"/>
                </a:moveTo>
                <a:cubicBezTo>
                  <a:pt x="11425" y="11732"/>
                  <a:pt x="11338" y="11647"/>
                  <a:pt x="11242" y="11582"/>
                </a:cubicBezTo>
                <a:cubicBezTo>
                  <a:pt x="11144" y="11515"/>
                  <a:pt x="11102" y="11459"/>
                  <a:pt x="11001" y="11410"/>
                </a:cubicBezTo>
                <a:lnTo>
                  <a:pt x="11001" y="14261"/>
                </a:lnTo>
                <a:cubicBezTo>
                  <a:pt x="11238" y="14228"/>
                  <a:pt x="11377" y="14101"/>
                  <a:pt x="11528" y="13876"/>
                </a:cubicBezTo>
                <a:cubicBezTo>
                  <a:pt x="11680" y="13651"/>
                  <a:pt x="11756" y="13294"/>
                  <a:pt x="11756" y="12806"/>
                </a:cubicBezTo>
                <a:cubicBezTo>
                  <a:pt x="11756" y="12577"/>
                  <a:pt x="11733" y="12386"/>
                  <a:pt x="11686" y="12229"/>
                </a:cubicBezTo>
                <a:cubicBezTo>
                  <a:pt x="11640" y="12074"/>
                  <a:pt x="11579" y="11944"/>
                  <a:pt x="11502" y="11839"/>
                </a:cubicBezTo>
                <a:moveTo>
                  <a:pt x="17182" y="16200"/>
                </a:moveTo>
                <a:lnTo>
                  <a:pt x="16200" y="16200"/>
                </a:lnTo>
                <a:cubicBezTo>
                  <a:pt x="15929" y="16200"/>
                  <a:pt x="15709" y="16603"/>
                  <a:pt x="15709" y="17100"/>
                </a:cubicBezTo>
                <a:cubicBezTo>
                  <a:pt x="15709" y="17597"/>
                  <a:pt x="15929" y="18000"/>
                  <a:pt x="16200" y="18000"/>
                </a:cubicBezTo>
                <a:lnTo>
                  <a:pt x="17182" y="18000"/>
                </a:lnTo>
                <a:cubicBezTo>
                  <a:pt x="17453" y="18000"/>
                  <a:pt x="17673" y="17597"/>
                  <a:pt x="17673" y="17100"/>
                </a:cubicBezTo>
                <a:cubicBezTo>
                  <a:pt x="17673" y="16603"/>
                  <a:pt x="17453" y="16200"/>
                  <a:pt x="17182" y="16200"/>
                </a:cubicBezTo>
                <a:moveTo>
                  <a:pt x="9917" y="8510"/>
                </a:moveTo>
                <a:cubicBezTo>
                  <a:pt x="9917" y="8706"/>
                  <a:pt x="9938" y="8873"/>
                  <a:pt x="9982" y="9012"/>
                </a:cubicBezTo>
                <a:cubicBezTo>
                  <a:pt x="10026" y="9151"/>
                  <a:pt x="10082" y="9269"/>
                  <a:pt x="10150" y="9367"/>
                </a:cubicBezTo>
                <a:cubicBezTo>
                  <a:pt x="10219" y="9464"/>
                  <a:pt x="10298" y="9545"/>
                  <a:pt x="10388" y="9605"/>
                </a:cubicBezTo>
                <a:cubicBezTo>
                  <a:pt x="10478" y="9666"/>
                  <a:pt x="10513" y="9717"/>
                  <a:pt x="10605" y="9758"/>
                </a:cubicBezTo>
                <a:lnTo>
                  <a:pt x="10605" y="7311"/>
                </a:lnTo>
                <a:cubicBezTo>
                  <a:pt x="10368" y="7311"/>
                  <a:pt x="10241" y="7402"/>
                  <a:pt x="10111" y="7587"/>
                </a:cubicBezTo>
                <a:cubicBezTo>
                  <a:pt x="9981" y="7770"/>
                  <a:pt x="9917" y="8077"/>
                  <a:pt x="9917" y="8510"/>
                </a:cubicBezTo>
                <a:moveTo>
                  <a:pt x="20127" y="3600"/>
                </a:moveTo>
                <a:cubicBezTo>
                  <a:pt x="19856" y="3600"/>
                  <a:pt x="19636" y="3197"/>
                  <a:pt x="19636" y="2700"/>
                </a:cubicBezTo>
                <a:cubicBezTo>
                  <a:pt x="19636" y="2204"/>
                  <a:pt x="19856" y="1800"/>
                  <a:pt x="20127" y="1800"/>
                </a:cubicBezTo>
                <a:cubicBezTo>
                  <a:pt x="20399" y="1800"/>
                  <a:pt x="20618" y="2204"/>
                  <a:pt x="20618" y="2700"/>
                </a:cubicBezTo>
                <a:cubicBezTo>
                  <a:pt x="20618" y="3197"/>
                  <a:pt x="20399" y="3600"/>
                  <a:pt x="20127" y="3600"/>
                </a:cubicBezTo>
                <a:moveTo>
                  <a:pt x="20618" y="16365"/>
                </a:moveTo>
                <a:cubicBezTo>
                  <a:pt x="20464" y="16265"/>
                  <a:pt x="20300" y="16200"/>
                  <a:pt x="20127" y="16200"/>
                </a:cubicBezTo>
                <a:cubicBezTo>
                  <a:pt x="19314" y="16200"/>
                  <a:pt x="18655" y="17409"/>
                  <a:pt x="18655" y="18900"/>
                </a:cubicBezTo>
                <a:cubicBezTo>
                  <a:pt x="18655" y="19218"/>
                  <a:pt x="18690" y="19519"/>
                  <a:pt x="18745" y="19800"/>
                </a:cubicBezTo>
                <a:lnTo>
                  <a:pt x="2855" y="19800"/>
                </a:lnTo>
                <a:cubicBezTo>
                  <a:pt x="2910" y="19519"/>
                  <a:pt x="2945" y="19218"/>
                  <a:pt x="2945" y="18900"/>
                </a:cubicBezTo>
                <a:cubicBezTo>
                  <a:pt x="2945" y="17409"/>
                  <a:pt x="2286" y="16200"/>
                  <a:pt x="1473" y="16200"/>
                </a:cubicBezTo>
                <a:cubicBezTo>
                  <a:pt x="1300" y="16200"/>
                  <a:pt x="1136" y="16265"/>
                  <a:pt x="982" y="16365"/>
                </a:cubicBezTo>
                <a:lnTo>
                  <a:pt x="982" y="5235"/>
                </a:lnTo>
                <a:cubicBezTo>
                  <a:pt x="1136" y="5337"/>
                  <a:pt x="1300" y="5400"/>
                  <a:pt x="1473" y="5400"/>
                </a:cubicBezTo>
                <a:cubicBezTo>
                  <a:pt x="2286" y="5400"/>
                  <a:pt x="2945" y="4192"/>
                  <a:pt x="2945" y="2700"/>
                </a:cubicBezTo>
                <a:cubicBezTo>
                  <a:pt x="2945" y="2384"/>
                  <a:pt x="2910" y="2083"/>
                  <a:pt x="2855" y="1800"/>
                </a:cubicBezTo>
                <a:lnTo>
                  <a:pt x="18745" y="1800"/>
                </a:lnTo>
                <a:cubicBezTo>
                  <a:pt x="18690" y="2083"/>
                  <a:pt x="18655" y="2384"/>
                  <a:pt x="18655" y="2700"/>
                </a:cubicBezTo>
                <a:cubicBezTo>
                  <a:pt x="18655" y="4192"/>
                  <a:pt x="19314" y="5400"/>
                  <a:pt x="20127" y="5400"/>
                </a:cubicBezTo>
                <a:cubicBezTo>
                  <a:pt x="20300" y="5400"/>
                  <a:pt x="20464" y="5337"/>
                  <a:pt x="20618" y="5235"/>
                </a:cubicBezTo>
                <a:cubicBezTo>
                  <a:pt x="20618" y="5235"/>
                  <a:pt x="20618" y="16365"/>
                  <a:pt x="20618" y="16365"/>
                </a:cubicBezTo>
                <a:close/>
                <a:moveTo>
                  <a:pt x="20127" y="19800"/>
                </a:moveTo>
                <a:cubicBezTo>
                  <a:pt x="19856" y="19800"/>
                  <a:pt x="19636" y="19397"/>
                  <a:pt x="19636" y="18900"/>
                </a:cubicBezTo>
                <a:cubicBezTo>
                  <a:pt x="19636" y="18404"/>
                  <a:pt x="19856" y="18000"/>
                  <a:pt x="20127" y="18000"/>
                </a:cubicBezTo>
                <a:cubicBezTo>
                  <a:pt x="20399" y="18000"/>
                  <a:pt x="20618" y="18404"/>
                  <a:pt x="20618" y="18900"/>
                </a:cubicBezTo>
                <a:cubicBezTo>
                  <a:pt x="20618" y="19397"/>
                  <a:pt x="20399" y="19800"/>
                  <a:pt x="20127" y="19800"/>
                </a:cubicBezTo>
                <a:moveTo>
                  <a:pt x="1473" y="19800"/>
                </a:moveTo>
                <a:cubicBezTo>
                  <a:pt x="1201" y="19800"/>
                  <a:pt x="982" y="19397"/>
                  <a:pt x="982" y="18900"/>
                </a:cubicBezTo>
                <a:cubicBezTo>
                  <a:pt x="982" y="18404"/>
                  <a:pt x="1201" y="18000"/>
                  <a:pt x="1473" y="18000"/>
                </a:cubicBezTo>
                <a:cubicBezTo>
                  <a:pt x="1744" y="18000"/>
                  <a:pt x="1964" y="18404"/>
                  <a:pt x="1964" y="18900"/>
                </a:cubicBezTo>
                <a:cubicBezTo>
                  <a:pt x="1964" y="19397"/>
                  <a:pt x="1744" y="19800"/>
                  <a:pt x="1473" y="19800"/>
                </a:cubicBezTo>
                <a:moveTo>
                  <a:pt x="1473" y="1800"/>
                </a:moveTo>
                <a:cubicBezTo>
                  <a:pt x="1744" y="1800"/>
                  <a:pt x="1964" y="2204"/>
                  <a:pt x="1964" y="2700"/>
                </a:cubicBezTo>
                <a:cubicBezTo>
                  <a:pt x="1964" y="3197"/>
                  <a:pt x="1744" y="3600"/>
                  <a:pt x="1473" y="3600"/>
                </a:cubicBezTo>
                <a:cubicBezTo>
                  <a:pt x="1201" y="3600"/>
                  <a:pt x="982" y="3197"/>
                  <a:pt x="982" y="2700"/>
                </a:cubicBezTo>
                <a:cubicBezTo>
                  <a:pt x="982" y="2204"/>
                  <a:pt x="1201" y="1800"/>
                  <a:pt x="1473" y="1800"/>
                </a:cubicBezTo>
                <a:moveTo>
                  <a:pt x="20618" y="0"/>
                </a:moveTo>
                <a:lnTo>
                  <a:pt x="982" y="0"/>
                </a:lnTo>
                <a:cubicBezTo>
                  <a:pt x="440" y="0"/>
                  <a:pt x="0" y="807"/>
                  <a:pt x="0" y="1800"/>
                </a:cubicBezTo>
                <a:lnTo>
                  <a:pt x="0" y="19800"/>
                </a:lnTo>
                <a:cubicBezTo>
                  <a:pt x="0" y="20795"/>
                  <a:pt x="440" y="21600"/>
                  <a:pt x="982" y="21600"/>
                </a:cubicBezTo>
                <a:lnTo>
                  <a:pt x="20618" y="21600"/>
                </a:lnTo>
                <a:cubicBezTo>
                  <a:pt x="21160" y="21600"/>
                  <a:pt x="21600" y="20795"/>
                  <a:pt x="21600" y="19800"/>
                </a:cubicBezTo>
                <a:lnTo>
                  <a:pt x="21600" y="1800"/>
                </a:lnTo>
                <a:cubicBezTo>
                  <a:pt x="21600" y="807"/>
                  <a:pt x="21160" y="0"/>
                  <a:pt x="20618" y="0"/>
                </a:cubicBezTo>
                <a:moveTo>
                  <a:pt x="12385" y="13802"/>
                </a:moveTo>
                <a:cubicBezTo>
                  <a:pt x="12304" y="14142"/>
                  <a:pt x="12193" y="14423"/>
                  <a:pt x="12052" y="14646"/>
                </a:cubicBezTo>
                <a:cubicBezTo>
                  <a:pt x="11912" y="14871"/>
                  <a:pt x="11747" y="15042"/>
                  <a:pt x="11558" y="15161"/>
                </a:cubicBezTo>
                <a:cubicBezTo>
                  <a:pt x="11369" y="15279"/>
                  <a:pt x="11221" y="15346"/>
                  <a:pt x="11001" y="15363"/>
                </a:cubicBezTo>
                <a:lnTo>
                  <a:pt x="11001" y="16198"/>
                </a:lnTo>
                <a:lnTo>
                  <a:pt x="10605" y="16198"/>
                </a:lnTo>
                <a:lnTo>
                  <a:pt x="10605" y="15363"/>
                </a:lnTo>
                <a:cubicBezTo>
                  <a:pt x="10368" y="15354"/>
                  <a:pt x="10206" y="15284"/>
                  <a:pt x="10009" y="15154"/>
                </a:cubicBezTo>
                <a:cubicBezTo>
                  <a:pt x="9811" y="15024"/>
                  <a:pt x="9642" y="14838"/>
                  <a:pt x="9501" y="14597"/>
                </a:cubicBezTo>
                <a:cubicBezTo>
                  <a:pt x="9361" y="14358"/>
                  <a:pt x="9252" y="14061"/>
                  <a:pt x="9175" y="13711"/>
                </a:cubicBezTo>
                <a:cubicBezTo>
                  <a:pt x="9098" y="13359"/>
                  <a:pt x="9062" y="12957"/>
                  <a:pt x="9066" y="12500"/>
                </a:cubicBezTo>
                <a:lnTo>
                  <a:pt x="9818" y="12500"/>
                </a:lnTo>
                <a:cubicBezTo>
                  <a:pt x="9813" y="13038"/>
                  <a:pt x="9877" y="13461"/>
                  <a:pt x="10009" y="13771"/>
                </a:cubicBezTo>
                <a:cubicBezTo>
                  <a:pt x="10140" y="14082"/>
                  <a:pt x="10302" y="14245"/>
                  <a:pt x="10605" y="14261"/>
                </a:cubicBezTo>
                <a:lnTo>
                  <a:pt x="10605" y="11299"/>
                </a:lnTo>
                <a:cubicBezTo>
                  <a:pt x="10425" y="11210"/>
                  <a:pt x="10302" y="11102"/>
                  <a:pt x="10124" y="10976"/>
                </a:cubicBezTo>
                <a:cubicBezTo>
                  <a:pt x="9946" y="10849"/>
                  <a:pt x="9786" y="10686"/>
                  <a:pt x="9643" y="10485"/>
                </a:cubicBezTo>
                <a:cubicBezTo>
                  <a:pt x="9500" y="10287"/>
                  <a:pt x="9385" y="10035"/>
                  <a:pt x="9297" y="9733"/>
                </a:cubicBezTo>
                <a:cubicBezTo>
                  <a:pt x="9209" y="9432"/>
                  <a:pt x="9165" y="9056"/>
                  <a:pt x="9165" y="8608"/>
                </a:cubicBezTo>
                <a:cubicBezTo>
                  <a:pt x="9165" y="8216"/>
                  <a:pt x="9206" y="7871"/>
                  <a:pt x="9287" y="7574"/>
                </a:cubicBezTo>
                <a:cubicBezTo>
                  <a:pt x="9369" y="7276"/>
                  <a:pt x="9478" y="7028"/>
                  <a:pt x="9617" y="6827"/>
                </a:cubicBezTo>
                <a:cubicBezTo>
                  <a:pt x="9755" y="6627"/>
                  <a:pt x="9914" y="6474"/>
                  <a:pt x="10094" y="6369"/>
                </a:cubicBezTo>
                <a:cubicBezTo>
                  <a:pt x="10275" y="6263"/>
                  <a:pt x="10408" y="6210"/>
                  <a:pt x="10605" y="6210"/>
                </a:cubicBezTo>
                <a:lnTo>
                  <a:pt x="10605" y="5407"/>
                </a:lnTo>
                <a:lnTo>
                  <a:pt x="11001" y="5407"/>
                </a:lnTo>
                <a:lnTo>
                  <a:pt x="11001" y="6210"/>
                </a:lnTo>
                <a:cubicBezTo>
                  <a:pt x="11199" y="6210"/>
                  <a:pt x="11329" y="6258"/>
                  <a:pt x="11505" y="6356"/>
                </a:cubicBezTo>
                <a:cubicBezTo>
                  <a:pt x="11681" y="6455"/>
                  <a:pt x="11834" y="6601"/>
                  <a:pt x="11963" y="6797"/>
                </a:cubicBezTo>
                <a:cubicBezTo>
                  <a:pt x="12093" y="6993"/>
                  <a:pt x="12196" y="7242"/>
                  <a:pt x="12273" y="7543"/>
                </a:cubicBezTo>
                <a:cubicBezTo>
                  <a:pt x="12350" y="7845"/>
                  <a:pt x="12389" y="8197"/>
                  <a:pt x="12389" y="8596"/>
                </a:cubicBezTo>
                <a:lnTo>
                  <a:pt x="11637" y="8596"/>
                </a:lnTo>
                <a:cubicBezTo>
                  <a:pt x="11628" y="8179"/>
                  <a:pt x="11570" y="7861"/>
                  <a:pt x="11463" y="7641"/>
                </a:cubicBezTo>
                <a:cubicBezTo>
                  <a:pt x="11355" y="7421"/>
                  <a:pt x="11238" y="7311"/>
                  <a:pt x="11001" y="7311"/>
                </a:cubicBezTo>
                <a:lnTo>
                  <a:pt x="11001" y="9893"/>
                </a:lnTo>
                <a:cubicBezTo>
                  <a:pt x="11199" y="9991"/>
                  <a:pt x="11336" y="10106"/>
                  <a:pt x="11525" y="10236"/>
                </a:cubicBezTo>
                <a:cubicBezTo>
                  <a:pt x="11714" y="10366"/>
                  <a:pt x="11881" y="10533"/>
                  <a:pt x="12026" y="10737"/>
                </a:cubicBezTo>
                <a:cubicBezTo>
                  <a:pt x="12171" y="10941"/>
                  <a:pt x="12287" y="11194"/>
                  <a:pt x="12375" y="11496"/>
                </a:cubicBezTo>
                <a:cubicBezTo>
                  <a:pt x="12463" y="11798"/>
                  <a:pt x="12507" y="12169"/>
                  <a:pt x="12507" y="12609"/>
                </a:cubicBezTo>
                <a:cubicBezTo>
                  <a:pt x="12507" y="13066"/>
                  <a:pt x="12466" y="13463"/>
                  <a:pt x="12385" y="13802"/>
                </a:cubicBezTo>
                <a:moveTo>
                  <a:pt x="10800" y="3600"/>
                </a:moveTo>
                <a:cubicBezTo>
                  <a:pt x="8631" y="3600"/>
                  <a:pt x="6873" y="6824"/>
                  <a:pt x="6873" y="10800"/>
                </a:cubicBezTo>
                <a:cubicBezTo>
                  <a:pt x="6873" y="14776"/>
                  <a:pt x="8631" y="18000"/>
                  <a:pt x="10800" y="18000"/>
                </a:cubicBezTo>
                <a:cubicBezTo>
                  <a:pt x="12969" y="18000"/>
                  <a:pt x="14727" y="14776"/>
                  <a:pt x="14727" y="10800"/>
                </a:cubicBezTo>
                <a:cubicBezTo>
                  <a:pt x="14727" y="6824"/>
                  <a:pt x="12969" y="3600"/>
                  <a:pt x="10800" y="3600"/>
                </a:cubicBezTo>
                <a:moveTo>
                  <a:pt x="5400" y="3600"/>
                </a:moveTo>
                <a:lnTo>
                  <a:pt x="4418" y="3600"/>
                </a:lnTo>
                <a:cubicBezTo>
                  <a:pt x="4147" y="3600"/>
                  <a:pt x="3927" y="4003"/>
                  <a:pt x="3927" y="4500"/>
                </a:cubicBezTo>
                <a:cubicBezTo>
                  <a:pt x="3927" y="4997"/>
                  <a:pt x="4147" y="5400"/>
                  <a:pt x="4418" y="5400"/>
                </a:cubicBezTo>
                <a:lnTo>
                  <a:pt x="5400" y="5400"/>
                </a:lnTo>
                <a:cubicBezTo>
                  <a:pt x="5671" y="5400"/>
                  <a:pt x="5891" y="4997"/>
                  <a:pt x="5891" y="4500"/>
                </a:cubicBezTo>
                <a:cubicBezTo>
                  <a:pt x="5891" y="4003"/>
                  <a:pt x="5671" y="3600"/>
                  <a:pt x="5400" y="36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7" name="Shape 3834"/>
          <p:cNvSpPr/>
          <p:nvPr/>
        </p:nvSpPr>
        <p:spPr>
          <a:xfrm>
            <a:off x="4070217" y="1474079"/>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9916" y="11782"/>
                </a:moveTo>
                <a:cubicBezTo>
                  <a:pt x="9916" y="11930"/>
                  <a:pt x="9939" y="12055"/>
                  <a:pt x="9982" y="12159"/>
                </a:cubicBezTo>
                <a:cubicBezTo>
                  <a:pt x="10026" y="12263"/>
                  <a:pt x="10082" y="12352"/>
                  <a:pt x="10151" y="12426"/>
                </a:cubicBezTo>
                <a:cubicBezTo>
                  <a:pt x="10219" y="12498"/>
                  <a:pt x="10298" y="12557"/>
                  <a:pt x="10388" y="12604"/>
                </a:cubicBezTo>
                <a:cubicBezTo>
                  <a:pt x="10478" y="12650"/>
                  <a:pt x="10513" y="12688"/>
                  <a:pt x="10605" y="12718"/>
                </a:cubicBezTo>
                <a:lnTo>
                  <a:pt x="10605" y="10883"/>
                </a:lnTo>
                <a:cubicBezTo>
                  <a:pt x="10368" y="10883"/>
                  <a:pt x="10241" y="10952"/>
                  <a:pt x="10111" y="11090"/>
                </a:cubicBezTo>
                <a:cubicBezTo>
                  <a:pt x="9981" y="11227"/>
                  <a:pt x="9916" y="11458"/>
                  <a:pt x="9916" y="11782"/>
                </a:cubicBezTo>
                <a:moveTo>
                  <a:pt x="11501" y="14279"/>
                </a:moveTo>
                <a:cubicBezTo>
                  <a:pt x="11425" y="14199"/>
                  <a:pt x="11338" y="14135"/>
                  <a:pt x="11242" y="14087"/>
                </a:cubicBezTo>
                <a:cubicBezTo>
                  <a:pt x="11145" y="14037"/>
                  <a:pt x="11102" y="13994"/>
                  <a:pt x="11001" y="13957"/>
                </a:cubicBezTo>
                <a:lnTo>
                  <a:pt x="11001" y="16096"/>
                </a:lnTo>
                <a:cubicBezTo>
                  <a:pt x="11238" y="16071"/>
                  <a:pt x="11377" y="15976"/>
                  <a:pt x="11528" y="15807"/>
                </a:cubicBezTo>
                <a:cubicBezTo>
                  <a:pt x="11680" y="15638"/>
                  <a:pt x="11756" y="15371"/>
                  <a:pt x="11756" y="15004"/>
                </a:cubicBezTo>
                <a:cubicBezTo>
                  <a:pt x="11756" y="14833"/>
                  <a:pt x="11733" y="14689"/>
                  <a:pt x="11686" y="14572"/>
                </a:cubicBezTo>
                <a:cubicBezTo>
                  <a:pt x="11640" y="14456"/>
                  <a:pt x="11579" y="14358"/>
                  <a:pt x="11501" y="14279"/>
                </a:cubicBezTo>
                <a:moveTo>
                  <a:pt x="12385" y="15752"/>
                </a:moveTo>
                <a:cubicBezTo>
                  <a:pt x="12304" y="16006"/>
                  <a:pt x="12193" y="16217"/>
                  <a:pt x="12052" y="16385"/>
                </a:cubicBezTo>
                <a:cubicBezTo>
                  <a:pt x="11911" y="16553"/>
                  <a:pt x="11747" y="16681"/>
                  <a:pt x="11558" y="16770"/>
                </a:cubicBezTo>
                <a:cubicBezTo>
                  <a:pt x="11369" y="16859"/>
                  <a:pt x="11221" y="16909"/>
                  <a:pt x="11001" y="16922"/>
                </a:cubicBezTo>
                <a:lnTo>
                  <a:pt x="11001" y="17549"/>
                </a:lnTo>
                <a:lnTo>
                  <a:pt x="10605" y="17549"/>
                </a:lnTo>
                <a:lnTo>
                  <a:pt x="10605" y="16922"/>
                </a:lnTo>
                <a:cubicBezTo>
                  <a:pt x="10368" y="16915"/>
                  <a:pt x="10206" y="16863"/>
                  <a:pt x="10009" y="16766"/>
                </a:cubicBezTo>
                <a:cubicBezTo>
                  <a:pt x="9811" y="16668"/>
                  <a:pt x="9642" y="16528"/>
                  <a:pt x="9501" y="16348"/>
                </a:cubicBezTo>
                <a:cubicBezTo>
                  <a:pt x="9361" y="16168"/>
                  <a:pt x="9252" y="15946"/>
                  <a:pt x="9175" y="15683"/>
                </a:cubicBezTo>
                <a:cubicBezTo>
                  <a:pt x="9098" y="15420"/>
                  <a:pt x="9062" y="15118"/>
                  <a:pt x="9066" y="14775"/>
                </a:cubicBezTo>
                <a:lnTo>
                  <a:pt x="9818" y="14775"/>
                </a:lnTo>
                <a:cubicBezTo>
                  <a:pt x="9813" y="15178"/>
                  <a:pt x="9877" y="15496"/>
                  <a:pt x="10009" y="15729"/>
                </a:cubicBezTo>
                <a:cubicBezTo>
                  <a:pt x="10140" y="15961"/>
                  <a:pt x="10302" y="16084"/>
                  <a:pt x="10605" y="16096"/>
                </a:cubicBezTo>
                <a:lnTo>
                  <a:pt x="10605" y="13874"/>
                </a:lnTo>
                <a:cubicBezTo>
                  <a:pt x="10425" y="13807"/>
                  <a:pt x="10302" y="13727"/>
                  <a:pt x="10124" y="13632"/>
                </a:cubicBezTo>
                <a:cubicBezTo>
                  <a:pt x="9946" y="13537"/>
                  <a:pt x="9786" y="13414"/>
                  <a:pt x="9643" y="13264"/>
                </a:cubicBezTo>
                <a:cubicBezTo>
                  <a:pt x="9500" y="13115"/>
                  <a:pt x="9385" y="12927"/>
                  <a:pt x="9297" y="12700"/>
                </a:cubicBezTo>
                <a:cubicBezTo>
                  <a:pt x="9209" y="12474"/>
                  <a:pt x="9165" y="12192"/>
                  <a:pt x="9165" y="11856"/>
                </a:cubicBezTo>
                <a:cubicBezTo>
                  <a:pt x="9165" y="11562"/>
                  <a:pt x="9206" y="11304"/>
                  <a:pt x="9287" y="11081"/>
                </a:cubicBezTo>
                <a:cubicBezTo>
                  <a:pt x="9369" y="10857"/>
                  <a:pt x="9478" y="10671"/>
                  <a:pt x="9617" y="10521"/>
                </a:cubicBezTo>
                <a:cubicBezTo>
                  <a:pt x="9755" y="10370"/>
                  <a:pt x="9914" y="10256"/>
                  <a:pt x="10094" y="10176"/>
                </a:cubicBezTo>
                <a:cubicBezTo>
                  <a:pt x="10274" y="10097"/>
                  <a:pt x="10407" y="10058"/>
                  <a:pt x="10605" y="10058"/>
                </a:cubicBezTo>
                <a:lnTo>
                  <a:pt x="10605" y="9455"/>
                </a:lnTo>
                <a:lnTo>
                  <a:pt x="11001" y="9455"/>
                </a:lnTo>
                <a:lnTo>
                  <a:pt x="11001" y="10058"/>
                </a:lnTo>
                <a:cubicBezTo>
                  <a:pt x="11199" y="10058"/>
                  <a:pt x="11329" y="10093"/>
                  <a:pt x="11505" y="10167"/>
                </a:cubicBezTo>
                <a:cubicBezTo>
                  <a:pt x="11681" y="10241"/>
                  <a:pt x="11834" y="10350"/>
                  <a:pt x="11963" y="10498"/>
                </a:cubicBezTo>
                <a:cubicBezTo>
                  <a:pt x="12093" y="10644"/>
                  <a:pt x="12196" y="10832"/>
                  <a:pt x="12273" y="11057"/>
                </a:cubicBezTo>
                <a:cubicBezTo>
                  <a:pt x="12350" y="11284"/>
                  <a:pt x="12388" y="11548"/>
                  <a:pt x="12388" y="11847"/>
                </a:cubicBezTo>
                <a:lnTo>
                  <a:pt x="11637" y="11847"/>
                </a:lnTo>
                <a:cubicBezTo>
                  <a:pt x="11628" y="11534"/>
                  <a:pt x="11570" y="11296"/>
                  <a:pt x="11463" y="11131"/>
                </a:cubicBezTo>
                <a:cubicBezTo>
                  <a:pt x="11355" y="10966"/>
                  <a:pt x="11238" y="10883"/>
                  <a:pt x="11001" y="10883"/>
                </a:cubicBezTo>
                <a:lnTo>
                  <a:pt x="11001" y="12820"/>
                </a:lnTo>
                <a:cubicBezTo>
                  <a:pt x="11199" y="12894"/>
                  <a:pt x="11336" y="12978"/>
                  <a:pt x="11525" y="13077"/>
                </a:cubicBezTo>
                <a:cubicBezTo>
                  <a:pt x="11714" y="13176"/>
                  <a:pt x="11881" y="13300"/>
                  <a:pt x="12026" y="13453"/>
                </a:cubicBezTo>
                <a:cubicBezTo>
                  <a:pt x="12171" y="13605"/>
                  <a:pt x="12287" y="13795"/>
                  <a:pt x="12375" y="14022"/>
                </a:cubicBezTo>
                <a:cubicBezTo>
                  <a:pt x="12463" y="14248"/>
                  <a:pt x="12507" y="14527"/>
                  <a:pt x="12507" y="14857"/>
                </a:cubicBezTo>
                <a:cubicBezTo>
                  <a:pt x="12507" y="15199"/>
                  <a:pt x="12466" y="15497"/>
                  <a:pt x="12385" y="15752"/>
                </a:cubicBezTo>
                <a:moveTo>
                  <a:pt x="10800" y="8100"/>
                </a:moveTo>
                <a:cubicBezTo>
                  <a:pt x="8631" y="8100"/>
                  <a:pt x="6873" y="10518"/>
                  <a:pt x="6873" y="13500"/>
                </a:cubicBezTo>
                <a:cubicBezTo>
                  <a:pt x="6873" y="16483"/>
                  <a:pt x="8631" y="18900"/>
                  <a:pt x="10800" y="18900"/>
                </a:cubicBezTo>
                <a:cubicBezTo>
                  <a:pt x="12969" y="18900"/>
                  <a:pt x="14727" y="16483"/>
                  <a:pt x="14727" y="13500"/>
                </a:cubicBezTo>
                <a:cubicBezTo>
                  <a:pt x="14727" y="10518"/>
                  <a:pt x="12969" y="8100"/>
                  <a:pt x="10800" y="81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4"/>
                  <a:pt x="18690" y="20038"/>
                  <a:pt x="18745" y="20250"/>
                </a:cubicBezTo>
                <a:lnTo>
                  <a:pt x="2855" y="20250"/>
                </a:lnTo>
                <a:cubicBezTo>
                  <a:pt x="2910" y="20038"/>
                  <a:pt x="2945" y="19814"/>
                  <a:pt x="2945" y="19575"/>
                </a:cubicBezTo>
                <a:cubicBezTo>
                  <a:pt x="2945" y="18457"/>
                  <a:pt x="2286" y="17550"/>
                  <a:pt x="1473" y="17550"/>
                </a:cubicBezTo>
                <a:cubicBezTo>
                  <a:pt x="1300" y="17550"/>
                  <a:pt x="1136" y="17599"/>
                  <a:pt x="982" y="17674"/>
                </a:cubicBezTo>
                <a:lnTo>
                  <a:pt x="982" y="9326"/>
                </a:lnTo>
                <a:cubicBezTo>
                  <a:pt x="1136" y="9401"/>
                  <a:pt x="1300"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1"/>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2455" y="4050"/>
                </a:moveTo>
                <a:lnTo>
                  <a:pt x="19145" y="4050"/>
                </a:lnTo>
                <a:cubicBezTo>
                  <a:pt x="19417" y="4050"/>
                  <a:pt x="19636" y="3748"/>
                  <a:pt x="19636" y="3376"/>
                </a:cubicBezTo>
                <a:cubicBezTo>
                  <a:pt x="19636" y="3002"/>
                  <a:pt x="19417" y="2700"/>
                  <a:pt x="19145" y="2700"/>
                </a:cubicBezTo>
                <a:lnTo>
                  <a:pt x="2455" y="2700"/>
                </a:lnTo>
                <a:cubicBezTo>
                  <a:pt x="2183" y="2700"/>
                  <a:pt x="1964" y="3002"/>
                  <a:pt x="1964" y="3376"/>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8" name="Shape 3835"/>
          <p:cNvSpPr/>
          <p:nvPr/>
        </p:nvSpPr>
        <p:spPr>
          <a:xfrm>
            <a:off x="474494" y="1883116"/>
            <a:ext cx="209275" cy="133175"/>
          </a:xfrm>
          <a:custGeom>
            <a:avLst/>
            <a:gdLst/>
            <a:ahLst/>
            <a:cxnLst>
              <a:cxn ang="0">
                <a:pos x="wd2" y="hd2"/>
              </a:cxn>
              <a:cxn ang="5400000">
                <a:pos x="wd2" y="hd2"/>
              </a:cxn>
              <a:cxn ang="10800000">
                <a:pos x="wd2" y="hd2"/>
              </a:cxn>
              <a:cxn ang="16200000">
                <a:pos x="wd2" y="hd2"/>
              </a:cxn>
            </a:cxnLst>
            <a:rect l="0" t="0" r="r" b="b"/>
            <a:pathLst>
              <a:path w="21600" h="21600" extrusionOk="0">
                <a:moveTo>
                  <a:pt x="10208" y="15258"/>
                </a:moveTo>
                <a:cubicBezTo>
                  <a:pt x="10138" y="15501"/>
                  <a:pt x="10044" y="15701"/>
                  <a:pt x="9923" y="15863"/>
                </a:cubicBezTo>
                <a:cubicBezTo>
                  <a:pt x="9802" y="16022"/>
                  <a:pt x="9660" y="16144"/>
                  <a:pt x="9499" y="16229"/>
                </a:cubicBezTo>
                <a:cubicBezTo>
                  <a:pt x="9362" y="16301"/>
                  <a:pt x="9243" y="16340"/>
                  <a:pt x="9097" y="16360"/>
                </a:cubicBezTo>
                <a:lnTo>
                  <a:pt x="9097" y="16971"/>
                </a:lnTo>
                <a:lnTo>
                  <a:pt x="8606" y="16971"/>
                </a:lnTo>
                <a:lnTo>
                  <a:pt x="8606" y="16361"/>
                </a:lnTo>
                <a:cubicBezTo>
                  <a:pt x="8446" y="16346"/>
                  <a:pt x="8316" y="16304"/>
                  <a:pt x="8171" y="16224"/>
                </a:cubicBezTo>
                <a:cubicBezTo>
                  <a:pt x="8001" y="16131"/>
                  <a:pt x="7856" y="15998"/>
                  <a:pt x="7736" y="15826"/>
                </a:cubicBezTo>
                <a:cubicBezTo>
                  <a:pt x="7615" y="15655"/>
                  <a:pt x="7522" y="15444"/>
                  <a:pt x="7456" y="15194"/>
                </a:cubicBezTo>
                <a:cubicBezTo>
                  <a:pt x="7390" y="14943"/>
                  <a:pt x="7359" y="14654"/>
                  <a:pt x="7363" y="14327"/>
                </a:cubicBezTo>
                <a:lnTo>
                  <a:pt x="8007" y="14327"/>
                </a:lnTo>
                <a:cubicBezTo>
                  <a:pt x="8003" y="14713"/>
                  <a:pt x="8058" y="15016"/>
                  <a:pt x="8171" y="15237"/>
                </a:cubicBezTo>
                <a:cubicBezTo>
                  <a:pt x="8270" y="15432"/>
                  <a:pt x="8403" y="15530"/>
                  <a:pt x="8606" y="15563"/>
                </a:cubicBezTo>
                <a:lnTo>
                  <a:pt x="8606" y="13432"/>
                </a:lnTo>
                <a:cubicBezTo>
                  <a:pt x="8492" y="13376"/>
                  <a:pt x="8395" y="13313"/>
                  <a:pt x="8270" y="13239"/>
                </a:cubicBezTo>
                <a:cubicBezTo>
                  <a:pt x="8118" y="13149"/>
                  <a:pt x="7980" y="13033"/>
                  <a:pt x="7857" y="12890"/>
                </a:cubicBezTo>
                <a:cubicBezTo>
                  <a:pt x="7735" y="12747"/>
                  <a:pt x="7636" y="12569"/>
                  <a:pt x="7561" y="12353"/>
                </a:cubicBezTo>
                <a:cubicBezTo>
                  <a:pt x="7485" y="12136"/>
                  <a:pt x="7448" y="11868"/>
                  <a:pt x="7448" y="11549"/>
                </a:cubicBezTo>
                <a:cubicBezTo>
                  <a:pt x="7448" y="11269"/>
                  <a:pt x="7483" y="11023"/>
                  <a:pt x="7553" y="10811"/>
                </a:cubicBezTo>
                <a:cubicBezTo>
                  <a:pt x="7622" y="10597"/>
                  <a:pt x="7716" y="10419"/>
                  <a:pt x="7835" y="10277"/>
                </a:cubicBezTo>
                <a:cubicBezTo>
                  <a:pt x="7954" y="10134"/>
                  <a:pt x="8090" y="10026"/>
                  <a:pt x="8244" y="9949"/>
                </a:cubicBezTo>
                <a:cubicBezTo>
                  <a:pt x="8373" y="9885"/>
                  <a:pt x="8479" y="9855"/>
                  <a:pt x="8606" y="9845"/>
                </a:cubicBezTo>
                <a:lnTo>
                  <a:pt x="8606" y="9257"/>
                </a:lnTo>
                <a:lnTo>
                  <a:pt x="9097" y="9257"/>
                </a:lnTo>
                <a:lnTo>
                  <a:pt x="9097" y="9845"/>
                </a:lnTo>
                <a:cubicBezTo>
                  <a:pt x="9224" y="9854"/>
                  <a:pt x="9328" y="9882"/>
                  <a:pt x="9453" y="9940"/>
                </a:cubicBezTo>
                <a:cubicBezTo>
                  <a:pt x="9605" y="10010"/>
                  <a:pt x="9735" y="10114"/>
                  <a:pt x="9847" y="10255"/>
                </a:cubicBezTo>
                <a:cubicBezTo>
                  <a:pt x="9957" y="10395"/>
                  <a:pt x="10046" y="10572"/>
                  <a:pt x="10112" y="10788"/>
                </a:cubicBezTo>
                <a:cubicBezTo>
                  <a:pt x="10178" y="11003"/>
                  <a:pt x="10211" y="11255"/>
                  <a:pt x="10211" y="11540"/>
                </a:cubicBezTo>
                <a:lnTo>
                  <a:pt x="9567" y="11540"/>
                </a:lnTo>
                <a:cubicBezTo>
                  <a:pt x="9559" y="11243"/>
                  <a:pt x="9509" y="11015"/>
                  <a:pt x="9417" y="10857"/>
                </a:cubicBezTo>
                <a:cubicBezTo>
                  <a:pt x="9339" y="10726"/>
                  <a:pt x="9243" y="10661"/>
                  <a:pt x="9097" y="10640"/>
                </a:cubicBezTo>
                <a:lnTo>
                  <a:pt x="9097" y="12504"/>
                </a:lnTo>
                <a:cubicBezTo>
                  <a:pt x="9226" y="12566"/>
                  <a:pt x="9336" y="12634"/>
                  <a:pt x="9471" y="12710"/>
                </a:cubicBezTo>
                <a:cubicBezTo>
                  <a:pt x="9633" y="12804"/>
                  <a:pt x="9776" y="12923"/>
                  <a:pt x="9900" y="13069"/>
                </a:cubicBezTo>
                <a:cubicBezTo>
                  <a:pt x="10024" y="13215"/>
                  <a:pt x="10124" y="13396"/>
                  <a:pt x="10200" y="13611"/>
                </a:cubicBezTo>
                <a:cubicBezTo>
                  <a:pt x="10275" y="13827"/>
                  <a:pt x="10312" y="14092"/>
                  <a:pt x="10312" y="14407"/>
                </a:cubicBezTo>
                <a:cubicBezTo>
                  <a:pt x="10312" y="14732"/>
                  <a:pt x="10278" y="15017"/>
                  <a:pt x="10208" y="15258"/>
                </a:cubicBezTo>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20618" y="0"/>
                </a:moveTo>
                <a:lnTo>
                  <a:pt x="4909" y="0"/>
                </a:lnTo>
                <a:cubicBezTo>
                  <a:pt x="4367" y="0"/>
                  <a:pt x="3927" y="692"/>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4" y="15429"/>
                  <a:pt x="18655" y="15775"/>
                  <a:pt x="18655" y="16200"/>
                </a:cubicBezTo>
                <a:cubicBezTo>
                  <a:pt x="18655" y="16626"/>
                  <a:pt x="18874" y="16971"/>
                  <a:pt x="19145" y="16971"/>
                </a:cubicBezTo>
                <a:lnTo>
                  <a:pt x="20618" y="16971"/>
                </a:lnTo>
                <a:cubicBezTo>
                  <a:pt x="21160" y="16971"/>
                  <a:pt x="21600" y="16281"/>
                  <a:pt x="21600" y="15429"/>
                </a:cubicBezTo>
                <a:lnTo>
                  <a:pt x="21600" y="1543"/>
                </a:lnTo>
                <a:cubicBezTo>
                  <a:pt x="21600" y="692"/>
                  <a:pt x="21160" y="0"/>
                  <a:pt x="20618" y="0"/>
                </a:cubicBezTo>
                <a:moveTo>
                  <a:pt x="9451" y="13856"/>
                </a:moveTo>
                <a:cubicBezTo>
                  <a:pt x="9385" y="13780"/>
                  <a:pt x="9310" y="13718"/>
                  <a:pt x="9228" y="13672"/>
                </a:cubicBezTo>
                <a:cubicBezTo>
                  <a:pt x="9175" y="13643"/>
                  <a:pt x="9137" y="13616"/>
                  <a:pt x="9097" y="13590"/>
                </a:cubicBezTo>
                <a:lnTo>
                  <a:pt x="9097" y="15561"/>
                </a:lnTo>
                <a:cubicBezTo>
                  <a:pt x="9250" y="15523"/>
                  <a:pt x="9363" y="15448"/>
                  <a:pt x="9473" y="15311"/>
                </a:cubicBezTo>
                <a:cubicBezTo>
                  <a:pt x="9604" y="15151"/>
                  <a:pt x="9668" y="14897"/>
                  <a:pt x="9668" y="14546"/>
                </a:cubicBezTo>
                <a:cubicBezTo>
                  <a:pt x="9668" y="14383"/>
                  <a:pt x="9649" y="14247"/>
                  <a:pt x="9609" y="14136"/>
                </a:cubicBezTo>
                <a:cubicBezTo>
                  <a:pt x="9570" y="14024"/>
                  <a:pt x="9517" y="13931"/>
                  <a:pt x="9451" y="13856"/>
                </a:cubicBezTo>
                <a:moveTo>
                  <a:pt x="13255" y="16971"/>
                </a:moveTo>
                <a:cubicBezTo>
                  <a:pt x="12983" y="16971"/>
                  <a:pt x="12764" y="17316"/>
                  <a:pt x="12764" y="17743"/>
                </a:cubicBezTo>
                <a:cubicBezTo>
                  <a:pt x="12764" y="18169"/>
                  <a:pt x="12983" y="18514"/>
                  <a:pt x="13255" y="18514"/>
                </a:cubicBezTo>
                <a:cubicBezTo>
                  <a:pt x="13525" y="18514"/>
                  <a:pt x="13745" y="18169"/>
                  <a:pt x="13745" y="17743"/>
                </a:cubicBezTo>
                <a:cubicBezTo>
                  <a:pt x="13745" y="17316"/>
                  <a:pt x="13525" y="16971"/>
                  <a:pt x="13255" y="16971"/>
                </a:cubicBezTo>
                <a:moveTo>
                  <a:pt x="16200" y="7714"/>
                </a:moveTo>
                <a:cubicBezTo>
                  <a:pt x="15928" y="7714"/>
                  <a:pt x="15709" y="7369"/>
                  <a:pt x="15709" y="6943"/>
                </a:cubicBezTo>
                <a:cubicBezTo>
                  <a:pt x="15709" y="6516"/>
                  <a:pt x="15928"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8"/>
                  <a:pt x="14762" y="19815"/>
                  <a:pt x="14817" y="20057"/>
                </a:cubicBezTo>
                <a:lnTo>
                  <a:pt x="2855" y="20057"/>
                </a:lnTo>
                <a:cubicBezTo>
                  <a:pt x="2910" y="19815"/>
                  <a:pt x="2945" y="19558"/>
                  <a:pt x="2945" y="19286"/>
                </a:cubicBezTo>
                <a:cubicBezTo>
                  <a:pt x="2945" y="18008"/>
                  <a:pt x="2286" y="16971"/>
                  <a:pt x="1473" y="16971"/>
                </a:cubicBezTo>
                <a:cubicBezTo>
                  <a:pt x="1299" y="16971"/>
                  <a:pt x="1136" y="17027"/>
                  <a:pt x="982" y="17113"/>
                </a:cubicBezTo>
                <a:lnTo>
                  <a:pt x="982" y="9116"/>
                </a:lnTo>
                <a:cubicBezTo>
                  <a:pt x="1136" y="9203"/>
                  <a:pt x="1299" y="9257"/>
                  <a:pt x="1473" y="9257"/>
                </a:cubicBezTo>
                <a:cubicBezTo>
                  <a:pt x="2286" y="9257"/>
                  <a:pt x="2945" y="8222"/>
                  <a:pt x="2945" y="6943"/>
                </a:cubicBezTo>
                <a:cubicBezTo>
                  <a:pt x="2945" y="6672"/>
                  <a:pt x="2910" y="6414"/>
                  <a:pt x="2855" y="6171"/>
                </a:cubicBezTo>
                <a:lnTo>
                  <a:pt x="14817" y="6171"/>
                </a:lnTo>
                <a:cubicBezTo>
                  <a:pt x="14762" y="6414"/>
                  <a:pt x="14727" y="6672"/>
                  <a:pt x="14727" y="6943"/>
                </a:cubicBezTo>
                <a:cubicBezTo>
                  <a:pt x="14727" y="8222"/>
                  <a:pt x="15386" y="9257"/>
                  <a:pt x="16200" y="9257"/>
                </a:cubicBezTo>
                <a:cubicBezTo>
                  <a:pt x="16373" y="9257"/>
                  <a:pt x="16537" y="9203"/>
                  <a:pt x="16691" y="9116"/>
                </a:cubicBezTo>
                <a:cubicBezTo>
                  <a:pt x="16691" y="9116"/>
                  <a:pt x="16691" y="17113"/>
                  <a:pt x="16691" y="17113"/>
                </a:cubicBezTo>
                <a:close/>
                <a:moveTo>
                  <a:pt x="16200" y="20057"/>
                </a:moveTo>
                <a:cubicBezTo>
                  <a:pt x="15928" y="20057"/>
                  <a:pt x="15709" y="19712"/>
                  <a:pt x="15709" y="19286"/>
                </a:cubicBezTo>
                <a:cubicBezTo>
                  <a:pt x="15709" y="18859"/>
                  <a:pt x="15928" y="18514"/>
                  <a:pt x="16200" y="18514"/>
                </a:cubicBezTo>
                <a:cubicBezTo>
                  <a:pt x="16471" y="18514"/>
                  <a:pt x="16691" y="18859"/>
                  <a:pt x="16691" y="19286"/>
                </a:cubicBezTo>
                <a:cubicBezTo>
                  <a:pt x="16691" y="19712"/>
                  <a:pt x="16471" y="20057"/>
                  <a:pt x="16200" y="20057"/>
                </a:cubicBezTo>
                <a:moveTo>
                  <a:pt x="1473" y="20057"/>
                </a:moveTo>
                <a:cubicBezTo>
                  <a:pt x="1201" y="20057"/>
                  <a:pt x="982" y="19712"/>
                  <a:pt x="982" y="19286"/>
                </a:cubicBezTo>
                <a:cubicBezTo>
                  <a:pt x="982" y="18859"/>
                  <a:pt x="1201"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39" y="4629"/>
                  <a:pt x="0" y="5320"/>
                  <a:pt x="0" y="6171"/>
                </a:cubicBezTo>
                <a:lnTo>
                  <a:pt x="0" y="20057"/>
                </a:lnTo>
                <a:cubicBezTo>
                  <a:pt x="0" y="20910"/>
                  <a:pt x="439" y="21600"/>
                  <a:pt x="982" y="21600"/>
                </a:cubicBezTo>
                <a:lnTo>
                  <a:pt x="16691" y="21600"/>
                </a:lnTo>
                <a:cubicBezTo>
                  <a:pt x="17233" y="21600"/>
                  <a:pt x="17673" y="20910"/>
                  <a:pt x="17673" y="20057"/>
                </a:cubicBezTo>
                <a:lnTo>
                  <a:pt x="17673" y="6171"/>
                </a:lnTo>
                <a:cubicBezTo>
                  <a:pt x="17673" y="5320"/>
                  <a:pt x="17233" y="4629"/>
                  <a:pt x="16691" y="4629"/>
                </a:cubicBezTo>
                <a:moveTo>
                  <a:pt x="8092" y="11478"/>
                </a:moveTo>
                <a:cubicBezTo>
                  <a:pt x="8092" y="11618"/>
                  <a:pt x="8111" y="11739"/>
                  <a:pt x="8149" y="11837"/>
                </a:cubicBezTo>
                <a:cubicBezTo>
                  <a:pt x="8186" y="11936"/>
                  <a:pt x="8234" y="12020"/>
                  <a:pt x="8293" y="12090"/>
                </a:cubicBezTo>
                <a:cubicBezTo>
                  <a:pt x="8351" y="12161"/>
                  <a:pt x="8419" y="12218"/>
                  <a:pt x="8496" y="12261"/>
                </a:cubicBezTo>
                <a:cubicBezTo>
                  <a:pt x="8542" y="12287"/>
                  <a:pt x="8573" y="12310"/>
                  <a:pt x="8606" y="12331"/>
                </a:cubicBezTo>
                <a:lnTo>
                  <a:pt x="8606" y="10637"/>
                </a:lnTo>
                <a:cubicBezTo>
                  <a:pt x="8457" y="10654"/>
                  <a:pt x="8353" y="10708"/>
                  <a:pt x="8258" y="10818"/>
                </a:cubicBezTo>
                <a:cubicBezTo>
                  <a:pt x="8147" y="10949"/>
                  <a:pt x="8092" y="11171"/>
                  <a:pt x="8092" y="11478"/>
                </a:cubicBezTo>
                <a:moveTo>
                  <a:pt x="4418" y="7714"/>
                </a:moveTo>
                <a:cubicBezTo>
                  <a:pt x="4147" y="7714"/>
                  <a:pt x="3927" y="8061"/>
                  <a:pt x="3927" y="8486"/>
                </a:cubicBezTo>
                <a:cubicBezTo>
                  <a:pt x="3927" y="8912"/>
                  <a:pt x="4147" y="9257"/>
                  <a:pt x="4418" y="9257"/>
                </a:cubicBezTo>
                <a:cubicBezTo>
                  <a:pt x="4689" y="9257"/>
                  <a:pt x="4909" y="8912"/>
                  <a:pt x="4909" y="8486"/>
                </a:cubicBezTo>
                <a:cubicBezTo>
                  <a:pt x="4909" y="8061"/>
                  <a:pt x="4689" y="7714"/>
                  <a:pt x="4418" y="771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39" name="Shape 3836"/>
          <p:cNvSpPr/>
          <p:nvPr/>
        </p:nvSpPr>
        <p:spPr>
          <a:xfrm>
            <a:off x="874019" y="1892628"/>
            <a:ext cx="209275" cy="114160"/>
          </a:xfrm>
          <a:custGeom>
            <a:avLst/>
            <a:gdLst/>
            <a:ahLst/>
            <a:cxnLst>
              <a:cxn ang="0">
                <a:pos x="wd2" y="hd2"/>
              </a:cxn>
              <a:cxn ang="5400000">
                <a:pos x="wd2" y="hd2"/>
              </a:cxn>
              <a:cxn ang="10800000">
                <a:pos x="wd2" y="hd2"/>
              </a:cxn>
              <a:cxn ang="16200000">
                <a:pos x="wd2" y="hd2"/>
              </a:cxn>
            </a:cxnLst>
            <a:rect l="0" t="0" r="r" b="b"/>
            <a:pathLst>
              <a:path w="21600" h="21600" extrusionOk="0">
                <a:moveTo>
                  <a:pt x="11858" y="9505"/>
                </a:moveTo>
                <a:lnTo>
                  <a:pt x="11671" y="10298"/>
                </a:lnTo>
                <a:lnTo>
                  <a:pt x="9907" y="10298"/>
                </a:lnTo>
                <a:cubicBezTo>
                  <a:pt x="9902" y="10340"/>
                  <a:pt x="9900" y="10398"/>
                  <a:pt x="9900" y="10472"/>
                </a:cubicBezTo>
                <a:lnTo>
                  <a:pt x="9900" y="10757"/>
                </a:lnTo>
                <a:cubicBezTo>
                  <a:pt x="9900" y="10971"/>
                  <a:pt x="9902" y="11100"/>
                  <a:pt x="9907" y="11140"/>
                </a:cubicBezTo>
                <a:lnTo>
                  <a:pt x="11570" y="11140"/>
                </a:lnTo>
                <a:lnTo>
                  <a:pt x="11390" y="11921"/>
                </a:lnTo>
                <a:lnTo>
                  <a:pt x="9943" y="11921"/>
                </a:lnTo>
                <a:cubicBezTo>
                  <a:pt x="10001" y="12588"/>
                  <a:pt x="10123" y="13114"/>
                  <a:pt x="10311" y="13494"/>
                </a:cubicBezTo>
                <a:cubicBezTo>
                  <a:pt x="10527" y="13963"/>
                  <a:pt x="10819" y="14198"/>
                  <a:pt x="11189" y="14198"/>
                </a:cubicBezTo>
                <a:cubicBezTo>
                  <a:pt x="11429" y="14198"/>
                  <a:pt x="11628" y="14133"/>
                  <a:pt x="11786" y="14000"/>
                </a:cubicBezTo>
                <a:cubicBezTo>
                  <a:pt x="11930" y="13877"/>
                  <a:pt x="12093" y="13671"/>
                  <a:pt x="12276" y="13381"/>
                </a:cubicBezTo>
                <a:lnTo>
                  <a:pt x="12276" y="14756"/>
                </a:lnTo>
                <a:cubicBezTo>
                  <a:pt x="11949" y="15119"/>
                  <a:pt x="11587" y="15301"/>
                  <a:pt x="11189" y="15301"/>
                </a:cubicBezTo>
                <a:cubicBezTo>
                  <a:pt x="10546" y="15301"/>
                  <a:pt x="10044" y="14963"/>
                  <a:pt x="9683" y="14286"/>
                </a:cubicBezTo>
                <a:cubicBezTo>
                  <a:pt x="9372" y="13699"/>
                  <a:pt x="9177" y="12912"/>
                  <a:pt x="9100" y="11921"/>
                </a:cubicBezTo>
                <a:lnTo>
                  <a:pt x="8546" y="11921"/>
                </a:lnTo>
                <a:lnTo>
                  <a:pt x="8740" y="11140"/>
                </a:lnTo>
                <a:lnTo>
                  <a:pt x="9065" y="11140"/>
                </a:lnTo>
                <a:cubicBezTo>
                  <a:pt x="9060" y="11082"/>
                  <a:pt x="9056" y="11021"/>
                  <a:pt x="9054" y="10956"/>
                </a:cubicBezTo>
                <a:cubicBezTo>
                  <a:pt x="9051" y="10889"/>
                  <a:pt x="9050" y="10818"/>
                  <a:pt x="9050" y="10745"/>
                </a:cubicBezTo>
                <a:cubicBezTo>
                  <a:pt x="9050" y="10687"/>
                  <a:pt x="9051" y="10620"/>
                  <a:pt x="9054" y="10546"/>
                </a:cubicBezTo>
                <a:cubicBezTo>
                  <a:pt x="9056" y="10472"/>
                  <a:pt x="9060" y="10390"/>
                  <a:pt x="9065" y="10298"/>
                </a:cubicBezTo>
                <a:lnTo>
                  <a:pt x="8546" y="10298"/>
                </a:lnTo>
                <a:lnTo>
                  <a:pt x="8734" y="9505"/>
                </a:lnTo>
                <a:lnTo>
                  <a:pt x="9115" y="9505"/>
                </a:lnTo>
                <a:cubicBezTo>
                  <a:pt x="9235" y="8556"/>
                  <a:pt x="9453" y="7806"/>
                  <a:pt x="9770" y="7252"/>
                </a:cubicBezTo>
                <a:cubicBezTo>
                  <a:pt x="10140" y="6618"/>
                  <a:pt x="10612" y="6298"/>
                  <a:pt x="11189" y="6298"/>
                </a:cubicBezTo>
                <a:cubicBezTo>
                  <a:pt x="11606" y="6298"/>
                  <a:pt x="12034" y="6554"/>
                  <a:pt x="12470" y="7066"/>
                </a:cubicBezTo>
                <a:lnTo>
                  <a:pt x="12139" y="8192"/>
                </a:lnTo>
                <a:cubicBezTo>
                  <a:pt x="11832" y="7665"/>
                  <a:pt x="11496" y="7402"/>
                  <a:pt x="11131" y="7402"/>
                </a:cubicBezTo>
                <a:cubicBezTo>
                  <a:pt x="10809" y="7402"/>
                  <a:pt x="10541" y="7619"/>
                  <a:pt x="10325" y="8057"/>
                </a:cubicBezTo>
                <a:cubicBezTo>
                  <a:pt x="10142" y="8446"/>
                  <a:pt x="10020" y="8929"/>
                  <a:pt x="9957" y="9505"/>
                </a:cubicBezTo>
                <a:cubicBezTo>
                  <a:pt x="9957" y="9505"/>
                  <a:pt x="11858" y="9505"/>
                  <a:pt x="11858" y="9505"/>
                </a:cubicBezTo>
                <a:close/>
                <a:moveTo>
                  <a:pt x="10800" y="3601"/>
                </a:moveTo>
                <a:cubicBezTo>
                  <a:pt x="8631" y="3601"/>
                  <a:pt x="6873" y="6823"/>
                  <a:pt x="6873" y="10799"/>
                </a:cubicBezTo>
                <a:cubicBezTo>
                  <a:pt x="6873" y="14777"/>
                  <a:pt x="8631" y="18000"/>
                  <a:pt x="10800" y="18000"/>
                </a:cubicBezTo>
                <a:cubicBezTo>
                  <a:pt x="12969" y="18000"/>
                  <a:pt x="14727" y="14777"/>
                  <a:pt x="14727" y="10799"/>
                </a:cubicBezTo>
                <a:cubicBezTo>
                  <a:pt x="14727" y="6823"/>
                  <a:pt x="12969" y="3601"/>
                  <a:pt x="10800" y="3601"/>
                </a:cubicBezTo>
                <a:moveTo>
                  <a:pt x="5400" y="3601"/>
                </a:moveTo>
                <a:lnTo>
                  <a:pt x="4418" y="3601"/>
                </a:lnTo>
                <a:cubicBezTo>
                  <a:pt x="4147" y="3601"/>
                  <a:pt x="3927" y="4002"/>
                  <a:pt x="3927" y="4501"/>
                </a:cubicBezTo>
                <a:cubicBezTo>
                  <a:pt x="3927" y="4997"/>
                  <a:pt x="4147" y="5401"/>
                  <a:pt x="4418" y="5401"/>
                </a:cubicBezTo>
                <a:lnTo>
                  <a:pt x="5400" y="5401"/>
                </a:lnTo>
                <a:cubicBezTo>
                  <a:pt x="5671" y="5401"/>
                  <a:pt x="5891" y="4997"/>
                  <a:pt x="5891" y="4501"/>
                </a:cubicBezTo>
                <a:cubicBezTo>
                  <a:pt x="5891" y="4002"/>
                  <a:pt x="5671" y="3601"/>
                  <a:pt x="5400" y="3601"/>
                </a:cubicBezTo>
                <a:moveTo>
                  <a:pt x="17182" y="16199"/>
                </a:moveTo>
                <a:lnTo>
                  <a:pt x="16200" y="16199"/>
                </a:lnTo>
                <a:cubicBezTo>
                  <a:pt x="15929" y="16199"/>
                  <a:pt x="15709" y="16603"/>
                  <a:pt x="15709" y="17100"/>
                </a:cubicBezTo>
                <a:cubicBezTo>
                  <a:pt x="15709" y="17596"/>
                  <a:pt x="15929" y="18000"/>
                  <a:pt x="16200" y="18000"/>
                </a:cubicBezTo>
                <a:lnTo>
                  <a:pt x="17182" y="18000"/>
                </a:lnTo>
                <a:cubicBezTo>
                  <a:pt x="17453" y="18000"/>
                  <a:pt x="17673" y="17596"/>
                  <a:pt x="17673" y="17100"/>
                </a:cubicBezTo>
                <a:cubicBezTo>
                  <a:pt x="17673" y="16603"/>
                  <a:pt x="17453" y="16199"/>
                  <a:pt x="17182" y="16199"/>
                </a:cubicBezTo>
                <a:moveTo>
                  <a:pt x="20127" y="3601"/>
                </a:moveTo>
                <a:cubicBezTo>
                  <a:pt x="19856" y="3601"/>
                  <a:pt x="19636" y="3197"/>
                  <a:pt x="19636" y="2702"/>
                </a:cubicBezTo>
                <a:cubicBezTo>
                  <a:pt x="19636" y="2202"/>
                  <a:pt x="19856" y="1800"/>
                  <a:pt x="20127" y="1800"/>
                </a:cubicBezTo>
                <a:cubicBezTo>
                  <a:pt x="20398" y="1800"/>
                  <a:pt x="20618" y="2202"/>
                  <a:pt x="20618" y="2702"/>
                </a:cubicBezTo>
                <a:cubicBezTo>
                  <a:pt x="20618" y="3197"/>
                  <a:pt x="20398" y="3601"/>
                  <a:pt x="20127" y="3601"/>
                </a:cubicBezTo>
                <a:moveTo>
                  <a:pt x="20618" y="16364"/>
                </a:moveTo>
                <a:cubicBezTo>
                  <a:pt x="20464" y="16264"/>
                  <a:pt x="20300" y="16199"/>
                  <a:pt x="20127" y="16199"/>
                </a:cubicBezTo>
                <a:cubicBezTo>
                  <a:pt x="19314" y="16199"/>
                  <a:pt x="18655" y="17408"/>
                  <a:pt x="18655" y="18900"/>
                </a:cubicBezTo>
                <a:cubicBezTo>
                  <a:pt x="18655" y="19217"/>
                  <a:pt x="18689" y="19517"/>
                  <a:pt x="18744" y="19800"/>
                </a:cubicBezTo>
                <a:lnTo>
                  <a:pt x="2855" y="19800"/>
                </a:lnTo>
                <a:cubicBezTo>
                  <a:pt x="2910" y="19517"/>
                  <a:pt x="2945" y="19217"/>
                  <a:pt x="2945" y="18900"/>
                </a:cubicBezTo>
                <a:cubicBezTo>
                  <a:pt x="2945" y="17408"/>
                  <a:pt x="2286" y="16199"/>
                  <a:pt x="1473" y="16199"/>
                </a:cubicBezTo>
                <a:cubicBezTo>
                  <a:pt x="1299" y="16199"/>
                  <a:pt x="1136" y="16264"/>
                  <a:pt x="982" y="16364"/>
                </a:cubicBezTo>
                <a:lnTo>
                  <a:pt x="982" y="5234"/>
                </a:lnTo>
                <a:cubicBezTo>
                  <a:pt x="1136" y="5336"/>
                  <a:pt x="1299" y="5401"/>
                  <a:pt x="1473" y="5401"/>
                </a:cubicBezTo>
                <a:cubicBezTo>
                  <a:pt x="2286" y="5401"/>
                  <a:pt x="2945" y="4192"/>
                  <a:pt x="2945" y="2702"/>
                </a:cubicBezTo>
                <a:cubicBezTo>
                  <a:pt x="2945" y="2383"/>
                  <a:pt x="2910" y="2083"/>
                  <a:pt x="2855" y="1800"/>
                </a:cubicBezTo>
                <a:lnTo>
                  <a:pt x="18744" y="1800"/>
                </a:lnTo>
                <a:cubicBezTo>
                  <a:pt x="18689" y="2083"/>
                  <a:pt x="18655" y="2383"/>
                  <a:pt x="18655" y="2702"/>
                </a:cubicBezTo>
                <a:cubicBezTo>
                  <a:pt x="18655" y="4192"/>
                  <a:pt x="19314" y="5401"/>
                  <a:pt x="20127" y="5401"/>
                </a:cubicBezTo>
                <a:cubicBezTo>
                  <a:pt x="20300" y="5401"/>
                  <a:pt x="20464" y="5336"/>
                  <a:pt x="20618" y="5234"/>
                </a:cubicBezTo>
                <a:cubicBezTo>
                  <a:pt x="20618" y="5234"/>
                  <a:pt x="20618" y="16364"/>
                  <a:pt x="20618" y="16364"/>
                </a:cubicBezTo>
                <a:close/>
                <a:moveTo>
                  <a:pt x="20127" y="19800"/>
                </a:moveTo>
                <a:cubicBezTo>
                  <a:pt x="19856" y="19800"/>
                  <a:pt x="19636" y="19396"/>
                  <a:pt x="19636" y="18900"/>
                </a:cubicBezTo>
                <a:cubicBezTo>
                  <a:pt x="19636" y="18401"/>
                  <a:pt x="19856" y="18000"/>
                  <a:pt x="20127" y="18000"/>
                </a:cubicBezTo>
                <a:cubicBezTo>
                  <a:pt x="20398" y="18000"/>
                  <a:pt x="20618" y="18401"/>
                  <a:pt x="20618" y="18900"/>
                </a:cubicBezTo>
                <a:cubicBezTo>
                  <a:pt x="20618" y="19396"/>
                  <a:pt x="20398" y="19800"/>
                  <a:pt x="20127" y="19800"/>
                </a:cubicBezTo>
                <a:moveTo>
                  <a:pt x="1473" y="19800"/>
                </a:moveTo>
                <a:cubicBezTo>
                  <a:pt x="1202" y="19800"/>
                  <a:pt x="982" y="19396"/>
                  <a:pt x="982" y="18900"/>
                </a:cubicBezTo>
                <a:cubicBezTo>
                  <a:pt x="982" y="18401"/>
                  <a:pt x="1202" y="18000"/>
                  <a:pt x="1473" y="18000"/>
                </a:cubicBezTo>
                <a:cubicBezTo>
                  <a:pt x="1744" y="18000"/>
                  <a:pt x="1964" y="18401"/>
                  <a:pt x="1964" y="18900"/>
                </a:cubicBezTo>
                <a:cubicBezTo>
                  <a:pt x="1964" y="19396"/>
                  <a:pt x="1744" y="19800"/>
                  <a:pt x="1473" y="19800"/>
                </a:cubicBezTo>
                <a:moveTo>
                  <a:pt x="1473" y="1800"/>
                </a:moveTo>
                <a:cubicBezTo>
                  <a:pt x="1744" y="1800"/>
                  <a:pt x="1964" y="2202"/>
                  <a:pt x="1964" y="2702"/>
                </a:cubicBezTo>
                <a:cubicBezTo>
                  <a:pt x="1964" y="3197"/>
                  <a:pt x="1744" y="3601"/>
                  <a:pt x="1473" y="3601"/>
                </a:cubicBezTo>
                <a:cubicBezTo>
                  <a:pt x="1202" y="3601"/>
                  <a:pt x="982" y="3197"/>
                  <a:pt x="982" y="2702"/>
                </a:cubicBezTo>
                <a:cubicBezTo>
                  <a:pt x="982" y="2202"/>
                  <a:pt x="1202" y="1800"/>
                  <a:pt x="1473" y="1800"/>
                </a:cubicBezTo>
                <a:moveTo>
                  <a:pt x="20618" y="0"/>
                </a:moveTo>
                <a:lnTo>
                  <a:pt x="982" y="0"/>
                </a:lnTo>
                <a:cubicBezTo>
                  <a:pt x="439" y="0"/>
                  <a:pt x="0" y="807"/>
                  <a:pt x="0" y="1800"/>
                </a:cubicBezTo>
                <a:lnTo>
                  <a:pt x="0" y="19800"/>
                </a:lnTo>
                <a:cubicBezTo>
                  <a:pt x="0" y="20793"/>
                  <a:pt x="439" y="21600"/>
                  <a:pt x="982" y="21600"/>
                </a:cubicBezTo>
                <a:lnTo>
                  <a:pt x="20618" y="21600"/>
                </a:lnTo>
                <a:cubicBezTo>
                  <a:pt x="21160" y="21600"/>
                  <a:pt x="21600" y="20793"/>
                  <a:pt x="21600" y="19800"/>
                </a:cubicBezTo>
                <a:lnTo>
                  <a:pt x="21600" y="1800"/>
                </a:lnTo>
                <a:cubicBezTo>
                  <a:pt x="21600" y="807"/>
                  <a:pt x="21160" y="0"/>
                  <a:pt x="20618"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0" name="Shape 3837"/>
          <p:cNvSpPr/>
          <p:nvPr/>
        </p:nvSpPr>
        <p:spPr>
          <a:xfrm>
            <a:off x="1273543" y="1873604"/>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5400" y="8100"/>
                </a:moveTo>
                <a:lnTo>
                  <a:pt x="4418" y="8100"/>
                </a:lnTo>
                <a:cubicBezTo>
                  <a:pt x="4147" y="8100"/>
                  <a:pt x="3927" y="8403"/>
                  <a:pt x="3927" y="8775"/>
                </a:cubicBezTo>
                <a:cubicBezTo>
                  <a:pt x="3927" y="9148"/>
                  <a:pt x="4147" y="9450"/>
                  <a:pt x="4418" y="9450"/>
                </a:cubicBezTo>
                <a:lnTo>
                  <a:pt x="5400" y="9450"/>
                </a:lnTo>
                <a:cubicBezTo>
                  <a:pt x="5671" y="9450"/>
                  <a:pt x="5891" y="9148"/>
                  <a:pt x="5891" y="8775"/>
                </a:cubicBezTo>
                <a:cubicBezTo>
                  <a:pt x="5891" y="8403"/>
                  <a:pt x="5671" y="8100"/>
                  <a:pt x="5400" y="8100"/>
                </a:cubicBezTo>
                <a:moveTo>
                  <a:pt x="11858" y="12530"/>
                </a:moveTo>
                <a:lnTo>
                  <a:pt x="11671" y="13124"/>
                </a:lnTo>
                <a:lnTo>
                  <a:pt x="9908" y="13124"/>
                </a:lnTo>
                <a:cubicBezTo>
                  <a:pt x="9902" y="13156"/>
                  <a:pt x="9900" y="13198"/>
                  <a:pt x="9900" y="13255"/>
                </a:cubicBezTo>
                <a:lnTo>
                  <a:pt x="9900" y="13468"/>
                </a:lnTo>
                <a:cubicBezTo>
                  <a:pt x="9900" y="13629"/>
                  <a:pt x="9902" y="13725"/>
                  <a:pt x="9908" y="13756"/>
                </a:cubicBezTo>
                <a:lnTo>
                  <a:pt x="11570" y="13756"/>
                </a:lnTo>
                <a:lnTo>
                  <a:pt x="11391" y="14341"/>
                </a:lnTo>
                <a:lnTo>
                  <a:pt x="9943" y="14341"/>
                </a:lnTo>
                <a:cubicBezTo>
                  <a:pt x="10001" y="14842"/>
                  <a:pt x="10124" y="15236"/>
                  <a:pt x="10311" y="15521"/>
                </a:cubicBezTo>
                <a:cubicBezTo>
                  <a:pt x="10527" y="15873"/>
                  <a:pt x="10819" y="16050"/>
                  <a:pt x="11189" y="16050"/>
                </a:cubicBezTo>
                <a:cubicBezTo>
                  <a:pt x="11429" y="16050"/>
                  <a:pt x="11628" y="16001"/>
                  <a:pt x="11787" y="15901"/>
                </a:cubicBezTo>
                <a:cubicBezTo>
                  <a:pt x="11930" y="15808"/>
                  <a:pt x="12093" y="15654"/>
                  <a:pt x="12276" y="15437"/>
                </a:cubicBezTo>
                <a:lnTo>
                  <a:pt x="12276" y="16468"/>
                </a:lnTo>
                <a:cubicBezTo>
                  <a:pt x="11950" y="16741"/>
                  <a:pt x="11587" y="16876"/>
                  <a:pt x="11189" y="16876"/>
                </a:cubicBezTo>
                <a:cubicBezTo>
                  <a:pt x="10546" y="16876"/>
                  <a:pt x="10044" y="16623"/>
                  <a:pt x="9684" y="16114"/>
                </a:cubicBezTo>
                <a:cubicBezTo>
                  <a:pt x="9372" y="15675"/>
                  <a:pt x="9177" y="15085"/>
                  <a:pt x="9101" y="14341"/>
                </a:cubicBezTo>
                <a:lnTo>
                  <a:pt x="8547" y="14341"/>
                </a:lnTo>
                <a:lnTo>
                  <a:pt x="8741" y="13756"/>
                </a:lnTo>
                <a:lnTo>
                  <a:pt x="9065" y="13756"/>
                </a:lnTo>
                <a:cubicBezTo>
                  <a:pt x="9060" y="13712"/>
                  <a:pt x="9056" y="13666"/>
                  <a:pt x="9054" y="13617"/>
                </a:cubicBezTo>
                <a:cubicBezTo>
                  <a:pt x="9051" y="13567"/>
                  <a:pt x="9050" y="13515"/>
                  <a:pt x="9050" y="13459"/>
                </a:cubicBezTo>
                <a:cubicBezTo>
                  <a:pt x="9050" y="13416"/>
                  <a:pt x="9051" y="13366"/>
                  <a:pt x="9054" y="13310"/>
                </a:cubicBezTo>
                <a:cubicBezTo>
                  <a:pt x="9056" y="13255"/>
                  <a:pt x="9060" y="13193"/>
                  <a:pt x="9065" y="13124"/>
                </a:cubicBezTo>
                <a:lnTo>
                  <a:pt x="8547" y="13124"/>
                </a:lnTo>
                <a:lnTo>
                  <a:pt x="8734" y="12530"/>
                </a:lnTo>
                <a:lnTo>
                  <a:pt x="9115" y="12530"/>
                </a:lnTo>
                <a:cubicBezTo>
                  <a:pt x="9235" y="11818"/>
                  <a:pt x="9453" y="11255"/>
                  <a:pt x="9770" y="10840"/>
                </a:cubicBezTo>
                <a:cubicBezTo>
                  <a:pt x="10140" y="10362"/>
                  <a:pt x="10613" y="10125"/>
                  <a:pt x="11189" y="10125"/>
                </a:cubicBezTo>
                <a:cubicBezTo>
                  <a:pt x="11607" y="10125"/>
                  <a:pt x="12034" y="10316"/>
                  <a:pt x="12470" y="10700"/>
                </a:cubicBezTo>
                <a:lnTo>
                  <a:pt x="12139" y="11545"/>
                </a:lnTo>
                <a:cubicBezTo>
                  <a:pt x="11832" y="11149"/>
                  <a:pt x="11496" y="10952"/>
                  <a:pt x="11131" y="10952"/>
                </a:cubicBezTo>
                <a:cubicBezTo>
                  <a:pt x="10809" y="10952"/>
                  <a:pt x="10541" y="11115"/>
                  <a:pt x="10325" y="11443"/>
                </a:cubicBezTo>
                <a:cubicBezTo>
                  <a:pt x="10143" y="11735"/>
                  <a:pt x="10020" y="12097"/>
                  <a:pt x="9958" y="12530"/>
                </a:cubicBezTo>
                <a:cubicBezTo>
                  <a:pt x="9958" y="12530"/>
                  <a:pt x="11858" y="12530"/>
                  <a:pt x="11858" y="12530"/>
                </a:cubicBezTo>
                <a:close/>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20127" y="8100"/>
                </a:moveTo>
                <a:cubicBezTo>
                  <a:pt x="19856" y="8100"/>
                  <a:pt x="19636" y="7798"/>
                  <a:pt x="19636" y="7425"/>
                </a:cubicBezTo>
                <a:cubicBezTo>
                  <a:pt x="19636" y="7052"/>
                  <a:pt x="19856" y="6750"/>
                  <a:pt x="20127" y="6750"/>
                </a:cubicBezTo>
                <a:cubicBezTo>
                  <a:pt x="20398" y="6750"/>
                  <a:pt x="20618" y="7052"/>
                  <a:pt x="20618" y="7425"/>
                </a:cubicBezTo>
                <a:cubicBezTo>
                  <a:pt x="20618" y="7798"/>
                  <a:pt x="20398" y="8100"/>
                  <a:pt x="20127" y="8100"/>
                </a:cubicBezTo>
                <a:moveTo>
                  <a:pt x="20618" y="17674"/>
                </a:moveTo>
                <a:cubicBezTo>
                  <a:pt x="20464" y="17599"/>
                  <a:pt x="20300" y="17550"/>
                  <a:pt x="20127" y="17550"/>
                </a:cubicBezTo>
                <a:cubicBezTo>
                  <a:pt x="19314" y="17550"/>
                  <a:pt x="18655" y="18457"/>
                  <a:pt x="18655" y="19575"/>
                </a:cubicBezTo>
                <a:cubicBezTo>
                  <a:pt x="18655" y="19814"/>
                  <a:pt x="18690" y="20039"/>
                  <a:pt x="18745" y="20250"/>
                </a:cubicBezTo>
                <a:lnTo>
                  <a:pt x="2855" y="20250"/>
                </a:lnTo>
                <a:cubicBezTo>
                  <a:pt x="2910" y="20039"/>
                  <a:pt x="2945" y="19814"/>
                  <a:pt x="2945" y="19575"/>
                </a:cubicBezTo>
                <a:cubicBezTo>
                  <a:pt x="2945" y="18457"/>
                  <a:pt x="2286" y="17550"/>
                  <a:pt x="1473" y="17550"/>
                </a:cubicBezTo>
                <a:cubicBezTo>
                  <a:pt x="1299" y="17550"/>
                  <a:pt x="1136" y="17599"/>
                  <a:pt x="982" y="17674"/>
                </a:cubicBezTo>
                <a:lnTo>
                  <a:pt x="982" y="9326"/>
                </a:lnTo>
                <a:cubicBezTo>
                  <a:pt x="1136" y="9403"/>
                  <a:pt x="1299"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3"/>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8" y="18900"/>
                  <a:pt x="20618" y="19203"/>
                  <a:pt x="20618" y="19575"/>
                </a:cubicBezTo>
                <a:cubicBezTo>
                  <a:pt x="20618" y="19948"/>
                  <a:pt x="20398" y="20250"/>
                  <a:pt x="20127" y="20250"/>
                </a:cubicBezTo>
                <a:moveTo>
                  <a:pt x="1473" y="20250"/>
                </a:moveTo>
                <a:cubicBezTo>
                  <a:pt x="1202" y="20250"/>
                  <a:pt x="982" y="19948"/>
                  <a:pt x="982" y="19575"/>
                </a:cubicBezTo>
                <a:cubicBezTo>
                  <a:pt x="982" y="19203"/>
                  <a:pt x="1202"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2" y="8100"/>
                  <a:pt x="982" y="7798"/>
                  <a:pt x="982" y="7425"/>
                </a:cubicBezTo>
                <a:cubicBezTo>
                  <a:pt x="982" y="7052"/>
                  <a:pt x="1202"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7182" y="17550"/>
                </a:moveTo>
                <a:lnTo>
                  <a:pt x="16200" y="17550"/>
                </a:lnTo>
                <a:cubicBezTo>
                  <a:pt x="15929" y="17550"/>
                  <a:pt x="15709" y="17852"/>
                  <a:pt x="15709" y="18225"/>
                </a:cubicBezTo>
                <a:cubicBezTo>
                  <a:pt x="15709" y="18598"/>
                  <a:pt x="15929" y="18900"/>
                  <a:pt x="16200" y="18900"/>
                </a:cubicBezTo>
                <a:lnTo>
                  <a:pt x="17182" y="18900"/>
                </a:lnTo>
                <a:cubicBezTo>
                  <a:pt x="17453" y="18900"/>
                  <a:pt x="17673" y="18598"/>
                  <a:pt x="17673" y="18225"/>
                </a:cubicBezTo>
                <a:cubicBezTo>
                  <a:pt x="17673" y="17852"/>
                  <a:pt x="17453" y="17550"/>
                  <a:pt x="17182" y="175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moveTo>
                  <a:pt x="2455" y="4050"/>
                </a:moveTo>
                <a:lnTo>
                  <a:pt x="19145" y="4050"/>
                </a:lnTo>
                <a:cubicBezTo>
                  <a:pt x="19416" y="4050"/>
                  <a:pt x="19636" y="3748"/>
                  <a:pt x="19636" y="3375"/>
                </a:cubicBezTo>
                <a:cubicBezTo>
                  <a:pt x="19636" y="3002"/>
                  <a:pt x="19416" y="2700"/>
                  <a:pt x="19145" y="2700"/>
                </a:cubicBezTo>
                <a:lnTo>
                  <a:pt x="2455" y="2700"/>
                </a:lnTo>
                <a:cubicBezTo>
                  <a:pt x="2184" y="2700"/>
                  <a:pt x="1964" y="3002"/>
                  <a:pt x="1964" y="3375"/>
                </a:cubicBezTo>
                <a:cubicBezTo>
                  <a:pt x="1964" y="3748"/>
                  <a:pt x="2184" y="4050"/>
                  <a:pt x="2455" y="405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1" name="Shape 3838"/>
          <p:cNvSpPr/>
          <p:nvPr/>
        </p:nvSpPr>
        <p:spPr>
          <a:xfrm>
            <a:off x="1673068" y="1883116"/>
            <a:ext cx="209275" cy="133175"/>
          </a:xfrm>
          <a:custGeom>
            <a:avLst/>
            <a:gdLst/>
            <a:ahLst/>
            <a:cxnLst>
              <a:cxn ang="0">
                <a:pos x="wd2" y="hd2"/>
              </a:cxn>
              <a:cxn ang="5400000">
                <a:pos x="wd2" y="hd2"/>
              </a:cxn>
              <a:cxn ang="10800000">
                <a:pos x="wd2" y="hd2"/>
              </a:cxn>
              <a:cxn ang="16200000">
                <a:pos x="wd2" y="hd2"/>
              </a:cxn>
            </a:cxnLst>
            <a:rect l="0" t="0" r="r" b="b"/>
            <a:pathLst>
              <a:path w="21600" h="21600" extrusionOk="0">
                <a:moveTo>
                  <a:pt x="9634" y="12227"/>
                </a:moveTo>
                <a:lnTo>
                  <a:pt x="9494" y="12771"/>
                </a:lnTo>
                <a:lnTo>
                  <a:pt x="8171" y="12771"/>
                </a:lnTo>
                <a:cubicBezTo>
                  <a:pt x="8167" y="12799"/>
                  <a:pt x="8165" y="12839"/>
                  <a:pt x="8165" y="12890"/>
                </a:cubicBezTo>
                <a:lnTo>
                  <a:pt x="8165" y="13086"/>
                </a:lnTo>
                <a:cubicBezTo>
                  <a:pt x="8165" y="13232"/>
                  <a:pt x="8167" y="13321"/>
                  <a:pt x="8171" y="13348"/>
                </a:cubicBezTo>
                <a:lnTo>
                  <a:pt x="9418" y="13348"/>
                </a:lnTo>
                <a:lnTo>
                  <a:pt x="9283" y="13884"/>
                </a:lnTo>
                <a:lnTo>
                  <a:pt x="8198" y="13884"/>
                </a:lnTo>
                <a:cubicBezTo>
                  <a:pt x="8241" y="14342"/>
                  <a:pt x="8333" y="14701"/>
                  <a:pt x="8473" y="14961"/>
                </a:cubicBezTo>
                <a:cubicBezTo>
                  <a:pt x="8635" y="15284"/>
                  <a:pt x="8855" y="15445"/>
                  <a:pt x="9132" y="15445"/>
                </a:cubicBezTo>
                <a:cubicBezTo>
                  <a:pt x="9312" y="15445"/>
                  <a:pt x="9461" y="15401"/>
                  <a:pt x="9580" y="15310"/>
                </a:cubicBezTo>
                <a:cubicBezTo>
                  <a:pt x="9688" y="15225"/>
                  <a:pt x="9810" y="15084"/>
                  <a:pt x="9947" y="14885"/>
                </a:cubicBezTo>
                <a:lnTo>
                  <a:pt x="9947" y="15828"/>
                </a:lnTo>
                <a:cubicBezTo>
                  <a:pt x="9702" y="16076"/>
                  <a:pt x="9430" y="16202"/>
                  <a:pt x="9132" y="16202"/>
                </a:cubicBezTo>
                <a:cubicBezTo>
                  <a:pt x="8649" y="16202"/>
                  <a:pt x="8273" y="15969"/>
                  <a:pt x="8003" y="15505"/>
                </a:cubicBezTo>
                <a:cubicBezTo>
                  <a:pt x="7769" y="15103"/>
                  <a:pt x="7623" y="14562"/>
                  <a:pt x="7566" y="13884"/>
                </a:cubicBezTo>
                <a:lnTo>
                  <a:pt x="7150" y="13884"/>
                </a:lnTo>
                <a:lnTo>
                  <a:pt x="7296" y="13348"/>
                </a:lnTo>
                <a:lnTo>
                  <a:pt x="7539" y="13348"/>
                </a:lnTo>
                <a:cubicBezTo>
                  <a:pt x="7536" y="13309"/>
                  <a:pt x="7532" y="13266"/>
                  <a:pt x="7530" y="13221"/>
                </a:cubicBezTo>
                <a:cubicBezTo>
                  <a:pt x="7529" y="13175"/>
                  <a:pt x="7528" y="13128"/>
                  <a:pt x="7528" y="13077"/>
                </a:cubicBezTo>
                <a:cubicBezTo>
                  <a:pt x="7528" y="13037"/>
                  <a:pt x="7529" y="12992"/>
                  <a:pt x="7530" y="12941"/>
                </a:cubicBezTo>
                <a:cubicBezTo>
                  <a:pt x="7532" y="12890"/>
                  <a:pt x="7536" y="12834"/>
                  <a:pt x="7539" y="12771"/>
                </a:cubicBezTo>
                <a:lnTo>
                  <a:pt x="7150" y="12771"/>
                </a:lnTo>
                <a:lnTo>
                  <a:pt x="7291" y="12227"/>
                </a:lnTo>
                <a:lnTo>
                  <a:pt x="7577" y="12227"/>
                </a:lnTo>
                <a:cubicBezTo>
                  <a:pt x="7667" y="11576"/>
                  <a:pt x="7831" y="11061"/>
                  <a:pt x="8068" y="10682"/>
                </a:cubicBezTo>
                <a:cubicBezTo>
                  <a:pt x="8345" y="10247"/>
                  <a:pt x="8700" y="10029"/>
                  <a:pt x="9132" y="10029"/>
                </a:cubicBezTo>
                <a:cubicBezTo>
                  <a:pt x="9445" y="10029"/>
                  <a:pt x="9766" y="10203"/>
                  <a:pt x="10093" y="10554"/>
                </a:cubicBezTo>
                <a:lnTo>
                  <a:pt x="9845" y="11327"/>
                </a:lnTo>
                <a:cubicBezTo>
                  <a:pt x="9614" y="10966"/>
                  <a:pt x="9362" y="10783"/>
                  <a:pt x="9089" y="10783"/>
                </a:cubicBezTo>
                <a:cubicBezTo>
                  <a:pt x="8847" y="10783"/>
                  <a:pt x="8646" y="10934"/>
                  <a:pt x="8484" y="11234"/>
                </a:cubicBezTo>
                <a:cubicBezTo>
                  <a:pt x="8347" y="11501"/>
                  <a:pt x="8255" y="11831"/>
                  <a:pt x="8209" y="12227"/>
                </a:cubicBezTo>
                <a:cubicBezTo>
                  <a:pt x="8209" y="12227"/>
                  <a:pt x="9634" y="12227"/>
                  <a:pt x="9634" y="12227"/>
                </a:cubicBezTo>
                <a:close/>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4418" y="7714"/>
                </a:moveTo>
                <a:cubicBezTo>
                  <a:pt x="4147" y="7714"/>
                  <a:pt x="3927" y="8061"/>
                  <a:pt x="3927" y="8486"/>
                </a:cubicBezTo>
                <a:cubicBezTo>
                  <a:pt x="3927" y="8912"/>
                  <a:pt x="4147" y="9257"/>
                  <a:pt x="4418" y="9257"/>
                </a:cubicBezTo>
                <a:cubicBezTo>
                  <a:pt x="4689" y="9257"/>
                  <a:pt x="4909" y="8912"/>
                  <a:pt x="4909" y="8486"/>
                </a:cubicBezTo>
                <a:cubicBezTo>
                  <a:pt x="4909" y="8061"/>
                  <a:pt x="4689" y="7714"/>
                  <a:pt x="4418" y="7714"/>
                </a:cubicBezTo>
                <a:moveTo>
                  <a:pt x="16200" y="7714"/>
                </a:moveTo>
                <a:cubicBezTo>
                  <a:pt x="15929" y="7714"/>
                  <a:pt x="15709" y="7369"/>
                  <a:pt x="15709" y="6943"/>
                </a:cubicBezTo>
                <a:cubicBezTo>
                  <a:pt x="15709" y="6516"/>
                  <a:pt x="15929"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6" y="16971"/>
                  <a:pt x="14727" y="18008"/>
                  <a:pt x="14727" y="19286"/>
                </a:cubicBezTo>
                <a:cubicBezTo>
                  <a:pt x="14727" y="19558"/>
                  <a:pt x="14763" y="19815"/>
                  <a:pt x="14818" y="20057"/>
                </a:cubicBezTo>
                <a:lnTo>
                  <a:pt x="2855" y="20057"/>
                </a:lnTo>
                <a:cubicBezTo>
                  <a:pt x="2910" y="19815"/>
                  <a:pt x="2945" y="19558"/>
                  <a:pt x="2945" y="19286"/>
                </a:cubicBezTo>
                <a:cubicBezTo>
                  <a:pt x="2945" y="18008"/>
                  <a:pt x="2286" y="16971"/>
                  <a:pt x="1473" y="16971"/>
                </a:cubicBezTo>
                <a:cubicBezTo>
                  <a:pt x="1299" y="16971"/>
                  <a:pt x="1136" y="17027"/>
                  <a:pt x="982" y="17113"/>
                </a:cubicBezTo>
                <a:lnTo>
                  <a:pt x="982" y="9116"/>
                </a:lnTo>
                <a:cubicBezTo>
                  <a:pt x="1136" y="9203"/>
                  <a:pt x="1299" y="9257"/>
                  <a:pt x="1473" y="9257"/>
                </a:cubicBezTo>
                <a:cubicBezTo>
                  <a:pt x="2286" y="9257"/>
                  <a:pt x="2945" y="8222"/>
                  <a:pt x="2945" y="6943"/>
                </a:cubicBezTo>
                <a:cubicBezTo>
                  <a:pt x="2945" y="6672"/>
                  <a:pt x="2910" y="6414"/>
                  <a:pt x="2855" y="6171"/>
                </a:cubicBezTo>
                <a:lnTo>
                  <a:pt x="14818" y="6171"/>
                </a:lnTo>
                <a:cubicBezTo>
                  <a:pt x="14763" y="6414"/>
                  <a:pt x="14727" y="6672"/>
                  <a:pt x="14727" y="6943"/>
                </a:cubicBezTo>
                <a:cubicBezTo>
                  <a:pt x="14727" y="8222"/>
                  <a:pt x="15386" y="9257"/>
                  <a:pt x="16200" y="9257"/>
                </a:cubicBezTo>
                <a:cubicBezTo>
                  <a:pt x="16373" y="9257"/>
                  <a:pt x="16537" y="9203"/>
                  <a:pt x="16691" y="9116"/>
                </a:cubicBezTo>
                <a:cubicBezTo>
                  <a:pt x="16691" y="9116"/>
                  <a:pt x="16691" y="17113"/>
                  <a:pt x="16691" y="17113"/>
                </a:cubicBezTo>
                <a:close/>
                <a:moveTo>
                  <a:pt x="16200" y="20057"/>
                </a:moveTo>
                <a:cubicBezTo>
                  <a:pt x="15929" y="20057"/>
                  <a:pt x="15709" y="19712"/>
                  <a:pt x="15709" y="19286"/>
                </a:cubicBezTo>
                <a:cubicBezTo>
                  <a:pt x="15709" y="18859"/>
                  <a:pt x="15929" y="18514"/>
                  <a:pt x="16200" y="18514"/>
                </a:cubicBezTo>
                <a:cubicBezTo>
                  <a:pt x="16471" y="18514"/>
                  <a:pt x="16691" y="18859"/>
                  <a:pt x="16691" y="19286"/>
                </a:cubicBezTo>
                <a:cubicBezTo>
                  <a:pt x="16691" y="19712"/>
                  <a:pt x="16471" y="20057"/>
                  <a:pt x="16200" y="20057"/>
                </a:cubicBezTo>
                <a:moveTo>
                  <a:pt x="1473" y="20057"/>
                </a:moveTo>
                <a:cubicBezTo>
                  <a:pt x="1202" y="20057"/>
                  <a:pt x="982" y="19712"/>
                  <a:pt x="982" y="19286"/>
                </a:cubicBezTo>
                <a:cubicBezTo>
                  <a:pt x="982" y="18859"/>
                  <a:pt x="1202" y="18514"/>
                  <a:pt x="1473" y="18514"/>
                </a:cubicBezTo>
                <a:cubicBezTo>
                  <a:pt x="1744" y="18514"/>
                  <a:pt x="1964" y="18859"/>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2" y="7714"/>
                  <a:pt x="982" y="7369"/>
                  <a:pt x="982" y="6943"/>
                </a:cubicBezTo>
                <a:cubicBezTo>
                  <a:pt x="982" y="6516"/>
                  <a:pt x="1202" y="6171"/>
                  <a:pt x="1473" y="6171"/>
                </a:cubicBezTo>
                <a:moveTo>
                  <a:pt x="16691" y="4629"/>
                </a:moveTo>
                <a:lnTo>
                  <a:pt x="982" y="4629"/>
                </a:lnTo>
                <a:cubicBezTo>
                  <a:pt x="440" y="4629"/>
                  <a:pt x="0" y="5320"/>
                  <a:pt x="0" y="6171"/>
                </a:cubicBezTo>
                <a:lnTo>
                  <a:pt x="0" y="20057"/>
                </a:lnTo>
                <a:cubicBezTo>
                  <a:pt x="0" y="20910"/>
                  <a:pt x="440" y="21600"/>
                  <a:pt x="982" y="21600"/>
                </a:cubicBezTo>
                <a:lnTo>
                  <a:pt x="16691" y="21600"/>
                </a:lnTo>
                <a:cubicBezTo>
                  <a:pt x="17233" y="21600"/>
                  <a:pt x="17673" y="20910"/>
                  <a:pt x="17673" y="20057"/>
                </a:cubicBezTo>
                <a:lnTo>
                  <a:pt x="17673" y="6171"/>
                </a:lnTo>
                <a:cubicBezTo>
                  <a:pt x="17673" y="5320"/>
                  <a:pt x="17233" y="4629"/>
                  <a:pt x="16691" y="4629"/>
                </a:cubicBezTo>
                <a:moveTo>
                  <a:pt x="20618" y="0"/>
                </a:moveTo>
                <a:lnTo>
                  <a:pt x="4909" y="0"/>
                </a:lnTo>
                <a:cubicBezTo>
                  <a:pt x="4367" y="0"/>
                  <a:pt x="3927" y="692"/>
                  <a:pt x="3927" y="1543"/>
                </a:cubicBezTo>
                <a:lnTo>
                  <a:pt x="3927" y="2314"/>
                </a:lnTo>
                <a:cubicBezTo>
                  <a:pt x="3927" y="2741"/>
                  <a:pt x="4147" y="3086"/>
                  <a:pt x="4418" y="3086"/>
                </a:cubicBezTo>
                <a:cubicBezTo>
                  <a:pt x="4689" y="3086"/>
                  <a:pt x="4909" y="2741"/>
                  <a:pt x="4909" y="2314"/>
                </a:cubicBezTo>
                <a:lnTo>
                  <a:pt x="4909" y="1543"/>
                </a:lnTo>
                <a:lnTo>
                  <a:pt x="20618" y="1543"/>
                </a:lnTo>
                <a:lnTo>
                  <a:pt x="20618" y="15429"/>
                </a:lnTo>
                <a:lnTo>
                  <a:pt x="19145" y="15429"/>
                </a:lnTo>
                <a:cubicBezTo>
                  <a:pt x="18875" y="15429"/>
                  <a:pt x="18655" y="15775"/>
                  <a:pt x="18655" y="16200"/>
                </a:cubicBezTo>
                <a:cubicBezTo>
                  <a:pt x="18655" y="16626"/>
                  <a:pt x="18875" y="16971"/>
                  <a:pt x="19145" y="16971"/>
                </a:cubicBezTo>
                <a:lnTo>
                  <a:pt x="20618" y="16971"/>
                </a:lnTo>
                <a:cubicBezTo>
                  <a:pt x="21160" y="16971"/>
                  <a:pt x="21600" y="16281"/>
                  <a:pt x="21600" y="15429"/>
                </a:cubicBezTo>
                <a:lnTo>
                  <a:pt x="21600" y="1543"/>
                </a:lnTo>
                <a:cubicBezTo>
                  <a:pt x="21600" y="692"/>
                  <a:pt x="21160" y="0"/>
                  <a:pt x="20618" y="0"/>
                </a:cubicBezTo>
                <a:moveTo>
                  <a:pt x="13255" y="16971"/>
                </a:moveTo>
                <a:cubicBezTo>
                  <a:pt x="12984" y="16971"/>
                  <a:pt x="12764" y="17316"/>
                  <a:pt x="12764" y="17743"/>
                </a:cubicBezTo>
                <a:cubicBezTo>
                  <a:pt x="12764" y="18169"/>
                  <a:pt x="12984" y="18514"/>
                  <a:pt x="13255" y="18514"/>
                </a:cubicBezTo>
                <a:cubicBezTo>
                  <a:pt x="13525" y="18514"/>
                  <a:pt x="13745" y="18169"/>
                  <a:pt x="13745" y="17743"/>
                </a:cubicBezTo>
                <a:cubicBezTo>
                  <a:pt x="13745" y="17316"/>
                  <a:pt x="13525" y="16971"/>
                  <a:pt x="13255" y="1697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2" name="Shape 3839"/>
          <p:cNvSpPr/>
          <p:nvPr/>
        </p:nvSpPr>
        <p:spPr>
          <a:xfrm>
            <a:off x="2072593" y="1892628"/>
            <a:ext cx="209273" cy="114150"/>
          </a:xfrm>
          <a:custGeom>
            <a:avLst/>
            <a:gdLst/>
            <a:ahLst/>
            <a:cxnLst>
              <a:cxn ang="0">
                <a:pos x="wd2" y="hd2"/>
              </a:cxn>
              <a:cxn ang="5400000">
                <a:pos x="wd2" y="hd2"/>
              </a:cxn>
              <a:cxn ang="10800000">
                <a:pos x="wd2" y="hd2"/>
              </a:cxn>
              <a:cxn ang="16200000">
                <a:pos x="wd2" y="hd2"/>
              </a:cxn>
            </a:cxnLst>
            <a:rect l="0" t="0" r="r" b="b"/>
            <a:pathLst>
              <a:path w="21600" h="21600" extrusionOk="0">
                <a:moveTo>
                  <a:pt x="10393" y="11057"/>
                </a:moveTo>
                <a:lnTo>
                  <a:pt x="10114" y="13117"/>
                </a:lnTo>
                <a:cubicBezTo>
                  <a:pt x="10458" y="13273"/>
                  <a:pt x="11518" y="13903"/>
                  <a:pt x="11675" y="12741"/>
                </a:cubicBezTo>
                <a:cubicBezTo>
                  <a:pt x="11839" y="11528"/>
                  <a:pt x="10736" y="11215"/>
                  <a:pt x="10393" y="11057"/>
                </a:cubicBezTo>
                <a:moveTo>
                  <a:pt x="10773" y="8246"/>
                </a:moveTo>
                <a:lnTo>
                  <a:pt x="10520" y="10114"/>
                </a:lnTo>
                <a:cubicBezTo>
                  <a:pt x="10806" y="10246"/>
                  <a:pt x="11689" y="10782"/>
                  <a:pt x="11832" y="9726"/>
                </a:cubicBezTo>
                <a:cubicBezTo>
                  <a:pt x="11981" y="8624"/>
                  <a:pt x="11059" y="8378"/>
                  <a:pt x="10773" y="8246"/>
                </a:cubicBezTo>
                <a:moveTo>
                  <a:pt x="12834" y="9742"/>
                </a:moveTo>
                <a:cubicBezTo>
                  <a:pt x="12767" y="10573"/>
                  <a:pt x="12517" y="10974"/>
                  <a:pt x="12186" y="11116"/>
                </a:cubicBezTo>
                <a:cubicBezTo>
                  <a:pt x="12641" y="11552"/>
                  <a:pt x="12873" y="12224"/>
                  <a:pt x="12652" y="13386"/>
                </a:cubicBezTo>
                <a:cubicBezTo>
                  <a:pt x="12378" y="14829"/>
                  <a:pt x="11728" y="14950"/>
                  <a:pt x="10863" y="14648"/>
                </a:cubicBezTo>
                <a:lnTo>
                  <a:pt x="10653" y="16200"/>
                </a:lnTo>
                <a:lnTo>
                  <a:pt x="10146" y="15966"/>
                </a:lnTo>
                <a:lnTo>
                  <a:pt x="10353" y="14435"/>
                </a:lnTo>
                <a:cubicBezTo>
                  <a:pt x="10222" y="14377"/>
                  <a:pt x="10088" y="14312"/>
                  <a:pt x="9949" y="14242"/>
                </a:cubicBezTo>
                <a:lnTo>
                  <a:pt x="9742" y="15780"/>
                </a:lnTo>
                <a:lnTo>
                  <a:pt x="9235" y="15548"/>
                </a:lnTo>
                <a:lnTo>
                  <a:pt x="9445" y="13992"/>
                </a:lnTo>
                <a:cubicBezTo>
                  <a:pt x="9326" y="13936"/>
                  <a:pt x="9206" y="13878"/>
                  <a:pt x="9083" y="13820"/>
                </a:cubicBezTo>
                <a:lnTo>
                  <a:pt x="8423" y="13518"/>
                </a:lnTo>
                <a:lnTo>
                  <a:pt x="8675" y="12447"/>
                </a:lnTo>
                <a:cubicBezTo>
                  <a:pt x="8675" y="12447"/>
                  <a:pt x="9049" y="12630"/>
                  <a:pt x="9044" y="12616"/>
                </a:cubicBezTo>
                <a:cubicBezTo>
                  <a:pt x="9187" y="12681"/>
                  <a:pt x="9251" y="12509"/>
                  <a:pt x="9276" y="12393"/>
                </a:cubicBezTo>
                <a:lnTo>
                  <a:pt x="9608" y="9940"/>
                </a:lnTo>
                <a:cubicBezTo>
                  <a:pt x="9626" y="9949"/>
                  <a:pt x="9645" y="9958"/>
                  <a:pt x="9661" y="9965"/>
                </a:cubicBezTo>
                <a:cubicBezTo>
                  <a:pt x="9641" y="9949"/>
                  <a:pt x="9623" y="9940"/>
                  <a:pt x="9609" y="9933"/>
                </a:cubicBezTo>
                <a:lnTo>
                  <a:pt x="9845" y="8183"/>
                </a:lnTo>
                <a:cubicBezTo>
                  <a:pt x="9851" y="7984"/>
                  <a:pt x="9814" y="7733"/>
                  <a:pt x="9609" y="7639"/>
                </a:cubicBezTo>
                <a:cubicBezTo>
                  <a:pt x="9616" y="7629"/>
                  <a:pt x="9240" y="7469"/>
                  <a:pt x="9240" y="7469"/>
                </a:cubicBezTo>
                <a:lnTo>
                  <a:pt x="9376" y="6471"/>
                </a:lnTo>
                <a:lnTo>
                  <a:pt x="10075" y="6792"/>
                </a:lnTo>
                <a:lnTo>
                  <a:pt x="10075" y="6797"/>
                </a:lnTo>
                <a:cubicBezTo>
                  <a:pt x="10180" y="6845"/>
                  <a:pt x="10288" y="6892"/>
                  <a:pt x="10398" y="6938"/>
                </a:cubicBezTo>
                <a:lnTo>
                  <a:pt x="10606" y="5402"/>
                </a:lnTo>
                <a:lnTo>
                  <a:pt x="11113" y="5634"/>
                </a:lnTo>
                <a:lnTo>
                  <a:pt x="10909" y="7140"/>
                </a:lnTo>
                <a:cubicBezTo>
                  <a:pt x="11045" y="7198"/>
                  <a:pt x="11182" y="7256"/>
                  <a:pt x="11315" y="7318"/>
                </a:cubicBezTo>
                <a:lnTo>
                  <a:pt x="11517" y="5820"/>
                </a:lnTo>
                <a:lnTo>
                  <a:pt x="12025" y="6054"/>
                </a:lnTo>
                <a:lnTo>
                  <a:pt x="11817" y="7590"/>
                </a:lnTo>
                <a:cubicBezTo>
                  <a:pt x="12457" y="7998"/>
                  <a:pt x="12926" y="8608"/>
                  <a:pt x="12834" y="9742"/>
                </a:cubicBezTo>
                <a:moveTo>
                  <a:pt x="10800" y="3600"/>
                </a:moveTo>
                <a:cubicBezTo>
                  <a:pt x="8631" y="3600"/>
                  <a:pt x="6873" y="6824"/>
                  <a:pt x="6873" y="10800"/>
                </a:cubicBezTo>
                <a:cubicBezTo>
                  <a:pt x="6873" y="14778"/>
                  <a:pt x="8631" y="18000"/>
                  <a:pt x="10800" y="18000"/>
                </a:cubicBezTo>
                <a:cubicBezTo>
                  <a:pt x="12969" y="18000"/>
                  <a:pt x="14727" y="14778"/>
                  <a:pt x="14727" y="10800"/>
                </a:cubicBezTo>
                <a:cubicBezTo>
                  <a:pt x="14727" y="6824"/>
                  <a:pt x="12969" y="3600"/>
                  <a:pt x="10800" y="3600"/>
                </a:cubicBezTo>
                <a:moveTo>
                  <a:pt x="17182" y="16200"/>
                </a:moveTo>
                <a:lnTo>
                  <a:pt x="16200" y="16200"/>
                </a:lnTo>
                <a:cubicBezTo>
                  <a:pt x="15929" y="16200"/>
                  <a:pt x="15709" y="16603"/>
                  <a:pt x="15709" y="17100"/>
                </a:cubicBezTo>
                <a:cubicBezTo>
                  <a:pt x="15709" y="17597"/>
                  <a:pt x="15929" y="18000"/>
                  <a:pt x="16200" y="18000"/>
                </a:cubicBezTo>
                <a:lnTo>
                  <a:pt x="17182" y="18000"/>
                </a:lnTo>
                <a:cubicBezTo>
                  <a:pt x="17453" y="18000"/>
                  <a:pt x="17673" y="17597"/>
                  <a:pt x="17673" y="17100"/>
                </a:cubicBezTo>
                <a:cubicBezTo>
                  <a:pt x="17673" y="16603"/>
                  <a:pt x="17453" y="16200"/>
                  <a:pt x="17182" y="16200"/>
                </a:cubicBezTo>
                <a:moveTo>
                  <a:pt x="5400" y="3600"/>
                </a:moveTo>
                <a:lnTo>
                  <a:pt x="4418" y="3600"/>
                </a:lnTo>
                <a:cubicBezTo>
                  <a:pt x="4147" y="3600"/>
                  <a:pt x="3927" y="4003"/>
                  <a:pt x="3927" y="4500"/>
                </a:cubicBezTo>
                <a:cubicBezTo>
                  <a:pt x="3927" y="4997"/>
                  <a:pt x="4147" y="5400"/>
                  <a:pt x="4418" y="5400"/>
                </a:cubicBezTo>
                <a:lnTo>
                  <a:pt x="5400" y="5400"/>
                </a:lnTo>
                <a:cubicBezTo>
                  <a:pt x="5671" y="5400"/>
                  <a:pt x="5891" y="4997"/>
                  <a:pt x="5891" y="4500"/>
                </a:cubicBezTo>
                <a:cubicBezTo>
                  <a:pt x="5891" y="4003"/>
                  <a:pt x="5671" y="3600"/>
                  <a:pt x="5400" y="3600"/>
                </a:cubicBezTo>
                <a:moveTo>
                  <a:pt x="20127" y="3600"/>
                </a:moveTo>
                <a:cubicBezTo>
                  <a:pt x="19856" y="3600"/>
                  <a:pt x="19636" y="3197"/>
                  <a:pt x="19636" y="2700"/>
                </a:cubicBezTo>
                <a:cubicBezTo>
                  <a:pt x="19636" y="2203"/>
                  <a:pt x="19856" y="1800"/>
                  <a:pt x="20127" y="1800"/>
                </a:cubicBezTo>
                <a:cubicBezTo>
                  <a:pt x="20399" y="1800"/>
                  <a:pt x="20618" y="2203"/>
                  <a:pt x="20618" y="2700"/>
                </a:cubicBezTo>
                <a:cubicBezTo>
                  <a:pt x="20618" y="3197"/>
                  <a:pt x="20399" y="3600"/>
                  <a:pt x="20127" y="3600"/>
                </a:cubicBezTo>
                <a:moveTo>
                  <a:pt x="20618" y="16365"/>
                </a:moveTo>
                <a:cubicBezTo>
                  <a:pt x="20464" y="16265"/>
                  <a:pt x="20300" y="16200"/>
                  <a:pt x="20127" y="16200"/>
                </a:cubicBezTo>
                <a:cubicBezTo>
                  <a:pt x="19314" y="16200"/>
                  <a:pt x="18655" y="17409"/>
                  <a:pt x="18655" y="18900"/>
                </a:cubicBezTo>
                <a:cubicBezTo>
                  <a:pt x="18655" y="19218"/>
                  <a:pt x="18690" y="19519"/>
                  <a:pt x="18745" y="19800"/>
                </a:cubicBezTo>
                <a:lnTo>
                  <a:pt x="2855" y="19800"/>
                </a:lnTo>
                <a:cubicBezTo>
                  <a:pt x="2910" y="19519"/>
                  <a:pt x="2945" y="19218"/>
                  <a:pt x="2945" y="18900"/>
                </a:cubicBezTo>
                <a:cubicBezTo>
                  <a:pt x="2945" y="17409"/>
                  <a:pt x="2286" y="16200"/>
                  <a:pt x="1473" y="16200"/>
                </a:cubicBezTo>
                <a:cubicBezTo>
                  <a:pt x="1299" y="16200"/>
                  <a:pt x="1136" y="16265"/>
                  <a:pt x="982" y="16365"/>
                </a:cubicBezTo>
                <a:lnTo>
                  <a:pt x="982" y="5235"/>
                </a:lnTo>
                <a:cubicBezTo>
                  <a:pt x="1136" y="5337"/>
                  <a:pt x="1299" y="5400"/>
                  <a:pt x="1473" y="5400"/>
                </a:cubicBezTo>
                <a:cubicBezTo>
                  <a:pt x="2286" y="5400"/>
                  <a:pt x="2945" y="4192"/>
                  <a:pt x="2945" y="2700"/>
                </a:cubicBezTo>
                <a:cubicBezTo>
                  <a:pt x="2945" y="2384"/>
                  <a:pt x="2910" y="2083"/>
                  <a:pt x="2855" y="1800"/>
                </a:cubicBezTo>
                <a:lnTo>
                  <a:pt x="18745" y="1800"/>
                </a:lnTo>
                <a:cubicBezTo>
                  <a:pt x="18690" y="2083"/>
                  <a:pt x="18655" y="2384"/>
                  <a:pt x="18655" y="2700"/>
                </a:cubicBezTo>
                <a:cubicBezTo>
                  <a:pt x="18655" y="4192"/>
                  <a:pt x="19314" y="5400"/>
                  <a:pt x="20127" y="5400"/>
                </a:cubicBezTo>
                <a:cubicBezTo>
                  <a:pt x="20300" y="5400"/>
                  <a:pt x="20464" y="5337"/>
                  <a:pt x="20618" y="5235"/>
                </a:cubicBezTo>
                <a:cubicBezTo>
                  <a:pt x="20618" y="5235"/>
                  <a:pt x="20618" y="16365"/>
                  <a:pt x="20618" y="16365"/>
                </a:cubicBezTo>
                <a:close/>
                <a:moveTo>
                  <a:pt x="20127" y="19800"/>
                </a:moveTo>
                <a:cubicBezTo>
                  <a:pt x="19856" y="19800"/>
                  <a:pt x="19636" y="19397"/>
                  <a:pt x="19636" y="18900"/>
                </a:cubicBezTo>
                <a:cubicBezTo>
                  <a:pt x="19636" y="18404"/>
                  <a:pt x="19856" y="18000"/>
                  <a:pt x="20127" y="18000"/>
                </a:cubicBezTo>
                <a:cubicBezTo>
                  <a:pt x="20399" y="18000"/>
                  <a:pt x="20618" y="18404"/>
                  <a:pt x="20618" y="18900"/>
                </a:cubicBezTo>
                <a:cubicBezTo>
                  <a:pt x="20618" y="19397"/>
                  <a:pt x="20399" y="19800"/>
                  <a:pt x="20127" y="19800"/>
                </a:cubicBezTo>
                <a:moveTo>
                  <a:pt x="1473" y="19800"/>
                </a:moveTo>
                <a:cubicBezTo>
                  <a:pt x="1201" y="19800"/>
                  <a:pt x="982" y="19397"/>
                  <a:pt x="982" y="18900"/>
                </a:cubicBezTo>
                <a:cubicBezTo>
                  <a:pt x="982" y="18404"/>
                  <a:pt x="1201" y="18000"/>
                  <a:pt x="1473" y="18000"/>
                </a:cubicBezTo>
                <a:cubicBezTo>
                  <a:pt x="1744" y="18000"/>
                  <a:pt x="1964" y="18404"/>
                  <a:pt x="1964" y="18900"/>
                </a:cubicBezTo>
                <a:cubicBezTo>
                  <a:pt x="1964" y="19397"/>
                  <a:pt x="1744" y="19800"/>
                  <a:pt x="1473" y="19800"/>
                </a:cubicBezTo>
                <a:moveTo>
                  <a:pt x="1473" y="1800"/>
                </a:moveTo>
                <a:cubicBezTo>
                  <a:pt x="1744" y="1800"/>
                  <a:pt x="1964" y="2203"/>
                  <a:pt x="1964" y="2700"/>
                </a:cubicBezTo>
                <a:cubicBezTo>
                  <a:pt x="1964" y="3197"/>
                  <a:pt x="1744" y="3600"/>
                  <a:pt x="1473" y="3600"/>
                </a:cubicBezTo>
                <a:cubicBezTo>
                  <a:pt x="1201" y="3600"/>
                  <a:pt x="982" y="3197"/>
                  <a:pt x="982" y="2700"/>
                </a:cubicBezTo>
                <a:cubicBezTo>
                  <a:pt x="982" y="2203"/>
                  <a:pt x="1201" y="1800"/>
                  <a:pt x="1473" y="1800"/>
                </a:cubicBezTo>
                <a:moveTo>
                  <a:pt x="20618" y="0"/>
                </a:moveTo>
                <a:lnTo>
                  <a:pt x="982" y="0"/>
                </a:lnTo>
                <a:cubicBezTo>
                  <a:pt x="439" y="0"/>
                  <a:pt x="0" y="807"/>
                  <a:pt x="0" y="1800"/>
                </a:cubicBezTo>
                <a:lnTo>
                  <a:pt x="0" y="19800"/>
                </a:lnTo>
                <a:cubicBezTo>
                  <a:pt x="0" y="20795"/>
                  <a:pt x="439" y="21600"/>
                  <a:pt x="982" y="21600"/>
                </a:cubicBezTo>
                <a:lnTo>
                  <a:pt x="20618" y="21600"/>
                </a:lnTo>
                <a:cubicBezTo>
                  <a:pt x="21160" y="21600"/>
                  <a:pt x="21600" y="20795"/>
                  <a:pt x="21600" y="19800"/>
                </a:cubicBezTo>
                <a:lnTo>
                  <a:pt x="21600" y="1800"/>
                </a:lnTo>
                <a:cubicBezTo>
                  <a:pt x="21600" y="807"/>
                  <a:pt x="21160" y="0"/>
                  <a:pt x="20618"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3" name="Shape 3840"/>
          <p:cNvSpPr/>
          <p:nvPr/>
        </p:nvSpPr>
        <p:spPr>
          <a:xfrm>
            <a:off x="2472117" y="1873604"/>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0393" y="13692"/>
                </a:moveTo>
                <a:lnTo>
                  <a:pt x="10114" y="15238"/>
                </a:lnTo>
                <a:cubicBezTo>
                  <a:pt x="10458" y="15355"/>
                  <a:pt x="11518" y="15827"/>
                  <a:pt x="11675" y="14955"/>
                </a:cubicBezTo>
                <a:cubicBezTo>
                  <a:pt x="11839" y="14046"/>
                  <a:pt x="10737" y="13811"/>
                  <a:pt x="10393" y="13692"/>
                </a:cubicBezTo>
                <a:moveTo>
                  <a:pt x="12834" y="12706"/>
                </a:moveTo>
                <a:cubicBezTo>
                  <a:pt x="12767" y="13330"/>
                  <a:pt x="12517" y="13631"/>
                  <a:pt x="12186" y="13737"/>
                </a:cubicBezTo>
                <a:cubicBezTo>
                  <a:pt x="12641" y="14064"/>
                  <a:pt x="12873" y="14568"/>
                  <a:pt x="12652" y="15439"/>
                </a:cubicBezTo>
                <a:cubicBezTo>
                  <a:pt x="12378" y="16522"/>
                  <a:pt x="11728" y="16613"/>
                  <a:pt x="10863" y="16386"/>
                </a:cubicBezTo>
                <a:lnTo>
                  <a:pt x="10653" y="17550"/>
                </a:lnTo>
                <a:lnTo>
                  <a:pt x="10147" y="17375"/>
                </a:lnTo>
                <a:lnTo>
                  <a:pt x="10354" y="16228"/>
                </a:lnTo>
                <a:cubicBezTo>
                  <a:pt x="10222" y="16183"/>
                  <a:pt x="10088" y="16134"/>
                  <a:pt x="9950" y="16081"/>
                </a:cubicBezTo>
                <a:lnTo>
                  <a:pt x="9741" y="17235"/>
                </a:lnTo>
                <a:lnTo>
                  <a:pt x="9235" y="17061"/>
                </a:lnTo>
                <a:lnTo>
                  <a:pt x="9445" y="15894"/>
                </a:lnTo>
                <a:cubicBezTo>
                  <a:pt x="9326" y="15852"/>
                  <a:pt x="9206" y="15808"/>
                  <a:pt x="9083" y="15765"/>
                </a:cubicBezTo>
                <a:lnTo>
                  <a:pt x="8424" y="15538"/>
                </a:lnTo>
                <a:lnTo>
                  <a:pt x="8675" y="14735"/>
                </a:lnTo>
                <a:cubicBezTo>
                  <a:pt x="8675" y="14735"/>
                  <a:pt x="9049" y="14872"/>
                  <a:pt x="9044" y="14862"/>
                </a:cubicBezTo>
                <a:cubicBezTo>
                  <a:pt x="9187" y="14911"/>
                  <a:pt x="9251" y="14781"/>
                  <a:pt x="9276" y="14696"/>
                </a:cubicBezTo>
                <a:lnTo>
                  <a:pt x="9608" y="12855"/>
                </a:lnTo>
                <a:cubicBezTo>
                  <a:pt x="9626" y="12862"/>
                  <a:pt x="9645" y="12869"/>
                  <a:pt x="9661" y="12874"/>
                </a:cubicBezTo>
                <a:cubicBezTo>
                  <a:pt x="9641" y="12862"/>
                  <a:pt x="9623" y="12855"/>
                  <a:pt x="9609" y="12850"/>
                </a:cubicBezTo>
                <a:lnTo>
                  <a:pt x="9845" y="11537"/>
                </a:lnTo>
                <a:cubicBezTo>
                  <a:pt x="9852" y="11388"/>
                  <a:pt x="9814" y="11199"/>
                  <a:pt x="9609" y="11130"/>
                </a:cubicBezTo>
                <a:cubicBezTo>
                  <a:pt x="9617" y="11122"/>
                  <a:pt x="9241" y="11002"/>
                  <a:pt x="9241" y="11002"/>
                </a:cubicBezTo>
                <a:lnTo>
                  <a:pt x="9376" y="10253"/>
                </a:lnTo>
                <a:lnTo>
                  <a:pt x="10075" y="10494"/>
                </a:lnTo>
                <a:lnTo>
                  <a:pt x="10074" y="10498"/>
                </a:lnTo>
                <a:cubicBezTo>
                  <a:pt x="10180" y="10534"/>
                  <a:pt x="10288" y="10569"/>
                  <a:pt x="10398" y="10604"/>
                </a:cubicBezTo>
                <a:lnTo>
                  <a:pt x="10606" y="9451"/>
                </a:lnTo>
                <a:lnTo>
                  <a:pt x="11113" y="9625"/>
                </a:lnTo>
                <a:lnTo>
                  <a:pt x="10909" y="10755"/>
                </a:lnTo>
                <a:cubicBezTo>
                  <a:pt x="11045" y="10799"/>
                  <a:pt x="11182" y="10842"/>
                  <a:pt x="11316" y="10887"/>
                </a:cubicBezTo>
                <a:lnTo>
                  <a:pt x="11518" y="9765"/>
                </a:lnTo>
                <a:lnTo>
                  <a:pt x="12025" y="9940"/>
                </a:lnTo>
                <a:lnTo>
                  <a:pt x="11817" y="11093"/>
                </a:lnTo>
                <a:cubicBezTo>
                  <a:pt x="12457" y="11399"/>
                  <a:pt x="12926" y="11856"/>
                  <a:pt x="12834" y="12706"/>
                </a:cubicBezTo>
                <a:moveTo>
                  <a:pt x="10800" y="8100"/>
                </a:moveTo>
                <a:cubicBezTo>
                  <a:pt x="8631" y="8100"/>
                  <a:pt x="6873" y="10518"/>
                  <a:pt x="6873" y="13500"/>
                </a:cubicBezTo>
                <a:cubicBezTo>
                  <a:pt x="6873" y="16482"/>
                  <a:pt x="8631" y="18900"/>
                  <a:pt x="10800" y="18900"/>
                </a:cubicBezTo>
                <a:cubicBezTo>
                  <a:pt x="12969" y="18900"/>
                  <a:pt x="14727" y="16482"/>
                  <a:pt x="14727" y="13500"/>
                </a:cubicBezTo>
                <a:cubicBezTo>
                  <a:pt x="14727" y="10518"/>
                  <a:pt x="12969" y="8100"/>
                  <a:pt x="10800" y="8100"/>
                </a:cubicBezTo>
                <a:moveTo>
                  <a:pt x="5400" y="8100"/>
                </a:moveTo>
                <a:lnTo>
                  <a:pt x="4418" y="8100"/>
                </a:lnTo>
                <a:cubicBezTo>
                  <a:pt x="4147" y="8100"/>
                  <a:pt x="3927" y="8402"/>
                  <a:pt x="3927" y="8775"/>
                </a:cubicBezTo>
                <a:cubicBezTo>
                  <a:pt x="3927" y="9148"/>
                  <a:pt x="4147" y="9450"/>
                  <a:pt x="4418" y="9450"/>
                </a:cubicBezTo>
                <a:lnTo>
                  <a:pt x="5400" y="9450"/>
                </a:lnTo>
                <a:cubicBezTo>
                  <a:pt x="5671" y="9450"/>
                  <a:pt x="5891" y="9148"/>
                  <a:pt x="5891" y="8775"/>
                </a:cubicBezTo>
                <a:cubicBezTo>
                  <a:pt x="5891" y="8402"/>
                  <a:pt x="5671" y="8100"/>
                  <a:pt x="5400" y="8100"/>
                </a:cubicBezTo>
                <a:moveTo>
                  <a:pt x="17182" y="17550"/>
                </a:moveTo>
                <a:lnTo>
                  <a:pt x="16200" y="17550"/>
                </a:lnTo>
                <a:cubicBezTo>
                  <a:pt x="15929" y="17550"/>
                  <a:pt x="15709" y="17853"/>
                  <a:pt x="15709" y="18225"/>
                </a:cubicBezTo>
                <a:cubicBezTo>
                  <a:pt x="15709" y="18598"/>
                  <a:pt x="15929" y="18900"/>
                  <a:pt x="16200" y="18900"/>
                </a:cubicBezTo>
                <a:lnTo>
                  <a:pt x="17182" y="18900"/>
                </a:lnTo>
                <a:cubicBezTo>
                  <a:pt x="17453" y="18900"/>
                  <a:pt x="17673" y="18598"/>
                  <a:pt x="17673" y="18225"/>
                </a:cubicBezTo>
                <a:cubicBezTo>
                  <a:pt x="17673" y="17853"/>
                  <a:pt x="17453" y="17550"/>
                  <a:pt x="17182" y="17550"/>
                </a:cubicBezTo>
                <a:moveTo>
                  <a:pt x="20127" y="8100"/>
                </a:moveTo>
                <a:cubicBezTo>
                  <a:pt x="19856" y="8100"/>
                  <a:pt x="19636" y="7798"/>
                  <a:pt x="19636" y="7425"/>
                </a:cubicBezTo>
                <a:cubicBezTo>
                  <a:pt x="19636" y="7052"/>
                  <a:pt x="19856" y="6750"/>
                  <a:pt x="20127" y="6750"/>
                </a:cubicBezTo>
                <a:cubicBezTo>
                  <a:pt x="20399" y="6750"/>
                  <a:pt x="20618" y="7052"/>
                  <a:pt x="20618" y="7425"/>
                </a:cubicBezTo>
                <a:cubicBezTo>
                  <a:pt x="20618" y="7798"/>
                  <a:pt x="20399" y="8100"/>
                  <a:pt x="20127" y="8100"/>
                </a:cubicBezTo>
                <a:moveTo>
                  <a:pt x="20618" y="17674"/>
                </a:moveTo>
                <a:cubicBezTo>
                  <a:pt x="20464" y="17599"/>
                  <a:pt x="20300" y="17550"/>
                  <a:pt x="20127" y="17550"/>
                </a:cubicBezTo>
                <a:cubicBezTo>
                  <a:pt x="19314" y="17550"/>
                  <a:pt x="18655" y="18457"/>
                  <a:pt x="18655" y="19575"/>
                </a:cubicBezTo>
                <a:cubicBezTo>
                  <a:pt x="18655" y="19814"/>
                  <a:pt x="18690" y="20039"/>
                  <a:pt x="18745" y="20250"/>
                </a:cubicBezTo>
                <a:lnTo>
                  <a:pt x="2855" y="20250"/>
                </a:lnTo>
                <a:cubicBezTo>
                  <a:pt x="2910" y="20039"/>
                  <a:pt x="2945" y="19814"/>
                  <a:pt x="2945" y="19575"/>
                </a:cubicBezTo>
                <a:cubicBezTo>
                  <a:pt x="2945" y="18457"/>
                  <a:pt x="2286" y="17550"/>
                  <a:pt x="1473" y="17550"/>
                </a:cubicBezTo>
                <a:cubicBezTo>
                  <a:pt x="1300" y="17550"/>
                  <a:pt x="1136" y="17599"/>
                  <a:pt x="982" y="17674"/>
                </a:cubicBezTo>
                <a:lnTo>
                  <a:pt x="982" y="9326"/>
                </a:lnTo>
                <a:cubicBezTo>
                  <a:pt x="1136" y="9403"/>
                  <a:pt x="1300" y="9450"/>
                  <a:pt x="1473" y="9450"/>
                </a:cubicBezTo>
                <a:cubicBezTo>
                  <a:pt x="2286" y="9450"/>
                  <a:pt x="2945" y="8544"/>
                  <a:pt x="2945" y="7425"/>
                </a:cubicBezTo>
                <a:cubicBezTo>
                  <a:pt x="2945" y="7188"/>
                  <a:pt x="2910" y="6962"/>
                  <a:pt x="2855" y="6750"/>
                </a:cubicBezTo>
                <a:lnTo>
                  <a:pt x="18745" y="6750"/>
                </a:lnTo>
                <a:cubicBezTo>
                  <a:pt x="18690" y="6962"/>
                  <a:pt x="18655" y="7188"/>
                  <a:pt x="18655" y="7425"/>
                </a:cubicBezTo>
                <a:cubicBezTo>
                  <a:pt x="18655" y="8544"/>
                  <a:pt x="19314" y="9450"/>
                  <a:pt x="20127" y="9450"/>
                </a:cubicBezTo>
                <a:cubicBezTo>
                  <a:pt x="20300" y="9450"/>
                  <a:pt x="20464" y="9403"/>
                  <a:pt x="20618" y="9326"/>
                </a:cubicBezTo>
                <a:cubicBezTo>
                  <a:pt x="20618" y="9326"/>
                  <a:pt x="20618" y="17674"/>
                  <a:pt x="20618" y="17674"/>
                </a:cubicBezTo>
                <a:close/>
                <a:moveTo>
                  <a:pt x="20127" y="20250"/>
                </a:moveTo>
                <a:cubicBezTo>
                  <a:pt x="19856" y="20250"/>
                  <a:pt x="19636" y="19948"/>
                  <a:pt x="19636" y="19575"/>
                </a:cubicBezTo>
                <a:cubicBezTo>
                  <a:pt x="19636" y="19203"/>
                  <a:pt x="19856" y="18900"/>
                  <a:pt x="20127" y="18900"/>
                </a:cubicBezTo>
                <a:cubicBezTo>
                  <a:pt x="20399" y="18900"/>
                  <a:pt x="20618" y="19203"/>
                  <a:pt x="20618" y="19575"/>
                </a:cubicBezTo>
                <a:cubicBezTo>
                  <a:pt x="20618" y="19948"/>
                  <a:pt x="20399" y="20250"/>
                  <a:pt x="20127" y="20250"/>
                </a:cubicBezTo>
                <a:moveTo>
                  <a:pt x="1473" y="20250"/>
                </a:moveTo>
                <a:cubicBezTo>
                  <a:pt x="1201" y="20250"/>
                  <a:pt x="982" y="19948"/>
                  <a:pt x="982" y="19575"/>
                </a:cubicBezTo>
                <a:cubicBezTo>
                  <a:pt x="982" y="19203"/>
                  <a:pt x="1201" y="18900"/>
                  <a:pt x="1473" y="18900"/>
                </a:cubicBezTo>
                <a:cubicBezTo>
                  <a:pt x="1744" y="18900"/>
                  <a:pt x="1964" y="19203"/>
                  <a:pt x="1964" y="19575"/>
                </a:cubicBezTo>
                <a:cubicBezTo>
                  <a:pt x="1964" y="19948"/>
                  <a:pt x="1744" y="20250"/>
                  <a:pt x="1473" y="20250"/>
                </a:cubicBezTo>
                <a:moveTo>
                  <a:pt x="1473" y="6750"/>
                </a:moveTo>
                <a:cubicBezTo>
                  <a:pt x="1744" y="6750"/>
                  <a:pt x="1964" y="7052"/>
                  <a:pt x="1964" y="7425"/>
                </a:cubicBezTo>
                <a:cubicBezTo>
                  <a:pt x="1964" y="7798"/>
                  <a:pt x="1744" y="8100"/>
                  <a:pt x="1473" y="8100"/>
                </a:cubicBezTo>
                <a:cubicBezTo>
                  <a:pt x="1201" y="8100"/>
                  <a:pt x="982" y="7798"/>
                  <a:pt x="982" y="7425"/>
                </a:cubicBezTo>
                <a:cubicBezTo>
                  <a:pt x="982" y="7052"/>
                  <a:pt x="1201" y="6750"/>
                  <a:pt x="1473" y="6750"/>
                </a:cubicBezTo>
                <a:moveTo>
                  <a:pt x="20618" y="5400"/>
                </a:moveTo>
                <a:lnTo>
                  <a:pt x="982" y="5400"/>
                </a:lnTo>
                <a:cubicBezTo>
                  <a:pt x="440" y="5400"/>
                  <a:pt x="0" y="6005"/>
                  <a:pt x="0" y="6750"/>
                </a:cubicBezTo>
                <a:lnTo>
                  <a:pt x="0" y="20250"/>
                </a:lnTo>
                <a:cubicBezTo>
                  <a:pt x="0" y="20996"/>
                  <a:pt x="440" y="21600"/>
                  <a:pt x="982" y="21600"/>
                </a:cubicBezTo>
                <a:lnTo>
                  <a:pt x="20618" y="21600"/>
                </a:lnTo>
                <a:cubicBezTo>
                  <a:pt x="21160" y="21600"/>
                  <a:pt x="21600" y="20996"/>
                  <a:pt x="21600" y="20250"/>
                </a:cubicBezTo>
                <a:lnTo>
                  <a:pt x="21600" y="6750"/>
                </a:lnTo>
                <a:cubicBezTo>
                  <a:pt x="21600" y="6005"/>
                  <a:pt x="21160" y="5400"/>
                  <a:pt x="20618" y="5400"/>
                </a:cubicBezTo>
                <a:moveTo>
                  <a:pt x="10773" y="11584"/>
                </a:moveTo>
                <a:lnTo>
                  <a:pt x="10520" y="12986"/>
                </a:lnTo>
                <a:cubicBezTo>
                  <a:pt x="10807" y="13085"/>
                  <a:pt x="11689" y="13487"/>
                  <a:pt x="11832" y="12694"/>
                </a:cubicBezTo>
                <a:cubicBezTo>
                  <a:pt x="11981" y="11868"/>
                  <a:pt x="11059" y="11683"/>
                  <a:pt x="10773" y="11584"/>
                </a:cubicBezTo>
                <a:moveTo>
                  <a:pt x="2455" y="4050"/>
                </a:moveTo>
                <a:lnTo>
                  <a:pt x="19145" y="4050"/>
                </a:lnTo>
                <a:cubicBezTo>
                  <a:pt x="19417" y="4050"/>
                  <a:pt x="19636" y="3748"/>
                  <a:pt x="19636" y="3375"/>
                </a:cubicBezTo>
                <a:cubicBezTo>
                  <a:pt x="19636" y="3002"/>
                  <a:pt x="19417" y="2700"/>
                  <a:pt x="19145" y="2700"/>
                </a:cubicBezTo>
                <a:lnTo>
                  <a:pt x="2455" y="2700"/>
                </a:lnTo>
                <a:cubicBezTo>
                  <a:pt x="2183" y="2700"/>
                  <a:pt x="1964" y="3002"/>
                  <a:pt x="1964" y="3375"/>
                </a:cubicBezTo>
                <a:cubicBezTo>
                  <a:pt x="1964" y="3748"/>
                  <a:pt x="2183" y="4050"/>
                  <a:pt x="2455" y="4050"/>
                </a:cubicBezTo>
                <a:moveTo>
                  <a:pt x="4418" y="1350"/>
                </a:moveTo>
                <a:lnTo>
                  <a:pt x="17182" y="1350"/>
                </a:lnTo>
                <a:cubicBezTo>
                  <a:pt x="17453" y="1350"/>
                  <a:pt x="17673" y="1048"/>
                  <a:pt x="17673" y="675"/>
                </a:cubicBezTo>
                <a:cubicBezTo>
                  <a:pt x="17673" y="302"/>
                  <a:pt x="17453" y="0"/>
                  <a:pt x="17182" y="0"/>
                </a:cubicBezTo>
                <a:lnTo>
                  <a:pt x="4418" y="0"/>
                </a:lnTo>
                <a:cubicBezTo>
                  <a:pt x="4147" y="0"/>
                  <a:pt x="3927" y="302"/>
                  <a:pt x="3927" y="675"/>
                </a:cubicBezTo>
                <a:cubicBezTo>
                  <a:pt x="3927" y="1048"/>
                  <a:pt x="4147" y="1350"/>
                  <a:pt x="4418" y="135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4" name="Shape 3841"/>
          <p:cNvSpPr/>
          <p:nvPr/>
        </p:nvSpPr>
        <p:spPr>
          <a:xfrm>
            <a:off x="2871642" y="1883116"/>
            <a:ext cx="209275" cy="133175"/>
          </a:xfrm>
          <a:custGeom>
            <a:avLst/>
            <a:gdLst/>
            <a:ahLst/>
            <a:cxnLst>
              <a:cxn ang="0">
                <a:pos x="wd2" y="hd2"/>
              </a:cxn>
              <a:cxn ang="5400000">
                <a:pos x="wd2" y="hd2"/>
              </a:cxn>
              <a:cxn ang="10800000">
                <a:pos x="wd2" y="hd2"/>
              </a:cxn>
              <a:cxn ang="16200000">
                <a:pos x="wd2" y="hd2"/>
              </a:cxn>
            </a:cxnLst>
            <a:rect l="0" t="0" r="r" b="b"/>
            <a:pathLst>
              <a:path w="21600" h="21600" extrusionOk="0">
                <a:moveTo>
                  <a:pt x="10442" y="12358"/>
                </a:moveTo>
                <a:cubicBezTo>
                  <a:pt x="10390" y="12952"/>
                  <a:pt x="10196" y="13239"/>
                  <a:pt x="9938" y="13340"/>
                </a:cubicBezTo>
                <a:cubicBezTo>
                  <a:pt x="10292" y="13652"/>
                  <a:pt x="10472" y="14131"/>
                  <a:pt x="10300" y="14961"/>
                </a:cubicBezTo>
                <a:cubicBezTo>
                  <a:pt x="10088" y="15992"/>
                  <a:pt x="9582" y="16078"/>
                  <a:pt x="8910" y="15863"/>
                </a:cubicBezTo>
                <a:lnTo>
                  <a:pt x="8746" y="16971"/>
                </a:lnTo>
                <a:lnTo>
                  <a:pt x="8352" y="16804"/>
                </a:lnTo>
                <a:lnTo>
                  <a:pt x="8513" y="15712"/>
                </a:lnTo>
                <a:cubicBezTo>
                  <a:pt x="8411" y="15668"/>
                  <a:pt x="8306" y="15623"/>
                  <a:pt x="8199" y="15573"/>
                </a:cubicBezTo>
                <a:lnTo>
                  <a:pt x="8037" y="16672"/>
                </a:lnTo>
                <a:lnTo>
                  <a:pt x="7643" y="16506"/>
                </a:lnTo>
                <a:lnTo>
                  <a:pt x="7806" y="15395"/>
                </a:lnTo>
                <a:cubicBezTo>
                  <a:pt x="7714" y="15355"/>
                  <a:pt x="7621" y="15313"/>
                  <a:pt x="7525" y="15272"/>
                </a:cubicBezTo>
                <a:lnTo>
                  <a:pt x="7012" y="15055"/>
                </a:lnTo>
                <a:lnTo>
                  <a:pt x="7207" y="14290"/>
                </a:lnTo>
                <a:cubicBezTo>
                  <a:pt x="7207" y="14290"/>
                  <a:pt x="7498" y="14421"/>
                  <a:pt x="7495" y="14412"/>
                </a:cubicBezTo>
                <a:cubicBezTo>
                  <a:pt x="7606" y="14458"/>
                  <a:pt x="7656" y="14336"/>
                  <a:pt x="7675" y="14252"/>
                </a:cubicBezTo>
                <a:lnTo>
                  <a:pt x="7933" y="12501"/>
                </a:lnTo>
                <a:cubicBezTo>
                  <a:pt x="7948" y="12506"/>
                  <a:pt x="7961" y="12513"/>
                  <a:pt x="7974" y="12518"/>
                </a:cubicBezTo>
                <a:cubicBezTo>
                  <a:pt x="7959" y="12507"/>
                  <a:pt x="7945" y="12501"/>
                  <a:pt x="7934" y="12495"/>
                </a:cubicBezTo>
                <a:lnTo>
                  <a:pt x="8118" y="11244"/>
                </a:lnTo>
                <a:cubicBezTo>
                  <a:pt x="8122" y="11103"/>
                  <a:pt x="8093" y="10924"/>
                  <a:pt x="7934" y="10856"/>
                </a:cubicBezTo>
                <a:cubicBezTo>
                  <a:pt x="7940" y="10850"/>
                  <a:pt x="7647" y="10735"/>
                  <a:pt x="7647" y="10735"/>
                </a:cubicBezTo>
                <a:lnTo>
                  <a:pt x="7752" y="10023"/>
                </a:lnTo>
                <a:lnTo>
                  <a:pt x="8297" y="10252"/>
                </a:lnTo>
                <a:lnTo>
                  <a:pt x="8296" y="10255"/>
                </a:lnTo>
                <a:cubicBezTo>
                  <a:pt x="8378" y="10289"/>
                  <a:pt x="8462" y="10322"/>
                  <a:pt x="8548" y="10356"/>
                </a:cubicBezTo>
                <a:lnTo>
                  <a:pt x="8709" y="9259"/>
                </a:lnTo>
                <a:lnTo>
                  <a:pt x="9103" y="9424"/>
                </a:lnTo>
                <a:lnTo>
                  <a:pt x="8945" y="10500"/>
                </a:lnTo>
                <a:cubicBezTo>
                  <a:pt x="9051" y="10541"/>
                  <a:pt x="9158" y="10583"/>
                  <a:pt x="9261" y="10627"/>
                </a:cubicBezTo>
                <a:lnTo>
                  <a:pt x="9418" y="9557"/>
                </a:lnTo>
                <a:lnTo>
                  <a:pt x="9813" y="9724"/>
                </a:lnTo>
                <a:lnTo>
                  <a:pt x="9651" y="10823"/>
                </a:lnTo>
                <a:cubicBezTo>
                  <a:pt x="10149" y="11112"/>
                  <a:pt x="10513" y="11549"/>
                  <a:pt x="10442" y="12358"/>
                </a:cubicBezTo>
                <a:moveTo>
                  <a:pt x="8836" y="7714"/>
                </a:moveTo>
                <a:cubicBezTo>
                  <a:pt x="6938" y="7714"/>
                  <a:pt x="5400" y="10133"/>
                  <a:pt x="5400" y="13114"/>
                </a:cubicBezTo>
                <a:cubicBezTo>
                  <a:pt x="5400" y="16098"/>
                  <a:pt x="6938" y="18514"/>
                  <a:pt x="8836" y="18514"/>
                </a:cubicBezTo>
                <a:cubicBezTo>
                  <a:pt x="10734" y="18514"/>
                  <a:pt x="12273" y="16098"/>
                  <a:pt x="12273" y="13114"/>
                </a:cubicBezTo>
                <a:cubicBezTo>
                  <a:pt x="12273" y="10133"/>
                  <a:pt x="10734" y="7714"/>
                  <a:pt x="8836" y="7714"/>
                </a:cubicBezTo>
                <a:moveTo>
                  <a:pt x="13255" y="16971"/>
                </a:moveTo>
                <a:cubicBezTo>
                  <a:pt x="12983" y="16971"/>
                  <a:pt x="12764" y="17318"/>
                  <a:pt x="12764" y="17743"/>
                </a:cubicBezTo>
                <a:cubicBezTo>
                  <a:pt x="12764" y="18169"/>
                  <a:pt x="12983" y="18514"/>
                  <a:pt x="13255" y="18514"/>
                </a:cubicBezTo>
                <a:cubicBezTo>
                  <a:pt x="13526" y="18514"/>
                  <a:pt x="13745" y="18169"/>
                  <a:pt x="13745" y="17743"/>
                </a:cubicBezTo>
                <a:cubicBezTo>
                  <a:pt x="13745" y="17318"/>
                  <a:pt x="13526" y="16971"/>
                  <a:pt x="13255" y="16971"/>
                </a:cubicBezTo>
                <a:moveTo>
                  <a:pt x="8839" y="11290"/>
                </a:moveTo>
                <a:lnTo>
                  <a:pt x="8643" y="12625"/>
                </a:lnTo>
                <a:cubicBezTo>
                  <a:pt x="8865" y="12718"/>
                  <a:pt x="9552" y="13102"/>
                  <a:pt x="9663" y="12347"/>
                </a:cubicBezTo>
                <a:cubicBezTo>
                  <a:pt x="9778" y="11559"/>
                  <a:pt x="9062" y="11385"/>
                  <a:pt x="8839" y="11290"/>
                </a:cubicBezTo>
                <a:moveTo>
                  <a:pt x="20618" y="0"/>
                </a:moveTo>
                <a:lnTo>
                  <a:pt x="4909" y="0"/>
                </a:lnTo>
                <a:cubicBezTo>
                  <a:pt x="4367" y="0"/>
                  <a:pt x="3927" y="692"/>
                  <a:pt x="3927" y="1543"/>
                </a:cubicBezTo>
                <a:lnTo>
                  <a:pt x="3927" y="2314"/>
                </a:lnTo>
                <a:cubicBezTo>
                  <a:pt x="3927" y="2741"/>
                  <a:pt x="4147" y="3086"/>
                  <a:pt x="4418" y="3086"/>
                </a:cubicBezTo>
                <a:cubicBezTo>
                  <a:pt x="4690" y="3086"/>
                  <a:pt x="4909" y="2741"/>
                  <a:pt x="4909" y="2314"/>
                </a:cubicBezTo>
                <a:lnTo>
                  <a:pt x="4909" y="1543"/>
                </a:lnTo>
                <a:lnTo>
                  <a:pt x="20618" y="1543"/>
                </a:lnTo>
                <a:lnTo>
                  <a:pt x="20618" y="15429"/>
                </a:lnTo>
                <a:lnTo>
                  <a:pt x="19145" y="15429"/>
                </a:lnTo>
                <a:cubicBezTo>
                  <a:pt x="18874" y="15429"/>
                  <a:pt x="18655" y="15774"/>
                  <a:pt x="18655" y="16200"/>
                </a:cubicBezTo>
                <a:cubicBezTo>
                  <a:pt x="18655" y="16626"/>
                  <a:pt x="18874" y="16971"/>
                  <a:pt x="19145" y="16971"/>
                </a:cubicBezTo>
                <a:lnTo>
                  <a:pt x="20618" y="16971"/>
                </a:lnTo>
                <a:cubicBezTo>
                  <a:pt x="21160" y="16971"/>
                  <a:pt x="21600" y="16281"/>
                  <a:pt x="21600" y="15429"/>
                </a:cubicBezTo>
                <a:lnTo>
                  <a:pt x="21600" y="1543"/>
                </a:lnTo>
                <a:cubicBezTo>
                  <a:pt x="21600" y="692"/>
                  <a:pt x="21160" y="0"/>
                  <a:pt x="20618" y="0"/>
                </a:cubicBezTo>
                <a:moveTo>
                  <a:pt x="16200" y="7714"/>
                </a:moveTo>
                <a:cubicBezTo>
                  <a:pt x="15929" y="7714"/>
                  <a:pt x="15709" y="7369"/>
                  <a:pt x="15709" y="6943"/>
                </a:cubicBezTo>
                <a:cubicBezTo>
                  <a:pt x="15709" y="6516"/>
                  <a:pt x="15929" y="6171"/>
                  <a:pt x="16200" y="6171"/>
                </a:cubicBezTo>
                <a:cubicBezTo>
                  <a:pt x="16471" y="6171"/>
                  <a:pt x="16691" y="6516"/>
                  <a:pt x="16691" y="6943"/>
                </a:cubicBezTo>
                <a:cubicBezTo>
                  <a:pt x="16691" y="7369"/>
                  <a:pt x="16471" y="7714"/>
                  <a:pt x="16200" y="7714"/>
                </a:cubicBezTo>
                <a:moveTo>
                  <a:pt x="16691" y="17113"/>
                </a:moveTo>
                <a:cubicBezTo>
                  <a:pt x="16537" y="17027"/>
                  <a:pt x="16373" y="16971"/>
                  <a:pt x="16200" y="16971"/>
                </a:cubicBezTo>
                <a:cubicBezTo>
                  <a:pt x="15387" y="16971"/>
                  <a:pt x="14727" y="18008"/>
                  <a:pt x="14727" y="19286"/>
                </a:cubicBezTo>
                <a:cubicBezTo>
                  <a:pt x="14727" y="19558"/>
                  <a:pt x="14763" y="19815"/>
                  <a:pt x="14817" y="20057"/>
                </a:cubicBezTo>
                <a:lnTo>
                  <a:pt x="2855" y="20057"/>
                </a:lnTo>
                <a:cubicBezTo>
                  <a:pt x="2910" y="19815"/>
                  <a:pt x="2945" y="19558"/>
                  <a:pt x="2945" y="19286"/>
                </a:cubicBezTo>
                <a:cubicBezTo>
                  <a:pt x="2945" y="18008"/>
                  <a:pt x="2286" y="16971"/>
                  <a:pt x="1473" y="16971"/>
                </a:cubicBezTo>
                <a:cubicBezTo>
                  <a:pt x="1300" y="16971"/>
                  <a:pt x="1136" y="17027"/>
                  <a:pt x="982" y="17113"/>
                </a:cubicBezTo>
                <a:lnTo>
                  <a:pt x="982" y="9116"/>
                </a:lnTo>
                <a:cubicBezTo>
                  <a:pt x="1136" y="9203"/>
                  <a:pt x="1300" y="9257"/>
                  <a:pt x="1473" y="9257"/>
                </a:cubicBezTo>
                <a:cubicBezTo>
                  <a:pt x="2286" y="9257"/>
                  <a:pt x="2945" y="8222"/>
                  <a:pt x="2945" y="6943"/>
                </a:cubicBezTo>
                <a:cubicBezTo>
                  <a:pt x="2945" y="6672"/>
                  <a:pt x="2910" y="6414"/>
                  <a:pt x="2855" y="6171"/>
                </a:cubicBezTo>
                <a:lnTo>
                  <a:pt x="14817" y="6171"/>
                </a:lnTo>
                <a:cubicBezTo>
                  <a:pt x="14763" y="6414"/>
                  <a:pt x="14727" y="6672"/>
                  <a:pt x="14727" y="6943"/>
                </a:cubicBezTo>
                <a:cubicBezTo>
                  <a:pt x="14727" y="8222"/>
                  <a:pt x="15387" y="9257"/>
                  <a:pt x="16200" y="9257"/>
                </a:cubicBezTo>
                <a:cubicBezTo>
                  <a:pt x="16373" y="9257"/>
                  <a:pt x="16537" y="9203"/>
                  <a:pt x="16691" y="9116"/>
                </a:cubicBezTo>
                <a:cubicBezTo>
                  <a:pt x="16691" y="9116"/>
                  <a:pt x="16691" y="17113"/>
                  <a:pt x="16691" y="17113"/>
                </a:cubicBezTo>
                <a:close/>
                <a:moveTo>
                  <a:pt x="16200" y="20057"/>
                </a:moveTo>
                <a:cubicBezTo>
                  <a:pt x="15929" y="20057"/>
                  <a:pt x="15709" y="19712"/>
                  <a:pt x="15709" y="19286"/>
                </a:cubicBezTo>
                <a:cubicBezTo>
                  <a:pt x="15709" y="18861"/>
                  <a:pt x="15929" y="18514"/>
                  <a:pt x="16200" y="18514"/>
                </a:cubicBezTo>
                <a:cubicBezTo>
                  <a:pt x="16471" y="18514"/>
                  <a:pt x="16691" y="18861"/>
                  <a:pt x="16691" y="19286"/>
                </a:cubicBezTo>
                <a:cubicBezTo>
                  <a:pt x="16691" y="19712"/>
                  <a:pt x="16471" y="20057"/>
                  <a:pt x="16200" y="20057"/>
                </a:cubicBezTo>
                <a:moveTo>
                  <a:pt x="1473" y="20057"/>
                </a:moveTo>
                <a:cubicBezTo>
                  <a:pt x="1201" y="20057"/>
                  <a:pt x="982" y="19712"/>
                  <a:pt x="982" y="19286"/>
                </a:cubicBezTo>
                <a:cubicBezTo>
                  <a:pt x="982" y="18861"/>
                  <a:pt x="1201" y="18514"/>
                  <a:pt x="1473" y="18514"/>
                </a:cubicBezTo>
                <a:cubicBezTo>
                  <a:pt x="1744" y="18514"/>
                  <a:pt x="1964" y="18861"/>
                  <a:pt x="1964" y="19286"/>
                </a:cubicBezTo>
                <a:cubicBezTo>
                  <a:pt x="1964" y="19712"/>
                  <a:pt x="1744" y="20057"/>
                  <a:pt x="1473" y="20057"/>
                </a:cubicBezTo>
                <a:moveTo>
                  <a:pt x="1473" y="6171"/>
                </a:moveTo>
                <a:cubicBezTo>
                  <a:pt x="1744" y="6171"/>
                  <a:pt x="1964" y="6516"/>
                  <a:pt x="1964" y="6943"/>
                </a:cubicBezTo>
                <a:cubicBezTo>
                  <a:pt x="1964" y="7369"/>
                  <a:pt x="1744" y="7714"/>
                  <a:pt x="1473" y="7714"/>
                </a:cubicBezTo>
                <a:cubicBezTo>
                  <a:pt x="1201" y="7714"/>
                  <a:pt x="982" y="7369"/>
                  <a:pt x="982" y="6943"/>
                </a:cubicBezTo>
                <a:cubicBezTo>
                  <a:pt x="982" y="6516"/>
                  <a:pt x="1201" y="6171"/>
                  <a:pt x="1473" y="6171"/>
                </a:cubicBezTo>
                <a:moveTo>
                  <a:pt x="16691" y="4629"/>
                </a:moveTo>
                <a:lnTo>
                  <a:pt x="982" y="4629"/>
                </a:lnTo>
                <a:cubicBezTo>
                  <a:pt x="440" y="4629"/>
                  <a:pt x="0" y="5320"/>
                  <a:pt x="0" y="6171"/>
                </a:cubicBezTo>
                <a:lnTo>
                  <a:pt x="0" y="20057"/>
                </a:lnTo>
                <a:cubicBezTo>
                  <a:pt x="0" y="20910"/>
                  <a:pt x="440" y="21600"/>
                  <a:pt x="982" y="21600"/>
                </a:cubicBezTo>
                <a:lnTo>
                  <a:pt x="16691" y="21600"/>
                </a:lnTo>
                <a:cubicBezTo>
                  <a:pt x="17233" y="21600"/>
                  <a:pt x="17673" y="20910"/>
                  <a:pt x="17673" y="20057"/>
                </a:cubicBezTo>
                <a:lnTo>
                  <a:pt x="17673" y="6171"/>
                </a:lnTo>
                <a:cubicBezTo>
                  <a:pt x="17673" y="5320"/>
                  <a:pt x="17233" y="4629"/>
                  <a:pt x="16691" y="4629"/>
                </a:cubicBezTo>
                <a:moveTo>
                  <a:pt x="8543" y="13298"/>
                </a:moveTo>
                <a:lnTo>
                  <a:pt x="8327" y="14769"/>
                </a:lnTo>
                <a:cubicBezTo>
                  <a:pt x="8595" y="14882"/>
                  <a:pt x="9419" y="15331"/>
                  <a:pt x="9541" y="14500"/>
                </a:cubicBezTo>
                <a:cubicBezTo>
                  <a:pt x="9669" y="13634"/>
                  <a:pt x="8811" y="13411"/>
                  <a:pt x="8543" y="13298"/>
                </a:cubicBezTo>
                <a:moveTo>
                  <a:pt x="4418" y="7714"/>
                </a:moveTo>
                <a:cubicBezTo>
                  <a:pt x="4147" y="7714"/>
                  <a:pt x="3927" y="8059"/>
                  <a:pt x="3927" y="8486"/>
                </a:cubicBezTo>
                <a:cubicBezTo>
                  <a:pt x="3927" y="8912"/>
                  <a:pt x="4147" y="9257"/>
                  <a:pt x="4418" y="9257"/>
                </a:cubicBezTo>
                <a:cubicBezTo>
                  <a:pt x="4690" y="9257"/>
                  <a:pt x="4909" y="8912"/>
                  <a:pt x="4909" y="8486"/>
                </a:cubicBezTo>
                <a:cubicBezTo>
                  <a:pt x="4909" y="8059"/>
                  <a:pt x="4690" y="7714"/>
                  <a:pt x="4418" y="771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5" name="Shape 3842"/>
          <p:cNvSpPr/>
          <p:nvPr/>
        </p:nvSpPr>
        <p:spPr>
          <a:xfrm>
            <a:off x="3271167" y="1873604"/>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7075" y="12150"/>
                </a:moveTo>
                <a:lnTo>
                  <a:pt x="17294" y="9450"/>
                </a:lnTo>
                <a:lnTo>
                  <a:pt x="19843" y="9450"/>
                </a:lnTo>
                <a:lnTo>
                  <a:pt x="19406" y="12150"/>
                </a:lnTo>
                <a:cubicBezTo>
                  <a:pt x="19406" y="12150"/>
                  <a:pt x="17075" y="12150"/>
                  <a:pt x="17075" y="12150"/>
                </a:cubicBezTo>
                <a:close/>
                <a:moveTo>
                  <a:pt x="18752" y="16200"/>
                </a:moveTo>
                <a:lnTo>
                  <a:pt x="16748" y="16200"/>
                </a:lnTo>
                <a:lnTo>
                  <a:pt x="16967" y="13500"/>
                </a:lnTo>
                <a:lnTo>
                  <a:pt x="19188" y="13500"/>
                </a:lnTo>
                <a:cubicBezTo>
                  <a:pt x="19188" y="13500"/>
                  <a:pt x="18752" y="16200"/>
                  <a:pt x="18752" y="16200"/>
                </a:cubicBezTo>
                <a:close/>
                <a:moveTo>
                  <a:pt x="17673" y="20250"/>
                </a:moveTo>
                <a:cubicBezTo>
                  <a:pt x="17131" y="20250"/>
                  <a:pt x="16691" y="19645"/>
                  <a:pt x="16691" y="18900"/>
                </a:cubicBezTo>
                <a:cubicBezTo>
                  <a:pt x="16691" y="18155"/>
                  <a:pt x="17131" y="17550"/>
                  <a:pt x="17673" y="17550"/>
                </a:cubicBezTo>
                <a:cubicBezTo>
                  <a:pt x="18215" y="17550"/>
                  <a:pt x="18655" y="18155"/>
                  <a:pt x="18655" y="18900"/>
                </a:cubicBezTo>
                <a:cubicBezTo>
                  <a:pt x="18655" y="19645"/>
                  <a:pt x="18215" y="20250"/>
                  <a:pt x="17673" y="20250"/>
                </a:cubicBezTo>
                <a:moveTo>
                  <a:pt x="16415" y="8100"/>
                </a:moveTo>
                <a:lnTo>
                  <a:pt x="13745" y="8100"/>
                </a:lnTo>
                <a:lnTo>
                  <a:pt x="13745" y="5400"/>
                </a:lnTo>
                <a:lnTo>
                  <a:pt x="16633" y="5400"/>
                </a:lnTo>
                <a:cubicBezTo>
                  <a:pt x="16633" y="5400"/>
                  <a:pt x="16415" y="8100"/>
                  <a:pt x="16415" y="8100"/>
                </a:cubicBezTo>
                <a:close/>
                <a:moveTo>
                  <a:pt x="16088" y="12150"/>
                </a:moveTo>
                <a:lnTo>
                  <a:pt x="13745" y="12150"/>
                </a:lnTo>
                <a:lnTo>
                  <a:pt x="13745" y="9450"/>
                </a:lnTo>
                <a:lnTo>
                  <a:pt x="16306" y="9450"/>
                </a:lnTo>
                <a:cubicBezTo>
                  <a:pt x="16306" y="9450"/>
                  <a:pt x="16088" y="12150"/>
                  <a:pt x="16088" y="12150"/>
                </a:cubicBezTo>
                <a:close/>
                <a:moveTo>
                  <a:pt x="15761" y="16200"/>
                </a:moveTo>
                <a:lnTo>
                  <a:pt x="13745" y="16200"/>
                </a:lnTo>
                <a:lnTo>
                  <a:pt x="13745" y="13500"/>
                </a:lnTo>
                <a:lnTo>
                  <a:pt x="15979" y="13500"/>
                </a:lnTo>
                <a:cubicBezTo>
                  <a:pt x="15979" y="13500"/>
                  <a:pt x="15761" y="16200"/>
                  <a:pt x="15761" y="16200"/>
                </a:cubicBezTo>
                <a:close/>
                <a:moveTo>
                  <a:pt x="12764" y="8100"/>
                </a:moveTo>
                <a:lnTo>
                  <a:pt x="10094" y="8100"/>
                </a:lnTo>
                <a:lnTo>
                  <a:pt x="9876" y="5400"/>
                </a:lnTo>
                <a:lnTo>
                  <a:pt x="12764" y="5400"/>
                </a:lnTo>
                <a:cubicBezTo>
                  <a:pt x="12764" y="5400"/>
                  <a:pt x="12764" y="8100"/>
                  <a:pt x="12764" y="8100"/>
                </a:cubicBezTo>
                <a:close/>
                <a:moveTo>
                  <a:pt x="12764" y="12150"/>
                </a:moveTo>
                <a:lnTo>
                  <a:pt x="10421" y="12150"/>
                </a:lnTo>
                <a:lnTo>
                  <a:pt x="10203" y="9450"/>
                </a:lnTo>
                <a:lnTo>
                  <a:pt x="12764" y="9450"/>
                </a:lnTo>
                <a:cubicBezTo>
                  <a:pt x="12764" y="9450"/>
                  <a:pt x="12764" y="12150"/>
                  <a:pt x="12764" y="12150"/>
                </a:cubicBezTo>
                <a:close/>
                <a:moveTo>
                  <a:pt x="12764" y="16200"/>
                </a:moveTo>
                <a:lnTo>
                  <a:pt x="10748" y="16200"/>
                </a:lnTo>
                <a:lnTo>
                  <a:pt x="10531" y="13500"/>
                </a:lnTo>
                <a:lnTo>
                  <a:pt x="12764" y="13500"/>
                </a:lnTo>
                <a:cubicBezTo>
                  <a:pt x="12764" y="13500"/>
                  <a:pt x="12764" y="16200"/>
                  <a:pt x="12764" y="16200"/>
                </a:cubicBezTo>
                <a:close/>
                <a:moveTo>
                  <a:pt x="8836" y="20250"/>
                </a:moveTo>
                <a:cubicBezTo>
                  <a:pt x="8294" y="20250"/>
                  <a:pt x="7855" y="19645"/>
                  <a:pt x="7855" y="18900"/>
                </a:cubicBezTo>
                <a:cubicBezTo>
                  <a:pt x="7855" y="18155"/>
                  <a:pt x="8294" y="17550"/>
                  <a:pt x="8836" y="17550"/>
                </a:cubicBezTo>
                <a:cubicBezTo>
                  <a:pt x="9379" y="17550"/>
                  <a:pt x="9818" y="18155"/>
                  <a:pt x="9818" y="18900"/>
                </a:cubicBezTo>
                <a:cubicBezTo>
                  <a:pt x="9818" y="19645"/>
                  <a:pt x="9379" y="20250"/>
                  <a:pt x="8836" y="20250"/>
                </a:cubicBezTo>
                <a:moveTo>
                  <a:pt x="7213" y="13500"/>
                </a:moveTo>
                <a:lnTo>
                  <a:pt x="9543" y="13500"/>
                </a:lnTo>
                <a:lnTo>
                  <a:pt x="9761" y="16200"/>
                </a:lnTo>
                <a:lnTo>
                  <a:pt x="7740" y="16200"/>
                </a:lnTo>
                <a:cubicBezTo>
                  <a:pt x="7740" y="16200"/>
                  <a:pt x="7213" y="13500"/>
                  <a:pt x="7213" y="13500"/>
                </a:cubicBezTo>
                <a:close/>
                <a:moveTo>
                  <a:pt x="6950" y="12150"/>
                </a:moveTo>
                <a:lnTo>
                  <a:pt x="6423" y="9450"/>
                </a:lnTo>
                <a:lnTo>
                  <a:pt x="9215" y="9450"/>
                </a:lnTo>
                <a:lnTo>
                  <a:pt x="9434" y="12150"/>
                </a:lnTo>
                <a:cubicBezTo>
                  <a:pt x="9434" y="12150"/>
                  <a:pt x="6950" y="12150"/>
                  <a:pt x="6950" y="12150"/>
                </a:cubicBezTo>
                <a:close/>
                <a:moveTo>
                  <a:pt x="5633" y="5400"/>
                </a:moveTo>
                <a:lnTo>
                  <a:pt x="8888" y="5400"/>
                </a:lnTo>
                <a:lnTo>
                  <a:pt x="9106" y="8100"/>
                </a:lnTo>
                <a:lnTo>
                  <a:pt x="6160" y="8100"/>
                </a:lnTo>
                <a:cubicBezTo>
                  <a:pt x="6160" y="8100"/>
                  <a:pt x="5633" y="5400"/>
                  <a:pt x="5633" y="5400"/>
                </a:cubicBezTo>
                <a:close/>
                <a:moveTo>
                  <a:pt x="17621" y="5400"/>
                </a:moveTo>
                <a:lnTo>
                  <a:pt x="20497" y="5400"/>
                </a:lnTo>
                <a:lnTo>
                  <a:pt x="20061" y="8100"/>
                </a:lnTo>
                <a:lnTo>
                  <a:pt x="17403" y="8100"/>
                </a:lnTo>
                <a:cubicBezTo>
                  <a:pt x="17403" y="8100"/>
                  <a:pt x="17621" y="5400"/>
                  <a:pt x="17621" y="5400"/>
                </a:cubicBezTo>
                <a:close/>
                <a:moveTo>
                  <a:pt x="19619" y="17038"/>
                </a:moveTo>
                <a:lnTo>
                  <a:pt x="19622" y="17038"/>
                </a:lnTo>
                <a:lnTo>
                  <a:pt x="21586" y="4890"/>
                </a:lnTo>
                <a:lnTo>
                  <a:pt x="21577" y="4886"/>
                </a:lnTo>
                <a:cubicBezTo>
                  <a:pt x="21586" y="4833"/>
                  <a:pt x="21600" y="4783"/>
                  <a:pt x="21600" y="4725"/>
                </a:cubicBezTo>
                <a:cubicBezTo>
                  <a:pt x="21600" y="4352"/>
                  <a:pt x="21380" y="4050"/>
                  <a:pt x="21109" y="4050"/>
                </a:cubicBezTo>
                <a:lnTo>
                  <a:pt x="5370" y="4050"/>
                </a:lnTo>
                <a:lnTo>
                  <a:pt x="4674" y="481"/>
                </a:lnTo>
                <a:lnTo>
                  <a:pt x="4667" y="484"/>
                </a:lnTo>
                <a:cubicBezTo>
                  <a:pt x="4605" y="207"/>
                  <a:pt x="4425" y="0"/>
                  <a:pt x="4203" y="0"/>
                </a:cubicBezTo>
                <a:lnTo>
                  <a:pt x="491" y="0"/>
                </a:lnTo>
                <a:cubicBezTo>
                  <a:pt x="220" y="0"/>
                  <a:pt x="0" y="302"/>
                  <a:pt x="0" y="675"/>
                </a:cubicBezTo>
                <a:cubicBezTo>
                  <a:pt x="0" y="1048"/>
                  <a:pt x="220" y="1350"/>
                  <a:pt x="491" y="1350"/>
                </a:cubicBezTo>
                <a:lnTo>
                  <a:pt x="3827" y="1350"/>
                </a:lnTo>
                <a:lnTo>
                  <a:pt x="6893" y="17069"/>
                </a:lnTo>
                <a:lnTo>
                  <a:pt x="6894" y="17069"/>
                </a:lnTo>
                <a:cubicBezTo>
                  <a:pt x="6936" y="17260"/>
                  <a:pt x="7037" y="17414"/>
                  <a:pt x="7168" y="17493"/>
                </a:cubicBezTo>
                <a:cubicBezTo>
                  <a:pt x="6984" y="17903"/>
                  <a:pt x="6873" y="18383"/>
                  <a:pt x="6873" y="18900"/>
                </a:cubicBezTo>
                <a:cubicBezTo>
                  <a:pt x="6873" y="20391"/>
                  <a:pt x="7752" y="21600"/>
                  <a:pt x="8836" y="21600"/>
                </a:cubicBezTo>
                <a:cubicBezTo>
                  <a:pt x="9921" y="21600"/>
                  <a:pt x="10800" y="20391"/>
                  <a:pt x="10800" y="18900"/>
                </a:cubicBezTo>
                <a:cubicBezTo>
                  <a:pt x="10800" y="18406"/>
                  <a:pt x="10696" y="17949"/>
                  <a:pt x="10528" y="17550"/>
                </a:cubicBezTo>
                <a:lnTo>
                  <a:pt x="15981" y="17550"/>
                </a:lnTo>
                <a:cubicBezTo>
                  <a:pt x="15813" y="17949"/>
                  <a:pt x="15709" y="18406"/>
                  <a:pt x="15709" y="18900"/>
                </a:cubicBezTo>
                <a:cubicBezTo>
                  <a:pt x="15709" y="20391"/>
                  <a:pt x="16588" y="21600"/>
                  <a:pt x="17673" y="21600"/>
                </a:cubicBezTo>
                <a:cubicBezTo>
                  <a:pt x="18757" y="21600"/>
                  <a:pt x="19636" y="20391"/>
                  <a:pt x="19636" y="18900"/>
                </a:cubicBezTo>
                <a:cubicBezTo>
                  <a:pt x="19636" y="18383"/>
                  <a:pt x="19525" y="17903"/>
                  <a:pt x="19341" y="17493"/>
                </a:cubicBezTo>
                <a:cubicBezTo>
                  <a:pt x="19479" y="17410"/>
                  <a:pt x="19581" y="17242"/>
                  <a:pt x="19619" y="1703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6" name="Shape 3843"/>
          <p:cNvSpPr/>
          <p:nvPr/>
        </p:nvSpPr>
        <p:spPr>
          <a:xfrm>
            <a:off x="3670692" y="184506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7075" y="14727"/>
                </a:moveTo>
                <a:lnTo>
                  <a:pt x="17294" y="12764"/>
                </a:lnTo>
                <a:lnTo>
                  <a:pt x="19843" y="12764"/>
                </a:lnTo>
                <a:lnTo>
                  <a:pt x="19406" y="14727"/>
                </a:lnTo>
                <a:cubicBezTo>
                  <a:pt x="19406" y="14727"/>
                  <a:pt x="17075" y="14727"/>
                  <a:pt x="17075"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3"/>
                </a:moveTo>
                <a:lnTo>
                  <a:pt x="19622" y="18283"/>
                </a:lnTo>
                <a:lnTo>
                  <a:pt x="21586" y="9447"/>
                </a:lnTo>
                <a:lnTo>
                  <a:pt x="21577" y="9444"/>
                </a:lnTo>
                <a:cubicBezTo>
                  <a:pt x="21586" y="9406"/>
                  <a:pt x="21600" y="9369"/>
                  <a:pt x="21600" y="9327"/>
                </a:cubicBezTo>
                <a:cubicBezTo>
                  <a:pt x="21600" y="9056"/>
                  <a:pt x="21380" y="8836"/>
                  <a:pt x="21109" y="8836"/>
                </a:cubicBezTo>
                <a:lnTo>
                  <a:pt x="5370" y="8836"/>
                </a:lnTo>
                <a:lnTo>
                  <a:pt x="4674" y="6241"/>
                </a:lnTo>
                <a:lnTo>
                  <a:pt x="4667" y="6243"/>
                </a:lnTo>
                <a:cubicBezTo>
                  <a:pt x="4606"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4"/>
                  <a:pt x="7037" y="18556"/>
                  <a:pt x="7168" y="18613"/>
                </a:cubicBezTo>
                <a:cubicBezTo>
                  <a:pt x="6984" y="18912"/>
                  <a:pt x="6873" y="19261"/>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1"/>
                  <a:pt x="19525" y="18912"/>
                  <a:pt x="19341" y="18613"/>
                </a:cubicBezTo>
                <a:cubicBezTo>
                  <a:pt x="19479" y="18553"/>
                  <a:pt x="19581" y="18430"/>
                  <a:pt x="19619" y="18283"/>
                </a:cubicBezTo>
                <a:moveTo>
                  <a:pt x="12907" y="7711"/>
                </a:moveTo>
                <a:cubicBezTo>
                  <a:pt x="12996" y="7800"/>
                  <a:pt x="13119" y="7855"/>
                  <a:pt x="13255" y="7855"/>
                </a:cubicBezTo>
                <a:cubicBezTo>
                  <a:pt x="13390" y="7855"/>
                  <a:pt x="13513" y="7800"/>
                  <a:pt x="13602" y="7711"/>
                </a:cubicBezTo>
                <a:lnTo>
                  <a:pt x="15565" y="5747"/>
                </a:lnTo>
                <a:cubicBezTo>
                  <a:pt x="15654" y="5659"/>
                  <a:pt x="15709" y="5536"/>
                  <a:pt x="15709" y="5400"/>
                </a:cubicBezTo>
                <a:cubicBezTo>
                  <a:pt x="15709" y="5130"/>
                  <a:pt x="15490" y="4910"/>
                  <a:pt x="15218" y="4910"/>
                </a:cubicBezTo>
                <a:cubicBezTo>
                  <a:pt x="15083" y="4910"/>
                  <a:pt x="14960" y="4965"/>
                  <a:pt x="14871" y="5053"/>
                </a:cubicBezTo>
                <a:lnTo>
                  <a:pt x="13745" y="6179"/>
                </a:lnTo>
                <a:lnTo>
                  <a:pt x="13745" y="492"/>
                </a:lnTo>
                <a:lnTo>
                  <a:pt x="13745" y="491"/>
                </a:lnTo>
                <a:cubicBezTo>
                  <a:pt x="13745" y="221"/>
                  <a:pt x="13526" y="0"/>
                  <a:pt x="13255" y="0"/>
                </a:cubicBezTo>
                <a:cubicBezTo>
                  <a:pt x="12983" y="0"/>
                  <a:pt x="12764" y="221"/>
                  <a:pt x="12764" y="491"/>
                </a:cubicBezTo>
                <a:lnTo>
                  <a:pt x="12764" y="6179"/>
                </a:lnTo>
                <a:lnTo>
                  <a:pt x="11638" y="5053"/>
                </a:lnTo>
                <a:cubicBezTo>
                  <a:pt x="11549" y="4965"/>
                  <a:pt x="11427" y="4910"/>
                  <a:pt x="11291" y="4910"/>
                </a:cubicBezTo>
                <a:cubicBezTo>
                  <a:pt x="11020" y="4910"/>
                  <a:pt x="10800" y="5130"/>
                  <a:pt x="10800" y="5400"/>
                </a:cubicBezTo>
                <a:cubicBezTo>
                  <a:pt x="10800" y="5536"/>
                  <a:pt x="10855" y="5659"/>
                  <a:pt x="10944" y="5747"/>
                </a:cubicBezTo>
                <a:cubicBezTo>
                  <a:pt x="10944" y="5747"/>
                  <a:pt x="12907" y="7711"/>
                  <a:pt x="12907" y="771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7" name="Shape 3844"/>
          <p:cNvSpPr/>
          <p:nvPr/>
        </p:nvSpPr>
        <p:spPr>
          <a:xfrm>
            <a:off x="4070217" y="184506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7076" y="14727"/>
                </a:moveTo>
                <a:lnTo>
                  <a:pt x="17294" y="12764"/>
                </a:lnTo>
                <a:lnTo>
                  <a:pt x="19843" y="12764"/>
                </a:lnTo>
                <a:lnTo>
                  <a:pt x="19406" y="14727"/>
                </a:lnTo>
                <a:cubicBezTo>
                  <a:pt x="19406" y="14727"/>
                  <a:pt x="17076" y="14727"/>
                  <a:pt x="17076" y="14727"/>
                </a:cubicBezTo>
                <a:close/>
                <a:moveTo>
                  <a:pt x="18752" y="17673"/>
                </a:moveTo>
                <a:lnTo>
                  <a:pt x="16748" y="17673"/>
                </a:lnTo>
                <a:lnTo>
                  <a:pt x="16967" y="15709"/>
                </a:lnTo>
                <a:lnTo>
                  <a:pt x="19188" y="15709"/>
                </a:lnTo>
                <a:cubicBezTo>
                  <a:pt x="19188" y="15709"/>
                  <a:pt x="18752" y="17673"/>
                  <a:pt x="18752" y="17673"/>
                </a:cubicBezTo>
                <a:close/>
                <a:moveTo>
                  <a:pt x="17673" y="20618"/>
                </a:moveTo>
                <a:cubicBezTo>
                  <a:pt x="17131" y="20618"/>
                  <a:pt x="16691" y="20179"/>
                  <a:pt x="16691" y="19636"/>
                </a:cubicBezTo>
                <a:cubicBezTo>
                  <a:pt x="16691" y="19095"/>
                  <a:pt x="17131" y="18655"/>
                  <a:pt x="17673" y="18655"/>
                </a:cubicBezTo>
                <a:cubicBezTo>
                  <a:pt x="18215" y="18655"/>
                  <a:pt x="18655" y="19095"/>
                  <a:pt x="18655" y="19636"/>
                </a:cubicBezTo>
                <a:cubicBezTo>
                  <a:pt x="18655" y="20179"/>
                  <a:pt x="18215" y="20618"/>
                  <a:pt x="17673" y="20618"/>
                </a:cubicBezTo>
                <a:moveTo>
                  <a:pt x="16415" y="11782"/>
                </a:moveTo>
                <a:lnTo>
                  <a:pt x="13745" y="11782"/>
                </a:lnTo>
                <a:lnTo>
                  <a:pt x="13745" y="9818"/>
                </a:lnTo>
                <a:lnTo>
                  <a:pt x="16633" y="9818"/>
                </a:lnTo>
                <a:cubicBezTo>
                  <a:pt x="16633" y="9818"/>
                  <a:pt x="16415" y="11782"/>
                  <a:pt x="16415" y="11782"/>
                </a:cubicBezTo>
                <a:close/>
                <a:moveTo>
                  <a:pt x="16088" y="14727"/>
                </a:moveTo>
                <a:lnTo>
                  <a:pt x="13745" y="14727"/>
                </a:lnTo>
                <a:lnTo>
                  <a:pt x="13745" y="12764"/>
                </a:lnTo>
                <a:lnTo>
                  <a:pt x="16306" y="12764"/>
                </a:lnTo>
                <a:cubicBezTo>
                  <a:pt x="16306" y="12764"/>
                  <a:pt x="16088" y="14727"/>
                  <a:pt x="16088" y="14727"/>
                </a:cubicBezTo>
                <a:close/>
                <a:moveTo>
                  <a:pt x="15761" y="17673"/>
                </a:moveTo>
                <a:lnTo>
                  <a:pt x="13745" y="17673"/>
                </a:lnTo>
                <a:lnTo>
                  <a:pt x="13745" y="15709"/>
                </a:lnTo>
                <a:lnTo>
                  <a:pt x="15979" y="15709"/>
                </a:lnTo>
                <a:cubicBezTo>
                  <a:pt x="15979" y="15709"/>
                  <a:pt x="15761" y="17673"/>
                  <a:pt x="15761" y="17673"/>
                </a:cubicBezTo>
                <a:close/>
                <a:moveTo>
                  <a:pt x="12764" y="11782"/>
                </a:moveTo>
                <a:lnTo>
                  <a:pt x="10094" y="11782"/>
                </a:lnTo>
                <a:lnTo>
                  <a:pt x="9876" y="9818"/>
                </a:lnTo>
                <a:lnTo>
                  <a:pt x="12764" y="9818"/>
                </a:lnTo>
                <a:cubicBezTo>
                  <a:pt x="12764" y="9818"/>
                  <a:pt x="12764" y="11782"/>
                  <a:pt x="12764" y="11782"/>
                </a:cubicBezTo>
                <a:close/>
                <a:moveTo>
                  <a:pt x="12764" y="14727"/>
                </a:moveTo>
                <a:lnTo>
                  <a:pt x="10421" y="14727"/>
                </a:lnTo>
                <a:lnTo>
                  <a:pt x="10203" y="12764"/>
                </a:lnTo>
                <a:lnTo>
                  <a:pt x="12764" y="12764"/>
                </a:lnTo>
                <a:cubicBezTo>
                  <a:pt x="12764" y="12764"/>
                  <a:pt x="12764" y="14727"/>
                  <a:pt x="12764" y="14727"/>
                </a:cubicBezTo>
                <a:close/>
                <a:moveTo>
                  <a:pt x="12764" y="17673"/>
                </a:moveTo>
                <a:lnTo>
                  <a:pt x="10748" y="17673"/>
                </a:lnTo>
                <a:lnTo>
                  <a:pt x="10531" y="15709"/>
                </a:lnTo>
                <a:lnTo>
                  <a:pt x="12764" y="15709"/>
                </a:lnTo>
                <a:cubicBezTo>
                  <a:pt x="12764" y="15709"/>
                  <a:pt x="12764" y="17673"/>
                  <a:pt x="12764" y="17673"/>
                </a:cubicBezTo>
                <a:close/>
                <a:moveTo>
                  <a:pt x="8836" y="20618"/>
                </a:moveTo>
                <a:cubicBezTo>
                  <a:pt x="8294" y="20618"/>
                  <a:pt x="7855" y="20179"/>
                  <a:pt x="7855" y="19636"/>
                </a:cubicBezTo>
                <a:cubicBezTo>
                  <a:pt x="7855" y="19095"/>
                  <a:pt x="8294" y="18655"/>
                  <a:pt x="8836" y="18655"/>
                </a:cubicBezTo>
                <a:cubicBezTo>
                  <a:pt x="9379" y="18655"/>
                  <a:pt x="9818" y="19095"/>
                  <a:pt x="9818" y="19636"/>
                </a:cubicBezTo>
                <a:cubicBezTo>
                  <a:pt x="9818" y="20179"/>
                  <a:pt x="9379" y="20618"/>
                  <a:pt x="8836" y="20618"/>
                </a:cubicBezTo>
                <a:moveTo>
                  <a:pt x="7213" y="15709"/>
                </a:moveTo>
                <a:lnTo>
                  <a:pt x="9543" y="15709"/>
                </a:lnTo>
                <a:lnTo>
                  <a:pt x="9761" y="17673"/>
                </a:lnTo>
                <a:lnTo>
                  <a:pt x="7740" y="17673"/>
                </a:lnTo>
                <a:cubicBezTo>
                  <a:pt x="7740" y="17673"/>
                  <a:pt x="7213" y="15709"/>
                  <a:pt x="7213" y="15709"/>
                </a:cubicBezTo>
                <a:close/>
                <a:moveTo>
                  <a:pt x="6950" y="14727"/>
                </a:moveTo>
                <a:lnTo>
                  <a:pt x="6423" y="12764"/>
                </a:lnTo>
                <a:lnTo>
                  <a:pt x="9215" y="12764"/>
                </a:lnTo>
                <a:lnTo>
                  <a:pt x="9434" y="14727"/>
                </a:lnTo>
                <a:cubicBezTo>
                  <a:pt x="9434" y="14727"/>
                  <a:pt x="6950" y="14727"/>
                  <a:pt x="6950" y="14727"/>
                </a:cubicBezTo>
                <a:close/>
                <a:moveTo>
                  <a:pt x="5633" y="9818"/>
                </a:moveTo>
                <a:lnTo>
                  <a:pt x="8888" y="9818"/>
                </a:lnTo>
                <a:lnTo>
                  <a:pt x="9106" y="11782"/>
                </a:lnTo>
                <a:lnTo>
                  <a:pt x="6160" y="11782"/>
                </a:lnTo>
                <a:cubicBezTo>
                  <a:pt x="6160" y="11782"/>
                  <a:pt x="5633" y="9818"/>
                  <a:pt x="5633" y="9818"/>
                </a:cubicBezTo>
                <a:close/>
                <a:moveTo>
                  <a:pt x="17621" y="9818"/>
                </a:moveTo>
                <a:lnTo>
                  <a:pt x="20497" y="9818"/>
                </a:lnTo>
                <a:lnTo>
                  <a:pt x="20061" y="11782"/>
                </a:lnTo>
                <a:lnTo>
                  <a:pt x="17403" y="11782"/>
                </a:lnTo>
                <a:cubicBezTo>
                  <a:pt x="17403" y="11782"/>
                  <a:pt x="17621" y="9818"/>
                  <a:pt x="17621" y="9818"/>
                </a:cubicBezTo>
                <a:close/>
                <a:moveTo>
                  <a:pt x="19619" y="18283"/>
                </a:moveTo>
                <a:lnTo>
                  <a:pt x="19622" y="18283"/>
                </a:lnTo>
                <a:lnTo>
                  <a:pt x="21585" y="9447"/>
                </a:lnTo>
                <a:lnTo>
                  <a:pt x="21577" y="9444"/>
                </a:lnTo>
                <a:cubicBezTo>
                  <a:pt x="21587" y="9406"/>
                  <a:pt x="21600" y="9369"/>
                  <a:pt x="21600" y="9327"/>
                </a:cubicBezTo>
                <a:cubicBezTo>
                  <a:pt x="21600" y="9056"/>
                  <a:pt x="21380" y="8836"/>
                  <a:pt x="21109" y="8836"/>
                </a:cubicBezTo>
                <a:lnTo>
                  <a:pt x="5370" y="8836"/>
                </a:lnTo>
                <a:lnTo>
                  <a:pt x="4674" y="6241"/>
                </a:lnTo>
                <a:lnTo>
                  <a:pt x="4667" y="6243"/>
                </a:lnTo>
                <a:cubicBezTo>
                  <a:pt x="4605" y="6041"/>
                  <a:pt x="4425" y="5891"/>
                  <a:pt x="4203" y="5891"/>
                </a:cubicBezTo>
                <a:lnTo>
                  <a:pt x="491" y="5891"/>
                </a:lnTo>
                <a:cubicBezTo>
                  <a:pt x="220" y="5891"/>
                  <a:pt x="0" y="6110"/>
                  <a:pt x="0" y="6382"/>
                </a:cubicBezTo>
                <a:cubicBezTo>
                  <a:pt x="0" y="6653"/>
                  <a:pt x="220" y="6873"/>
                  <a:pt x="491" y="6873"/>
                </a:cubicBezTo>
                <a:lnTo>
                  <a:pt x="3827" y="6873"/>
                </a:lnTo>
                <a:lnTo>
                  <a:pt x="6893" y="18305"/>
                </a:lnTo>
                <a:lnTo>
                  <a:pt x="6894" y="18305"/>
                </a:lnTo>
                <a:cubicBezTo>
                  <a:pt x="6936" y="18444"/>
                  <a:pt x="7037" y="18556"/>
                  <a:pt x="7168" y="18613"/>
                </a:cubicBezTo>
                <a:cubicBezTo>
                  <a:pt x="6984" y="18912"/>
                  <a:pt x="6873" y="19261"/>
                  <a:pt x="6873" y="19636"/>
                </a:cubicBezTo>
                <a:cubicBezTo>
                  <a:pt x="6873" y="20721"/>
                  <a:pt x="7752" y="21600"/>
                  <a:pt x="8836" y="21600"/>
                </a:cubicBezTo>
                <a:cubicBezTo>
                  <a:pt x="9921" y="21600"/>
                  <a:pt x="10800" y="20721"/>
                  <a:pt x="10800" y="19636"/>
                </a:cubicBezTo>
                <a:cubicBezTo>
                  <a:pt x="10800" y="19277"/>
                  <a:pt x="10696" y="18945"/>
                  <a:pt x="10528" y="18655"/>
                </a:cubicBezTo>
                <a:lnTo>
                  <a:pt x="15981" y="18655"/>
                </a:lnTo>
                <a:cubicBezTo>
                  <a:pt x="15813" y="18945"/>
                  <a:pt x="15709" y="19277"/>
                  <a:pt x="15709" y="19636"/>
                </a:cubicBezTo>
                <a:cubicBezTo>
                  <a:pt x="15709" y="20721"/>
                  <a:pt x="16588" y="21600"/>
                  <a:pt x="17673" y="21600"/>
                </a:cubicBezTo>
                <a:cubicBezTo>
                  <a:pt x="18757" y="21600"/>
                  <a:pt x="19636" y="20721"/>
                  <a:pt x="19636" y="19636"/>
                </a:cubicBezTo>
                <a:cubicBezTo>
                  <a:pt x="19636" y="19261"/>
                  <a:pt x="19525" y="18912"/>
                  <a:pt x="19342" y="18613"/>
                </a:cubicBezTo>
                <a:cubicBezTo>
                  <a:pt x="19479" y="18553"/>
                  <a:pt x="19581" y="18430"/>
                  <a:pt x="19619" y="18283"/>
                </a:cubicBezTo>
                <a:moveTo>
                  <a:pt x="11291" y="2945"/>
                </a:moveTo>
                <a:cubicBezTo>
                  <a:pt x="11427" y="2945"/>
                  <a:pt x="11549" y="2891"/>
                  <a:pt x="11638" y="2802"/>
                </a:cubicBezTo>
                <a:lnTo>
                  <a:pt x="12764" y="1676"/>
                </a:lnTo>
                <a:lnTo>
                  <a:pt x="12764" y="7364"/>
                </a:lnTo>
                <a:cubicBezTo>
                  <a:pt x="12764" y="7635"/>
                  <a:pt x="12983" y="7855"/>
                  <a:pt x="13255" y="7855"/>
                </a:cubicBezTo>
                <a:cubicBezTo>
                  <a:pt x="13526" y="7855"/>
                  <a:pt x="13745" y="7635"/>
                  <a:pt x="13745" y="7364"/>
                </a:cubicBezTo>
                <a:lnTo>
                  <a:pt x="13745" y="1676"/>
                </a:lnTo>
                <a:lnTo>
                  <a:pt x="14871" y="2802"/>
                </a:lnTo>
                <a:cubicBezTo>
                  <a:pt x="14959" y="2891"/>
                  <a:pt x="15082" y="2945"/>
                  <a:pt x="15218" y="2945"/>
                </a:cubicBezTo>
                <a:cubicBezTo>
                  <a:pt x="15490" y="2945"/>
                  <a:pt x="15709" y="2726"/>
                  <a:pt x="15709" y="2455"/>
                </a:cubicBezTo>
                <a:cubicBezTo>
                  <a:pt x="15709" y="2319"/>
                  <a:pt x="15654" y="2197"/>
                  <a:pt x="15565" y="2107"/>
                </a:cubicBezTo>
                <a:lnTo>
                  <a:pt x="13602" y="144"/>
                </a:lnTo>
                <a:cubicBezTo>
                  <a:pt x="13513" y="56"/>
                  <a:pt x="13390" y="0"/>
                  <a:pt x="13255" y="0"/>
                </a:cubicBezTo>
                <a:cubicBezTo>
                  <a:pt x="13118" y="0"/>
                  <a:pt x="12996" y="56"/>
                  <a:pt x="12907" y="144"/>
                </a:cubicBezTo>
                <a:lnTo>
                  <a:pt x="10944" y="2107"/>
                </a:lnTo>
                <a:cubicBezTo>
                  <a:pt x="10855" y="2197"/>
                  <a:pt x="10800" y="2319"/>
                  <a:pt x="10800" y="2455"/>
                </a:cubicBezTo>
                <a:cubicBezTo>
                  <a:pt x="10800" y="2726"/>
                  <a:pt x="11020" y="2945"/>
                  <a:pt x="11291" y="29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8" name="Shape 3845"/>
          <p:cNvSpPr/>
          <p:nvPr/>
        </p:nvSpPr>
        <p:spPr>
          <a:xfrm>
            <a:off x="474494" y="2254104"/>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5"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6" y="18643"/>
                  <a:pt x="19342" y="18315"/>
                </a:cubicBezTo>
                <a:cubicBezTo>
                  <a:pt x="19479" y="18248"/>
                  <a:pt x="19581" y="18113"/>
                  <a:pt x="19619" y="17951"/>
                </a:cubicBezTo>
                <a:moveTo>
                  <a:pt x="9327" y="3240"/>
                </a:moveTo>
                <a:lnTo>
                  <a:pt x="15015" y="3240"/>
                </a:lnTo>
                <a:lnTo>
                  <a:pt x="13889" y="4478"/>
                </a:lnTo>
                <a:cubicBezTo>
                  <a:pt x="13801" y="4576"/>
                  <a:pt x="13745" y="4711"/>
                  <a:pt x="13745" y="4860"/>
                </a:cubicBezTo>
                <a:cubicBezTo>
                  <a:pt x="13745" y="5158"/>
                  <a:pt x="13966" y="5400"/>
                  <a:pt x="14236" y="5400"/>
                </a:cubicBezTo>
                <a:cubicBezTo>
                  <a:pt x="14373" y="5400"/>
                  <a:pt x="14495" y="5340"/>
                  <a:pt x="14583" y="5242"/>
                </a:cubicBezTo>
                <a:lnTo>
                  <a:pt x="16547" y="3082"/>
                </a:lnTo>
                <a:cubicBezTo>
                  <a:pt x="16636" y="2985"/>
                  <a:pt x="16691" y="2850"/>
                  <a:pt x="16691" y="2700"/>
                </a:cubicBezTo>
                <a:cubicBezTo>
                  <a:pt x="16691" y="2551"/>
                  <a:pt x="16636" y="2416"/>
                  <a:pt x="16547" y="2318"/>
                </a:cubicBezTo>
                <a:lnTo>
                  <a:pt x="14583" y="158"/>
                </a:lnTo>
                <a:cubicBezTo>
                  <a:pt x="14495" y="61"/>
                  <a:pt x="14373" y="0"/>
                  <a:pt x="14236" y="0"/>
                </a:cubicBezTo>
                <a:cubicBezTo>
                  <a:pt x="13966" y="0"/>
                  <a:pt x="13745" y="243"/>
                  <a:pt x="13745" y="540"/>
                </a:cubicBezTo>
                <a:cubicBezTo>
                  <a:pt x="13745" y="690"/>
                  <a:pt x="13801" y="825"/>
                  <a:pt x="13889" y="922"/>
                </a:cubicBezTo>
                <a:lnTo>
                  <a:pt x="15015" y="2160"/>
                </a:lnTo>
                <a:lnTo>
                  <a:pt x="9327" y="2160"/>
                </a:lnTo>
                <a:cubicBezTo>
                  <a:pt x="9056" y="2160"/>
                  <a:pt x="8836" y="2403"/>
                  <a:pt x="8836" y="2700"/>
                </a:cubicBezTo>
                <a:cubicBezTo>
                  <a:pt x="8836" y="2998"/>
                  <a:pt x="9056" y="3240"/>
                  <a:pt x="9327" y="32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49" name="Shape 3846"/>
          <p:cNvSpPr/>
          <p:nvPr/>
        </p:nvSpPr>
        <p:spPr>
          <a:xfrm>
            <a:off x="874019" y="2254104"/>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4"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6" y="18643"/>
                  <a:pt x="19342" y="18315"/>
                </a:cubicBezTo>
                <a:cubicBezTo>
                  <a:pt x="19479" y="18248"/>
                  <a:pt x="19581" y="18113"/>
                  <a:pt x="19619" y="17951"/>
                </a:cubicBezTo>
                <a:moveTo>
                  <a:pt x="10944" y="5242"/>
                </a:moveTo>
                <a:cubicBezTo>
                  <a:pt x="11033" y="5340"/>
                  <a:pt x="11155" y="5400"/>
                  <a:pt x="11291" y="5400"/>
                </a:cubicBezTo>
                <a:cubicBezTo>
                  <a:pt x="11562" y="5400"/>
                  <a:pt x="11782" y="5158"/>
                  <a:pt x="11782" y="4860"/>
                </a:cubicBezTo>
                <a:cubicBezTo>
                  <a:pt x="11782" y="4711"/>
                  <a:pt x="11727" y="4576"/>
                  <a:pt x="11638" y="4478"/>
                </a:cubicBezTo>
                <a:lnTo>
                  <a:pt x="10512" y="3240"/>
                </a:lnTo>
                <a:lnTo>
                  <a:pt x="16200" y="3240"/>
                </a:lnTo>
                <a:cubicBezTo>
                  <a:pt x="16471" y="3240"/>
                  <a:pt x="16691" y="2998"/>
                  <a:pt x="16691" y="2700"/>
                </a:cubicBezTo>
                <a:cubicBezTo>
                  <a:pt x="16691" y="2403"/>
                  <a:pt x="16471" y="2160"/>
                  <a:pt x="16200" y="2160"/>
                </a:cubicBezTo>
                <a:lnTo>
                  <a:pt x="10512" y="2160"/>
                </a:lnTo>
                <a:lnTo>
                  <a:pt x="11638" y="922"/>
                </a:lnTo>
                <a:cubicBezTo>
                  <a:pt x="11727" y="825"/>
                  <a:pt x="11782" y="690"/>
                  <a:pt x="11782" y="540"/>
                </a:cubicBezTo>
                <a:cubicBezTo>
                  <a:pt x="11782" y="243"/>
                  <a:pt x="11562" y="0"/>
                  <a:pt x="11291" y="0"/>
                </a:cubicBezTo>
                <a:cubicBezTo>
                  <a:pt x="11155" y="0"/>
                  <a:pt x="11033" y="61"/>
                  <a:pt x="10944" y="158"/>
                </a:cubicBezTo>
                <a:lnTo>
                  <a:pt x="8980" y="2318"/>
                </a:lnTo>
                <a:cubicBezTo>
                  <a:pt x="8891" y="2416"/>
                  <a:pt x="8836" y="2551"/>
                  <a:pt x="8836" y="2700"/>
                </a:cubicBezTo>
                <a:cubicBezTo>
                  <a:pt x="8836" y="2850"/>
                  <a:pt x="8891" y="2985"/>
                  <a:pt x="8980" y="3082"/>
                </a:cubicBezTo>
                <a:cubicBezTo>
                  <a:pt x="8980" y="3082"/>
                  <a:pt x="10944" y="5242"/>
                  <a:pt x="10944" y="5242"/>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0" name="Shape 3847"/>
          <p:cNvSpPr/>
          <p:nvPr/>
        </p:nvSpPr>
        <p:spPr>
          <a:xfrm>
            <a:off x="1273543" y="2254104"/>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17076" y="14040"/>
                </a:moveTo>
                <a:lnTo>
                  <a:pt x="17294" y="11880"/>
                </a:lnTo>
                <a:lnTo>
                  <a:pt x="19843" y="11880"/>
                </a:lnTo>
                <a:lnTo>
                  <a:pt x="19407" y="14040"/>
                </a:lnTo>
                <a:cubicBezTo>
                  <a:pt x="19407" y="14040"/>
                  <a:pt x="17076" y="14040"/>
                  <a:pt x="17076" y="14040"/>
                </a:cubicBezTo>
                <a:close/>
                <a:moveTo>
                  <a:pt x="18752" y="17280"/>
                </a:moveTo>
                <a:lnTo>
                  <a:pt x="16748" y="17280"/>
                </a:lnTo>
                <a:lnTo>
                  <a:pt x="16967" y="15120"/>
                </a:lnTo>
                <a:lnTo>
                  <a:pt x="19188" y="15120"/>
                </a:lnTo>
                <a:cubicBezTo>
                  <a:pt x="19188" y="15120"/>
                  <a:pt x="18752" y="17280"/>
                  <a:pt x="18752" y="17280"/>
                </a:cubicBezTo>
                <a:close/>
                <a:moveTo>
                  <a:pt x="17673" y="20520"/>
                </a:moveTo>
                <a:cubicBezTo>
                  <a:pt x="17131" y="20520"/>
                  <a:pt x="16691" y="20036"/>
                  <a:pt x="16691" y="19440"/>
                </a:cubicBezTo>
                <a:cubicBezTo>
                  <a:pt x="16691" y="18844"/>
                  <a:pt x="17131" y="18360"/>
                  <a:pt x="17673" y="18360"/>
                </a:cubicBezTo>
                <a:cubicBezTo>
                  <a:pt x="18215" y="18360"/>
                  <a:pt x="18655" y="18844"/>
                  <a:pt x="18655" y="19440"/>
                </a:cubicBezTo>
                <a:cubicBezTo>
                  <a:pt x="18655" y="20036"/>
                  <a:pt x="18215" y="20520"/>
                  <a:pt x="17673" y="20520"/>
                </a:cubicBezTo>
                <a:moveTo>
                  <a:pt x="16415" y="10800"/>
                </a:moveTo>
                <a:lnTo>
                  <a:pt x="13745" y="10800"/>
                </a:lnTo>
                <a:lnTo>
                  <a:pt x="13745" y="8640"/>
                </a:lnTo>
                <a:lnTo>
                  <a:pt x="16634" y="8640"/>
                </a:lnTo>
                <a:cubicBezTo>
                  <a:pt x="16634" y="8640"/>
                  <a:pt x="16415" y="10800"/>
                  <a:pt x="16415" y="10800"/>
                </a:cubicBezTo>
                <a:close/>
                <a:moveTo>
                  <a:pt x="16088" y="14040"/>
                </a:moveTo>
                <a:lnTo>
                  <a:pt x="13745" y="14040"/>
                </a:lnTo>
                <a:lnTo>
                  <a:pt x="13745" y="11880"/>
                </a:lnTo>
                <a:lnTo>
                  <a:pt x="16307" y="11880"/>
                </a:lnTo>
                <a:cubicBezTo>
                  <a:pt x="16307" y="11880"/>
                  <a:pt x="16088" y="14040"/>
                  <a:pt x="16088" y="14040"/>
                </a:cubicBezTo>
                <a:close/>
                <a:moveTo>
                  <a:pt x="15761" y="17280"/>
                </a:moveTo>
                <a:lnTo>
                  <a:pt x="13745" y="17280"/>
                </a:lnTo>
                <a:lnTo>
                  <a:pt x="13745" y="15120"/>
                </a:lnTo>
                <a:lnTo>
                  <a:pt x="15979" y="15120"/>
                </a:lnTo>
                <a:cubicBezTo>
                  <a:pt x="15979" y="15120"/>
                  <a:pt x="15761" y="17280"/>
                  <a:pt x="15761" y="17280"/>
                </a:cubicBezTo>
                <a:close/>
                <a:moveTo>
                  <a:pt x="12764" y="10800"/>
                </a:moveTo>
                <a:lnTo>
                  <a:pt x="10094" y="10800"/>
                </a:lnTo>
                <a:lnTo>
                  <a:pt x="9876" y="8640"/>
                </a:lnTo>
                <a:lnTo>
                  <a:pt x="12764" y="8640"/>
                </a:lnTo>
                <a:cubicBezTo>
                  <a:pt x="12764" y="8640"/>
                  <a:pt x="12764" y="10800"/>
                  <a:pt x="12764" y="10800"/>
                </a:cubicBezTo>
                <a:close/>
                <a:moveTo>
                  <a:pt x="12764" y="14040"/>
                </a:moveTo>
                <a:lnTo>
                  <a:pt x="10422" y="14040"/>
                </a:lnTo>
                <a:lnTo>
                  <a:pt x="10203" y="11880"/>
                </a:lnTo>
                <a:lnTo>
                  <a:pt x="12764" y="11880"/>
                </a:lnTo>
                <a:cubicBezTo>
                  <a:pt x="12764" y="11880"/>
                  <a:pt x="12764" y="14040"/>
                  <a:pt x="12764" y="14040"/>
                </a:cubicBezTo>
                <a:close/>
                <a:moveTo>
                  <a:pt x="12764" y="17280"/>
                </a:moveTo>
                <a:lnTo>
                  <a:pt x="10748" y="17280"/>
                </a:lnTo>
                <a:lnTo>
                  <a:pt x="10531" y="15120"/>
                </a:lnTo>
                <a:lnTo>
                  <a:pt x="12764" y="15120"/>
                </a:lnTo>
                <a:cubicBezTo>
                  <a:pt x="12764" y="15120"/>
                  <a:pt x="12764" y="17280"/>
                  <a:pt x="12764" y="17280"/>
                </a:cubicBezTo>
                <a:close/>
                <a:moveTo>
                  <a:pt x="8836" y="20520"/>
                </a:moveTo>
                <a:cubicBezTo>
                  <a:pt x="8294" y="20520"/>
                  <a:pt x="7855" y="20036"/>
                  <a:pt x="7855" y="19440"/>
                </a:cubicBezTo>
                <a:cubicBezTo>
                  <a:pt x="7855" y="18844"/>
                  <a:pt x="8294" y="18360"/>
                  <a:pt x="8836" y="18360"/>
                </a:cubicBezTo>
                <a:cubicBezTo>
                  <a:pt x="9379" y="18360"/>
                  <a:pt x="9818" y="18844"/>
                  <a:pt x="9818" y="19440"/>
                </a:cubicBezTo>
                <a:cubicBezTo>
                  <a:pt x="9818" y="20036"/>
                  <a:pt x="9379" y="20520"/>
                  <a:pt x="8836" y="20520"/>
                </a:cubicBezTo>
                <a:moveTo>
                  <a:pt x="7214" y="15120"/>
                </a:moveTo>
                <a:lnTo>
                  <a:pt x="9543" y="15120"/>
                </a:lnTo>
                <a:lnTo>
                  <a:pt x="9761" y="17280"/>
                </a:lnTo>
                <a:lnTo>
                  <a:pt x="7740" y="17280"/>
                </a:lnTo>
                <a:cubicBezTo>
                  <a:pt x="7740" y="17280"/>
                  <a:pt x="7214" y="15120"/>
                  <a:pt x="7214" y="15120"/>
                </a:cubicBezTo>
                <a:close/>
                <a:moveTo>
                  <a:pt x="6950" y="14040"/>
                </a:moveTo>
                <a:lnTo>
                  <a:pt x="6424" y="11880"/>
                </a:lnTo>
                <a:lnTo>
                  <a:pt x="9215" y="11880"/>
                </a:lnTo>
                <a:lnTo>
                  <a:pt x="9434" y="14040"/>
                </a:lnTo>
                <a:cubicBezTo>
                  <a:pt x="9434" y="14040"/>
                  <a:pt x="6950" y="14040"/>
                  <a:pt x="6950" y="14040"/>
                </a:cubicBezTo>
                <a:close/>
                <a:moveTo>
                  <a:pt x="5633" y="8640"/>
                </a:moveTo>
                <a:lnTo>
                  <a:pt x="8888" y="8640"/>
                </a:lnTo>
                <a:lnTo>
                  <a:pt x="9107" y="10800"/>
                </a:lnTo>
                <a:lnTo>
                  <a:pt x="6160" y="10800"/>
                </a:lnTo>
                <a:cubicBezTo>
                  <a:pt x="6160" y="10800"/>
                  <a:pt x="5633" y="8640"/>
                  <a:pt x="5633" y="8640"/>
                </a:cubicBezTo>
                <a:close/>
                <a:moveTo>
                  <a:pt x="17621" y="8640"/>
                </a:moveTo>
                <a:lnTo>
                  <a:pt x="20498" y="8640"/>
                </a:lnTo>
                <a:lnTo>
                  <a:pt x="20061" y="10800"/>
                </a:lnTo>
                <a:lnTo>
                  <a:pt x="17403" y="10800"/>
                </a:lnTo>
                <a:cubicBezTo>
                  <a:pt x="17403" y="10800"/>
                  <a:pt x="17621" y="8640"/>
                  <a:pt x="17621" y="8640"/>
                </a:cubicBezTo>
                <a:close/>
                <a:moveTo>
                  <a:pt x="19619" y="17951"/>
                </a:moveTo>
                <a:lnTo>
                  <a:pt x="19622" y="17951"/>
                </a:lnTo>
                <a:lnTo>
                  <a:pt x="21586" y="8231"/>
                </a:lnTo>
                <a:lnTo>
                  <a:pt x="21577" y="8229"/>
                </a:lnTo>
                <a:cubicBezTo>
                  <a:pt x="21586" y="8186"/>
                  <a:pt x="21600" y="8145"/>
                  <a:pt x="21600" y="8100"/>
                </a:cubicBezTo>
                <a:cubicBezTo>
                  <a:pt x="21600" y="7802"/>
                  <a:pt x="21380" y="7560"/>
                  <a:pt x="21109" y="7560"/>
                </a:cubicBezTo>
                <a:lnTo>
                  <a:pt x="5370" y="7560"/>
                </a:lnTo>
                <a:lnTo>
                  <a:pt x="4674" y="4705"/>
                </a:lnTo>
                <a:lnTo>
                  <a:pt x="4667" y="4707"/>
                </a:lnTo>
                <a:cubicBezTo>
                  <a:pt x="4606" y="4486"/>
                  <a:pt x="4426" y="4320"/>
                  <a:pt x="4204" y="4320"/>
                </a:cubicBezTo>
                <a:lnTo>
                  <a:pt x="491" y="4320"/>
                </a:lnTo>
                <a:cubicBezTo>
                  <a:pt x="220" y="4320"/>
                  <a:pt x="0" y="4563"/>
                  <a:pt x="0" y="4860"/>
                </a:cubicBezTo>
                <a:cubicBezTo>
                  <a:pt x="0" y="5158"/>
                  <a:pt x="220" y="5400"/>
                  <a:pt x="491" y="5400"/>
                </a:cubicBezTo>
                <a:lnTo>
                  <a:pt x="3827" y="5400"/>
                </a:lnTo>
                <a:lnTo>
                  <a:pt x="6893" y="17975"/>
                </a:lnTo>
                <a:lnTo>
                  <a:pt x="6894" y="17975"/>
                </a:lnTo>
                <a:cubicBezTo>
                  <a:pt x="6936" y="18128"/>
                  <a:pt x="7037" y="18251"/>
                  <a:pt x="7168" y="18315"/>
                </a:cubicBezTo>
                <a:cubicBezTo>
                  <a:pt x="6984" y="18643"/>
                  <a:pt x="6873" y="19027"/>
                  <a:pt x="6873" y="19440"/>
                </a:cubicBezTo>
                <a:cubicBezTo>
                  <a:pt x="6873" y="20634"/>
                  <a:pt x="7752" y="21600"/>
                  <a:pt x="8836" y="21600"/>
                </a:cubicBezTo>
                <a:cubicBezTo>
                  <a:pt x="9921" y="21600"/>
                  <a:pt x="10800" y="20634"/>
                  <a:pt x="10800" y="19440"/>
                </a:cubicBezTo>
                <a:cubicBezTo>
                  <a:pt x="10800" y="19044"/>
                  <a:pt x="10696" y="18680"/>
                  <a:pt x="10528" y="18360"/>
                </a:cubicBezTo>
                <a:lnTo>
                  <a:pt x="15982" y="18360"/>
                </a:lnTo>
                <a:cubicBezTo>
                  <a:pt x="15813" y="18680"/>
                  <a:pt x="15709" y="19044"/>
                  <a:pt x="15709" y="19440"/>
                </a:cubicBezTo>
                <a:cubicBezTo>
                  <a:pt x="15709" y="20634"/>
                  <a:pt x="16588" y="21600"/>
                  <a:pt x="17673" y="21600"/>
                </a:cubicBezTo>
                <a:cubicBezTo>
                  <a:pt x="18757" y="21600"/>
                  <a:pt x="19636" y="20634"/>
                  <a:pt x="19636" y="19440"/>
                </a:cubicBezTo>
                <a:cubicBezTo>
                  <a:pt x="19636" y="19027"/>
                  <a:pt x="19525" y="18643"/>
                  <a:pt x="19341" y="18315"/>
                </a:cubicBezTo>
                <a:cubicBezTo>
                  <a:pt x="19479" y="18248"/>
                  <a:pt x="19581" y="18113"/>
                  <a:pt x="19619" y="17951"/>
                </a:cubicBezTo>
                <a:moveTo>
                  <a:pt x="10800" y="3780"/>
                </a:moveTo>
                <a:lnTo>
                  <a:pt x="12764" y="3780"/>
                </a:lnTo>
                <a:lnTo>
                  <a:pt x="12764" y="5940"/>
                </a:lnTo>
                <a:cubicBezTo>
                  <a:pt x="12764" y="6238"/>
                  <a:pt x="12984" y="6480"/>
                  <a:pt x="13255" y="6480"/>
                </a:cubicBezTo>
                <a:cubicBezTo>
                  <a:pt x="13526" y="6480"/>
                  <a:pt x="13745" y="6238"/>
                  <a:pt x="13745" y="5940"/>
                </a:cubicBezTo>
                <a:lnTo>
                  <a:pt x="13745" y="3780"/>
                </a:lnTo>
                <a:lnTo>
                  <a:pt x="15709" y="3780"/>
                </a:lnTo>
                <a:cubicBezTo>
                  <a:pt x="15980" y="3780"/>
                  <a:pt x="16200" y="3538"/>
                  <a:pt x="16200" y="3240"/>
                </a:cubicBezTo>
                <a:cubicBezTo>
                  <a:pt x="16200" y="2942"/>
                  <a:pt x="15980" y="2700"/>
                  <a:pt x="15709" y="2700"/>
                </a:cubicBezTo>
                <a:lnTo>
                  <a:pt x="13745" y="2700"/>
                </a:lnTo>
                <a:lnTo>
                  <a:pt x="13745" y="540"/>
                </a:lnTo>
                <a:cubicBezTo>
                  <a:pt x="13745" y="243"/>
                  <a:pt x="13526" y="0"/>
                  <a:pt x="13255" y="0"/>
                </a:cubicBezTo>
                <a:cubicBezTo>
                  <a:pt x="12984" y="0"/>
                  <a:pt x="12764" y="243"/>
                  <a:pt x="12764" y="540"/>
                </a:cubicBezTo>
                <a:lnTo>
                  <a:pt x="12764" y="2700"/>
                </a:lnTo>
                <a:lnTo>
                  <a:pt x="10800" y="2700"/>
                </a:lnTo>
                <a:cubicBezTo>
                  <a:pt x="10529" y="2700"/>
                  <a:pt x="10309" y="2942"/>
                  <a:pt x="10309" y="3240"/>
                </a:cubicBezTo>
                <a:cubicBezTo>
                  <a:pt x="10309" y="3538"/>
                  <a:pt x="10529" y="3780"/>
                  <a:pt x="10800" y="378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1" name="Shape 3848"/>
          <p:cNvSpPr/>
          <p:nvPr/>
        </p:nvSpPr>
        <p:spPr>
          <a:xfrm>
            <a:off x="1673068" y="2268372"/>
            <a:ext cx="209275" cy="166469"/>
          </a:xfrm>
          <a:custGeom>
            <a:avLst/>
            <a:gdLst/>
            <a:ahLst/>
            <a:cxnLst>
              <a:cxn ang="0">
                <a:pos x="wd2" y="hd2"/>
              </a:cxn>
              <a:cxn ang="5400000">
                <a:pos x="wd2" y="hd2"/>
              </a:cxn>
              <a:cxn ang="10800000">
                <a:pos x="wd2" y="hd2"/>
              </a:cxn>
              <a:cxn ang="16200000">
                <a:pos x="wd2" y="hd2"/>
              </a:cxn>
            </a:cxnLst>
            <a:rect l="0" t="0" r="r" b="b"/>
            <a:pathLst>
              <a:path w="21600" h="21600" extrusionOk="0">
                <a:moveTo>
                  <a:pt x="17076" y="12960"/>
                </a:moveTo>
                <a:lnTo>
                  <a:pt x="17294" y="10491"/>
                </a:lnTo>
                <a:lnTo>
                  <a:pt x="19843" y="10491"/>
                </a:lnTo>
                <a:lnTo>
                  <a:pt x="19407" y="12960"/>
                </a:lnTo>
                <a:cubicBezTo>
                  <a:pt x="19407" y="12960"/>
                  <a:pt x="17076" y="12960"/>
                  <a:pt x="17076" y="12960"/>
                </a:cubicBezTo>
                <a:close/>
                <a:moveTo>
                  <a:pt x="18752" y="16663"/>
                </a:moveTo>
                <a:lnTo>
                  <a:pt x="16748" y="16663"/>
                </a:lnTo>
                <a:lnTo>
                  <a:pt x="16967" y="14194"/>
                </a:lnTo>
                <a:lnTo>
                  <a:pt x="19188" y="14194"/>
                </a:lnTo>
                <a:cubicBezTo>
                  <a:pt x="19188" y="14194"/>
                  <a:pt x="18752" y="16663"/>
                  <a:pt x="18752" y="16663"/>
                </a:cubicBezTo>
                <a:close/>
                <a:moveTo>
                  <a:pt x="17673" y="20366"/>
                </a:moveTo>
                <a:cubicBezTo>
                  <a:pt x="17131" y="20366"/>
                  <a:pt x="16691" y="19812"/>
                  <a:pt x="16691" y="19131"/>
                </a:cubicBezTo>
                <a:cubicBezTo>
                  <a:pt x="16691" y="18450"/>
                  <a:pt x="17131" y="17897"/>
                  <a:pt x="17673" y="17897"/>
                </a:cubicBezTo>
                <a:cubicBezTo>
                  <a:pt x="18215" y="17897"/>
                  <a:pt x="18655" y="18450"/>
                  <a:pt x="18655" y="19131"/>
                </a:cubicBezTo>
                <a:cubicBezTo>
                  <a:pt x="18655" y="19812"/>
                  <a:pt x="18215" y="20366"/>
                  <a:pt x="17673" y="20366"/>
                </a:cubicBezTo>
                <a:moveTo>
                  <a:pt x="16415" y="9257"/>
                </a:moveTo>
                <a:lnTo>
                  <a:pt x="13745" y="9257"/>
                </a:lnTo>
                <a:lnTo>
                  <a:pt x="13745" y="6789"/>
                </a:lnTo>
                <a:lnTo>
                  <a:pt x="16634" y="6789"/>
                </a:lnTo>
                <a:cubicBezTo>
                  <a:pt x="16634" y="6789"/>
                  <a:pt x="16415" y="9257"/>
                  <a:pt x="16415" y="9257"/>
                </a:cubicBezTo>
                <a:close/>
                <a:moveTo>
                  <a:pt x="16088" y="12960"/>
                </a:moveTo>
                <a:lnTo>
                  <a:pt x="13745" y="12960"/>
                </a:lnTo>
                <a:lnTo>
                  <a:pt x="13745" y="10491"/>
                </a:lnTo>
                <a:lnTo>
                  <a:pt x="16307" y="10491"/>
                </a:lnTo>
                <a:cubicBezTo>
                  <a:pt x="16307" y="10491"/>
                  <a:pt x="16088" y="12960"/>
                  <a:pt x="16088" y="12960"/>
                </a:cubicBezTo>
                <a:close/>
                <a:moveTo>
                  <a:pt x="15761" y="16663"/>
                </a:moveTo>
                <a:lnTo>
                  <a:pt x="13745" y="16663"/>
                </a:lnTo>
                <a:lnTo>
                  <a:pt x="13745" y="14194"/>
                </a:lnTo>
                <a:lnTo>
                  <a:pt x="15979" y="14194"/>
                </a:lnTo>
                <a:cubicBezTo>
                  <a:pt x="15979" y="14194"/>
                  <a:pt x="15761" y="16663"/>
                  <a:pt x="15761" y="16663"/>
                </a:cubicBezTo>
                <a:close/>
                <a:moveTo>
                  <a:pt x="12764" y="9257"/>
                </a:moveTo>
                <a:lnTo>
                  <a:pt x="10094" y="9257"/>
                </a:lnTo>
                <a:lnTo>
                  <a:pt x="9876" y="6789"/>
                </a:lnTo>
                <a:lnTo>
                  <a:pt x="12764" y="6789"/>
                </a:lnTo>
                <a:cubicBezTo>
                  <a:pt x="12764" y="6789"/>
                  <a:pt x="12764" y="9257"/>
                  <a:pt x="12764" y="9257"/>
                </a:cubicBezTo>
                <a:close/>
                <a:moveTo>
                  <a:pt x="12764" y="12960"/>
                </a:moveTo>
                <a:lnTo>
                  <a:pt x="10422" y="12960"/>
                </a:lnTo>
                <a:lnTo>
                  <a:pt x="10203" y="10491"/>
                </a:lnTo>
                <a:lnTo>
                  <a:pt x="12764" y="10491"/>
                </a:lnTo>
                <a:cubicBezTo>
                  <a:pt x="12764" y="10491"/>
                  <a:pt x="12764" y="12960"/>
                  <a:pt x="12764" y="12960"/>
                </a:cubicBezTo>
                <a:close/>
                <a:moveTo>
                  <a:pt x="12764" y="16663"/>
                </a:moveTo>
                <a:lnTo>
                  <a:pt x="10748" y="16663"/>
                </a:lnTo>
                <a:lnTo>
                  <a:pt x="10531" y="14194"/>
                </a:lnTo>
                <a:lnTo>
                  <a:pt x="12764" y="14194"/>
                </a:lnTo>
                <a:cubicBezTo>
                  <a:pt x="12764" y="14194"/>
                  <a:pt x="12764" y="16663"/>
                  <a:pt x="12764" y="16663"/>
                </a:cubicBezTo>
                <a:close/>
                <a:moveTo>
                  <a:pt x="8836" y="20366"/>
                </a:moveTo>
                <a:cubicBezTo>
                  <a:pt x="8294" y="20366"/>
                  <a:pt x="7855" y="19812"/>
                  <a:pt x="7855" y="19131"/>
                </a:cubicBezTo>
                <a:cubicBezTo>
                  <a:pt x="7855" y="18450"/>
                  <a:pt x="8294" y="17897"/>
                  <a:pt x="8836" y="17897"/>
                </a:cubicBezTo>
                <a:cubicBezTo>
                  <a:pt x="9379" y="17897"/>
                  <a:pt x="9818" y="18450"/>
                  <a:pt x="9818" y="19131"/>
                </a:cubicBezTo>
                <a:cubicBezTo>
                  <a:pt x="9818" y="19812"/>
                  <a:pt x="9379" y="20366"/>
                  <a:pt x="8836" y="20366"/>
                </a:cubicBezTo>
                <a:moveTo>
                  <a:pt x="7214" y="14194"/>
                </a:moveTo>
                <a:lnTo>
                  <a:pt x="9543" y="14194"/>
                </a:lnTo>
                <a:lnTo>
                  <a:pt x="9761" y="16663"/>
                </a:lnTo>
                <a:lnTo>
                  <a:pt x="7740" y="16663"/>
                </a:lnTo>
                <a:cubicBezTo>
                  <a:pt x="7740" y="16663"/>
                  <a:pt x="7214" y="14194"/>
                  <a:pt x="7214" y="14194"/>
                </a:cubicBezTo>
                <a:close/>
                <a:moveTo>
                  <a:pt x="6950" y="12960"/>
                </a:moveTo>
                <a:lnTo>
                  <a:pt x="6424" y="10491"/>
                </a:lnTo>
                <a:lnTo>
                  <a:pt x="9215" y="10491"/>
                </a:lnTo>
                <a:lnTo>
                  <a:pt x="9434" y="12960"/>
                </a:lnTo>
                <a:cubicBezTo>
                  <a:pt x="9434" y="12960"/>
                  <a:pt x="6950" y="12960"/>
                  <a:pt x="6950" y="12960"/>
                </a:cubicBezTo>
                <a:close/>
                <a:moveTo>
                  <a:pt x="5633" y="6789"/>
                </a:moveTo>
                <a:lnTo>
                  <a:pt x="8888" y="6789"/>
                </a:lnTo>
                <a:lnTo>
                  <a:pt x="9107" y="9257"/>
                </a:lnTo>
                <a:lnTo>
                  <a:pt x="6160" y="9257"/>
                </a:lnTo>
                <a:cubicBezTo>
                  <a:pt x="6160" y="9257"/>
                  <a:pt x="5633" y="6789"/>
                  <a:pt x="5633" y="6789"/>
                </a:cubicBezTo>
                <a:close/>
                <a:moveTo>
                  <a:pt x="17621" y="6789"/>
                </a:moveTo>
                <a:lnTo>
                  <a:pt x="20498" y="6789"/>
                </a:lnTo>
                <a:lnTo>
                  <a:pt x="20061" y="9257"/>
                </a:lnTo>
                <a:lnTo>
                  <a:pt x="17403" y="9257"/>
                </a:lnTo>
                <a:cubicBezTo>
                  <a:pt x="17403" y="9257"/>
                  <a:pt x="17621" y="6789"/>
                  <a:pt x="17621" y="6789"/>
                </a:cubicBezTo>
                <a:close/>
                <a:moveTo>
                  <a:pt x="19619" y="17429"/>
                </a:moveTo>
                <a:lnTo>
                  <a:pt x="19622" y="17429"/>
                </a:lnTo>
                <a:lnTo>
                  <a:pt x="21585" y="6322"/>
                </a:lnTo>
                <a:lnTo>
                  <a:pt x="21577" y="6318"/>
                </a:lnTo>
                <a:cubicBezTo>
                  <a:pt x="21586" y="6270"/>
                  <a:pt x="21600" y="6224"/>
                  <a:pt x="21600" y="6171"/>
                </a:cubicBezTo>
                <a:cubicBezTo>
                  <a:pt x="21600" y="5830"/>
                  <a:pt x="21380" y="5554"/>
                  <a:pt x="21109" y="5554"/>
                </a:cubicBezTo>
                <a:lnTo>
                  <a:pt x="5370" y="5554"/>
                </a:lnTo>
                <a:lnTo>
                  <a:pt x="4674" y="2291"/>
                </a:lnTo>
                <a:lnTo>
                  <a:pt x="4667" y="2294"/>
                </a:lnTo>
                <a:cubicBezTo>
                  <a:pt x="4606" y="2041"/>
                  <a:pt x="4426" y="1851"/>
                  <a:pt x="4204" y="1851"/>
                </a:cubicBezTo>
                <a:lnTo>
                  <a:pt x="491" y="1851"/>
                </a:lnTo>
                <a:cubicBezTo>
                  <a:pt x="220" y="1851"/>
                  <a:pt x="0" y="2127"/>
                  <a:pt x="0" y="2469"/>
                </a:cubicBezTo>
                <a:cubicBezTo>
                  <a:pt x="0" y="2810"/>
                  <a:pt x="220" y="3086"/>
                  <a:pt x="491" y="3086"/>
                </a:cubicBezTo>
                <a:lnTo>
                  <a:pt x="3827" y="3086"/>
                </a:lnTo>
                <a:lnTo>
                  <a:pt x="6893" y="17457"/>
                </a:lnTo>
                <a:lnTo>
                  <a:pt x="6894" y="17457"/>
                </a:lnTo>
                <a:cubicBezTo>
                  <a:pt x="6936" y="17632"/>
                  <a:pt x="7037" y="17773"/>
                  <a:pt x="7168" y="17845"/>
                </a:cubicBezTo>
                <a:cubicBezTo>
                  <a:pt x="6984" y="18220"/>
                  <a:pt x="6873" y="18659"/>
                  <a:pt x="6873" y="19131"/>
                </a:cubicBezTo>
                <a:cubicBezTo>
                  <a:pt x="6873" y="20496"/>
                  <a:pt x="7752" y="21600"/>
                  <a:pt x="8836" y="21600"/>
                </a:cubicBezTo>
                <a:cubicBezTo>
                  <a:pt x="9921" y="21600"/>
                  <a:pt x="10800" y="20496"/>
                  <a:pt x="10800" y="19131"/>
                </a:cubicBezTo>
                <a:cubicBezTo>
                  <a:pt x="10800" y="18679"/>
                  <a:pt x="10696" y="18262"/>
                  <a:pt x="10528" y="17897"/>
                </a:cubicBezTo>
                <a:lnTo>
                  <a:pt x="15982" y="17897"/>
                </a:lnTo>
                <a:cubicBezTo>
                  <a:pt x="15813" y="18262"/>
                  <a:pt x="15709" y="18679"/>
                  <a:pt x="15709" y="19131"/>
                </a:cubicBezTo>
                <a:cubicBezTo>
                  <a:pt x="15709" y="20496"/>
                  <a:pt x="16588" y="21600"/>
                  <a:pt x="17673" y="21600"/>
                </a:cubicBezTo>
                <a:cubicBezTo>
                  <a:pt x="18757" y="21600"/>
                  <a:pt x="19636" y="20496"/>
                  <a:pt x="19636" y="19131"/>
                </a:cubicBezTo>
                <a:cubicBezTo>
                  <a:pt x="19636" y="18659"/>
                  <a:pt x="19525" y="18220"/>
                  <a:pt x="19341" y="17845"/>
                </a:cubicBezTo>
                <a:cubicBezTo>
                  <a:pt x="19479" y="17769"/>
                  <a:pt x="19581" y="17615"/>
                  <a:pt x="19619" y="17429"/>
                </a:cubicBezTo>
                <a:moveTo>
                  <a:pt x="10800" y="1234"/>
                </a:moveTo>
                <a:lnTo>
                  <a:pt x="15709" y="1234"/>
                </a:lnTo>
                <a:cubicBezTo>
                  <a:pt x="15980" y="1234"/>
                  <a:pt x="16200" y="958"/>
                  <a:pt x="16200" y="617"/>
                </a:cubicBezTo>
                <a:cubicBezTo>
                  <a:pt x="16200" y="276"/>
                  <a:pt x="15980" y="0"/>
                  <a:pt x="15709" y="0"/>
                </a:cubicBezTo>
                <a:lnTo>
                  <a:pt x="10800" y="0"/>
                </a:lnTo>
                <a:cubicBezTo>
                  <a:pt x="10529" y="0"/>
                  <a:pt x="10309" y="276"/>
                  <a:pt x="10309" y="617"/>
                </a:cubicBezTo>
                <a:cubicBezTo>
                  <a:pt x="10309" y="958"/>
                  <a:pt x="10529" y="1234"/>
                  <a:pt x="10800" y="123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2" name="Shape 3849"/>
          <p:cNvSpPr/>
          <p:nvPr/>
        </p:nvSpPr>
        <p:spPr>
          <a:xfrm>
            <a:off x="2091617" y="2244591"/>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4400" y="10800"/>
                </a:moveTo>
                <a:lnTo>
                  <a:pt x="13200" y="10800"/>
                </a:lnTo>
                <a:lnTo>
                  <a:pt x="13200" y="11782"/>
                </a:lnTo>
                <a:lnTo>
                  <a:pt x="14400" y="11782"/>
                </a:lnTo>
                <a:cubicBezTo>
                  <a:pt x="14400" y="11782"/>
                  <a:pt x="14400" y="10800"/>
                  <a:pt x="14400" y="10800"/>
                </a:cubicBezTo>
                <a:close/>
                <a:moveTo>
                  <a:pt x="15600" y="11782"/>
                </a:moveTo>
                <a:lnTo>
                  <a:pt x="16800" y="11782"/>
                </a:lnTo>
                <a:lnTo>
                  <a:pt x="16800" y="10800"/>
                </a:lnTo>
                <a:lnTo>
                  <a:pt x="15600" y="10800"/>
                </a:lnTo>
                <a:cubicBezTo>
                  <a:pt x="15600" y="10800"/>
                  <a:pt x="15600" y="11782"/>
                  <a:pt x="15600" y="11782"/>
                </a:cubicBezTo>
                <a:close/>
                <a:moveTo>
                  <a:pt x="15600" y="15709"/>
                </a:moveTo>
                <a:lnTo>
                  <a:pt x="19200" y="15709"/>
                </a:lnTo>
                <a:lnTo>
                  <a:pt x="19200" y="14727"/>
                </a:lnTo>
                <a:lnTo>
                  <a:pt x="15600" y="14727"/>
                </a:lnTo>
                <a:cubicBezTo>
                  <a:pt x="15600" y="14727"/>
                  <a:pt x="15600" y="15709"/>
                  <a:pt x="15600" y="15709"/>
                </a:cubicBezTo>
                <a:close/>
                <a:moveTo>
                  <a:pt x="14400" y="8836"/>
                </a:moveTo>
                <a:lnTo>
                  <a:pt x="13200" y="8836"/>
                </a:lnTo>
                <a:lnTo>
                  <a:pt x="13200" y="9818"/>
                </a:lnTo>
                <a:lnTo>
                  <a:pt x="14400" y="9818"/>
                </a:lnTo>
                <a:cubicBezTo>
                  <a:pt x="14400" y="9818"/>
                  <a:pt x="14400" y="8836"/>
                  <a:pt x="14400" y="8836"/>
                </a:cubicBezTo>
                <a:close/>
                <a:moveTo>
                  <a:pt x="16800" y="8836"/>
                </a:moveTo>
                <a:lnTo>
                  <a:pt x="15600" y="8836"/>
                </a:lnTo>
                <a:lnTo>
                  <a:pt x="15600" y="9818"/>
                </a:lnTo>
                <a:lnTo>
                  <a:pt x="16800" y="9818"/>
                </a:lnTo>
                <a:cubicBezTo>
                  <a:pt x="16800" y="9818"/>
                  <a:pt x="16800" y="8836"/>
                  <a:pt x="16800" y="8836"/>
                </a:cubicBezTo>
                <a:close/>
                <a:moveTo>
                  <a:pt x="19200" y="6873"/>
                </a:moveTo>
                <a:lnTo>
                  <a:pt x="13200" y="6873"/>
                </a:lnTo>
                <a:lnTo>
                  <a:pt x="13200" y="7855"/>
                </a:lnTo>
                <a:lnTo>
                  <a:pt x="19200" y="7855"/>
                </a:lnTo>
                <a:cubicBezTo>
                  <a:pt x="19200" y="7855"/>
                  <a:pt x="19200" y="6873"/>
                  <a:pt x="19200" y="6873"/>
                </a:cubicBezTo>
                <a:close/>
                <a:moveTo>
                  <a:pt x="18000" y="9818"/>
                </a:moveTo>
                <a:lnTo>
                  <a:pt x="19200" y="9818"/>
                </a:lnTo>
                <a:lnTo>
                  <a:pt x="19200" y="8836"/>
                </a:lnTo>
                <a:lnTo>
                  <a:pt x="18000" y="8836"/>
                </a:lnTo>
                <a:cubicBezTo>
                  <a:pt x="18000" y="8836"/>
                  <a:pt x="18000" y="9818"/>
                  <a:pt x="18000" y="9818"/>
                </a:cubicBezTo>
                <a:close/>
                <a:moveTo>
                  <a:pt x="18000" y="11782"/>
                </a:moveTo>
                <a:lnTo>
                  <a:pt x="19200" y="11782"/>
                </a:lnTo>
                <a:lnTo>
                  <a:pt x="19200" y="10800"/>
                </a:lnTo>
                <a:lnTo>
                  <a:pt x="18000" y="10800"/>
                </a:lnTo>
                <a:cubicBezTo>
                  <a:pt x="18000" y="10800"/>
                  <a:pt x="18000" y="11782"/>
                  <a:pt x="18000" y="11782"/>
                </a:cubicBezTo>
                <a:close/>
                <a:moveTo>
                  <a:pt x="15600" y="13745"/>
                </a:moveTo>
                <a:lnTo>
                  <a:pt x="16800" y="13745"/>
                </a:lnTo>
                <a:lnTo>
                  <a:pt x="16800" y="12764"/>
                </a:lnTo>
                <a:lnTo>
                  <a:pt x="15600" y="12764"/>
                </a:lnTo>
                <a:cubicBezTo>
                  <a:pt x="15600" y="12764"/>
                  <a:pt x="15600" y="13745"/>
                  <a:pt x="15600" y="13745"/>
                </a:cubicBezTo>
                <a:close/>
                <a:moveTo>
                  <a:pt x="18000" y="13745"/>
                </a:moveTo>
                <a:lnTo>
                  <a:pt x="19200" y="13745"/>
                </a:lnTo>
                <a:lnTo>
                  <a:pt x="19200" y="12764"/>
                </a:lnTo>
                <a:lnTo>
                  <a:pt x="18000" y="12764"/>
                </a:lnTo>
                <a:cubicBezTo>
                  <a:pt x="18000" y="12764"/>
                  <a:pt x="18000" y="13745"/>
                  <a:pt x="18000" y="13745"/>
                </a:cubicBezTo>
                <a:close/>
                <a:moveTo>
                  <a:pt x="20400" y="16691"/>
                </a:moveTo>
                <a:lnTo>
                  <a:pt x="1200" y="16691"/>
                </a:lnTo>
                <a:lnTo>
                  <a:pt x="1200" y="5891"/>
                </a:lnTo>
                <a:lnTo>
                  <a:pt x="20400" y="5891"/>
                </a:lnTo>
                <a:cubicBezTo>
                  <a:pt x="20400" y="5891"/>
                  <a:pt x="20400" y="16691"/>
                  <a:pt x="20400" y="16691"/>
                </a:cubicBezTo>
                <a:close/>
                <a:moveTo>
                  <a:pt x="20400" y="20618"/>
                </a:moveTo>
                <a:lnTo>
                  <a:pt x="1200" y="20618"/>
                </a:lnTo>
                <a:lnTo>
                  <a:pt x="1200" y="17673"/>
                </a:lnTo>
                <a:lnTo>
                  <a:pt x="20400" y="17673"/>
                </a:lnTo>
                <a:cubicBezTo>
                  <a:pt x="20400" y="17673"/>
                  <a:pt x="20400" y="20618"/>
                  <a:pt x="20400" y="20618"/>
                </a:cubicBezTo>
                <a:close/>
                <a:moveTo>
                  <a:pt x="15000" y="4909"/>
                </a:moveTo>
                <a:lnTo>
                  <a:pt x="13800" y="4909"/>
                </a:lnTo>
                <a:lnTo>
                  <a:pt x="13800" y="2945"/>
                </a:lnTo>
                <a:lnTo>
                  <a:pt x="15000" y="2945"/>
                </a:lnTo>
                <a:cubicBezTo>
                  <a:pt x="15000" y="2945"/>
                  <a:pt x="15000" y="4909"/>
                  <a:pt x="15000" y="4909"/>
                </a:cubicBezTo>
                <a:close/>
                <a:moveTo>
                  <a:pt x="13200" y="982"/>
                </a:moveTo>
                <a:lnTo>
                  <a:pt x="18000" y="982"/>
                </a:lnTo>
                <a:lnTo>
                  <a:pt x="18000" y="1964"/>
                </a:lnTo>
                <a:lnTo>
                  <a:pt x="13200" y="1964"/>
                </a:lnTo>
                <a:cubicBezTo>
                  <a:pt x="13200" y="1964"/>
                  <a:pt x="13200" y="982"/>
                  <a:pt x="13200" y="982"/>
                </a:cubicBezTo>
                <a:close/>
                <a:moveTo>
                  <a:pt x="12000" y="1964"/>
                </a:moveTo>
                <a:lnTo>
                  <a:pt x="10800" y="1964"/>
                </a:lnTo>
                <a:lnTo>
                  <a:pt x="10800" y="982"/>
                </a:lnTo>
                <a:lnTo>
                  <a:pt x="12000" y="982"/>
                </a:lnTo>
                <a:cubicBezTo>
                  <a:pt x="12000" y="982"/>
                  <a:pt x="12000" y="1964"/>
                  <a:pt x="12000" y="1964"/>
                </a:cubicBezTo>
                <a:close/>
                <a:moveTo>
                  <a:pt x="20400" y="4909"/>
                </a:moveTo>
                <a:lnTo>
                  <a:pt x="16200" y="4909"/>
                </a:lnTo>
                <a:lnTo>
                  <a:pt x="16200" y="2945"/>
                </a:lnTo>
                <a:lnTo>
                  <a:pt x="18000" y="2945"/>
                </a:lnTo>
                <a:cubicBezTo>
                  <a:pt x="18662" y="2945"/>
                  <a:pt x="19200" y="2506"/>
                  <a:pt x="19200" y="1964"/>
                </a:cubicBezTo>
                <a:lnTo>
                  <a:pt x="19200" y="982"/>
                </a:lnTo>
                <a:cubicBezTo>
                  <a:pt x="19200" y="440"/>
                  <a:pt x="18662" y="0"/>
                  <a:pt x="18000" y="0"/>
                </a:cubicBezTo>
                <a:lnTo>
                  <a:pt x="10800" y="0"/>
                </a:lnTo>
                <a:cubicBezTo>
                  <a:pt x="10138" y="0"/>
                  <a:pt x="9600" y="440"/>
                  <a:pt x="9600" y="982"/>
                </a:cubicBezTo>
                <a:lnTo>
                  <a:pt x="9600" y="1964"/>
                </a:lnTo>
                <a:cubicBezTo>
                  <a:pt x="9600" y="2506"/>
                  <a:pt x="10138" y="2945"/>
                  <a:pt x="10800" y="2945"/>
                </a:cubicBezTo>
                <a:lnTo>
                  <a:pt x="12600" y="2945"/>
                </a:lnTo>
                <a:lnTo>
                  <a:pt x="12600" y="4909"/>
                </a:lnTo>
                <a:lnTo>
                  <a:pt x="1200" y="4909"/>
                </a:lnTo>
                <a:cubicBezTo>
                  <a:pt x="538" y="4909"/>
                  <a:pt x="0" y="5349"/>
                  <a:pt x="0" y="5891"/>
                </a:cubicBezTo>
                <a:lnTo>
                  <a:pt x="0" y="20618"/>
                </a:lnTo>
                <a:cubicBezTo>
                  <a:pt x="0" y="21160"/>
                  <a:pt x="538" y="21600"/>
                  <a:pt x="1200" y="21600"/>
                </a:cubicBezTo>
                <a:lnTo>
                  <a:pt x="20400" y="21600"/>
                </a:lnTo>
                <a:cubicBezTo>
                  <a:pt x="21062" y="21600"/>
                  <a:pt x="21600" y="21160"/>
                  <a:pt x="21600" y="20618"/>
                </a:cubicBezTo>
                <a:lnTo>
                  <a:pt x="21600" y="5891"/>
                </a:lnTo>
                <a:cubicBezTo>
                  <a:pt x="21600" y="5349"/>
                  <a:pt x="21062" y="4909"/>
                  <a:pt x="20400" y="4909"/>
                </a:cubicBezTo>
                <a:moveTo>
                  <a:pt x="3600" y="14727"/>
                </a:moveTo>
                <a:lnTo>
                  <a:pt x="2400" y="14727"/>
                </a:lnTo>
                <a:lnTo>
                  <a:pt x="2400" y="15709"/>
                </a:lnTo>
                <a:lnTo>
                  <a:pt x="3600" y="15709"/>
                </a:lnTo>
                <a:cubicBezTo>
                  <a:pt x="3600" y="15709"/>
                  <a:pt x="3600" y="14727"/>
                  <a:pt x="3600" y="14727"/>
                </a:cubicBezTo>
                <a:close/>
                <a:moveTo>
                  <a:pt x="4800" y="15709"/>
                </a:moveTo>
                <a:lnTo>
                  <a:pt x="6000" y="15709"/>
                </a:lnTo>
                <a:lnTo>
                  <a:pt x="6000" y="14727"/>
                </a:lnTo>
                <a:lnTo>
                  <a:pt x="4800" y="14727"/>
                </a:lnTo>
                <a:cubicBezTo>
                  <a:pt x="4800" y="14727"/>
                  <a:pt x="4800" y="15709"/>
                  <a:pt x="4800" y="15709"/>
                </a:cubicBezTo>
                <a:close/>
                <a:moveTo>
                  <a:pt x="9000" y="19636"/>
                </a:moveTo>
                <a:lnTo>
                  <a:pt x="12600" y="19636"/>
                </a:lnTo>
                <a:cubicBezTo>
                  <a:pt x="12931" y="19636"/>
                  <a:pt x="13200" y="19417"/>
                  <a:pt x="13200" y="19145"/>
                </a:cubicBezTo>
                <a:cubicBezTo>
                  <a:pt x="13200" y="18875"/>
                  <a:pt x="12931" y="18655"/>
                  <a:pt x="12600" y="18655"/>
                </a:cubicBezTo>
                <a:lnTo>
                  <a:pt x="9000" y="18655"/>
                </a:lnTo>
                <a:cubicBezTo>
                  <a:pt x="8669" y="18655"/>
                  <a:pt x="8400" y="18875"/>
                  <a:pt x="8400" y="19145"/>
                </a:cubicBezTo>
                <a:cubicBezTo>
                  <a:pt x="8400" y="19417"/>
                  <a:pt x="8669" y="19636"/>
                  <a:pt x="9000" y="19636"/>
                </a:cubicBezTo>
                <a:moveTo>
                  <a:pt x="7200" y="15709"/>
                </a:moveTo>
                <a:lnTo>
                  <a:pt x="8400" y="15709"/>
                </a:lnTo>
                <a:lnTo>
                  <a:pt x="8400" y="14727"/>
                </a:lnTo>
                <a:lnTo>
                  <a:pt x="7200" y="14727"/>
                </a:lnTo>
                <a:cubicBezTo>
                  <a:pt x="7200" y="14727"/>
                  <a:pt x="7200" y="15709"/>
                  <a:pt x="7200" y="15709"/>
                </a:cubicBezTo>
                <a:close/>
                <a:moveTo>
                  <a:pt x="14400" y="12764"/>
                </a:moveTo>
                <a:lnTo>
                  <a:pt x="13200" y="12764"/>
                </a:lnTo>
                <a:lnTo>
                  <a:pt x="13200" y="13745"/>
                </a:lnTo>
                <a:lnTo>
                  <a:pt x="14400" y="13745"/>
                </a:lnTo>
                <a:cubicBezTo>
                  <a:pt x="14400" y="13745"/>
                  <a:pt x="14400" y="12764"/>
                  <a:pt x="14400" y="12764"/>
                </a:cubicBezTo>
                <a:close/>
                <a:moveTo>
                  <a:pt x="10800" y="12764"/>
                </a:moveTo>
                <a:lnTo>
                  <a:pt x="3600" y="12764"/>
                </a:lnTo>
                <a:lnTo>
                  <a:pt x="3600" y="7855"/>
                </a:lnTo>
                <a:lnTo>
                  <a:pt x="10800" y="7855"/>
                </a:lnTo>
                <a:cubicBezTo>
                  <a:pt x="10800" y="7855"/>
                  <a:pt x="10800" y="12764"/>
                  <a:pt x="10800" y="12764"/>
                </a:cubicBezTo>
                <a:close/>
                <a:moveTo>
                  <a:pt x="12000" y="6873"/>
                </a:moveTo>
                <a:lnTo>
                  <a:pt x="2400" y="6873"/>
                </a:lnTo>
                <a:lnTo>
                  <a:pt x="2400" y="13745"/>
                </a:lnTo>
                <a:lnTo>
                  <a:pt x="12000" y="13745"/>
                </a:lnTo>
                <a:cubicBezTo>
                  <a:pt x="12000" y="13745"/>
                  <a:pt x="12000" y="6873"/>
                  <a:pt x="12000" y="687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3" name="Shape 3850"/>
          <p:cNvSpPr/>
          <p:nvPr/>
        </p:nvSpPr>
        <p:spPr>
          <a:xfrm>
            <a:off x="2481629" y="2244591"/>
            <a:ext cx="190250" cy="209275"/>
          </a:xfrm>
          <a:custGeom>
            <a:avLst/>
            <a:gdLst/>
            <a:ahLst/>
            <a:cxnLst>
              <a:cxn ang="0">
                <a:pos x="wd2" y="hd2"/>
              </a:cxn>
              <a:cxn ang="5400000">
                <a:pos x="wd2" y="hd2"/>
              </a:cxn>
              <a:cxn ang="10800000">
                <a:pos x="wd2" y="hd2"/>
              </a:cxn>
              <a:cxn ang="16200000">
                <a:pos x="wd2" y="hd2"/>
              </a:cxn>
            </a:cxnLst>
            <a:rect l="0" t="0" r="r" b="b"/>
            <a:pathLst>
              <a:path w="21600" h="21600" extrusionOk="0">
                <a:moveTo>
                  <a:pt x="1157" y="20618"/>
                </a:moveTo>
                <a:lnTo>
                  <a:pt x="1300" y="19636"/>
                </a:lnTo>
                <a:lnTo>
                  <a:pt x="20300" y="19636"/>
                </a:lnTo>
                <a:lnTo>
                  <a:pt x="20443" y="20618"/>
                </a:lnTo>
                <a:cubicBezTo>
                  <a:pt x="20443" y="20618"/>
                  <a:pt x="1157" y="20618"/>
                  <a:pt x="1157" y="20618"/>
                </a:cubicBezTo>
                <a:close/>
                <a:moveTo>
                  <a:pt x="3172" y="6873"/>
                </a:moveTo>
                <a:lnTo>
                  <a:pt x="6480" y="6873"/>
                </a:lnTo>
                <a:lnTo>
                  <a:pt x="6480" y="8973"/>
                </a:lnTo>
                <a:cubicBezTo>
                  <a:pt x="6158" y="9143"/>
                  <a:pt x="5940" y="9456"/>
                  <a:pt x="5940" y="9818"/>
                </a:cubicBezTo>
                <a:cubicBezTo>
                  <a:pt x="5940" y="10360"/>
                  <a:pt x="6424" y="10800"/>
                  <a:pt x="7020" y="10800"/>
                </a:cubicBezTo>
                <a:cubicBezTo>
                  <a:pt x="7616" y="10800"/>
                  <a:pt x="8100" y="10360"/>
                  <a:pt x="8100" y="9818"/>
                </a:cubicBezTo>
                <a:cubicBezTo>
                  <a:pt x="8100" y="9456"/>
                  <a:pt x="7882" y="9143"/>
                  <a:pt x="7560" y="8973"/>
                </a:cubicBezTo>
                <a:lnTo>
                  <a:pt x="7560" y="6873"/>
                </a:lnTo>
                <a:lnTo>
                  <a:pt x="14040" y="6873"/>
                </a:lnTo>
                <a:lnTo>
                  <a:pt x="14040" y="8973"/>
                </a:lnTo>
                <a:cubicBezTo>
                  <a:pt x="13718" y="9143"/>
                  <a:pt x="13500" y="9456"/>
                  <a:pt x="13500" y="9818"/>
                </a:cubicBezTo>
                <a:cubicBezTo>
                  <a:pt x="13500" y="10360"/>
                  <a:pt x="13984" y="10800"/>
                  <a:pt x="14580" y="10800"/>
                </a:cubicBezTo>
                <a:cubicBezTo>
                  <a:pt x="15176" y="10800"/>
                  <a:pt x="15660" y="10360"/>
                  <a:pt x="15660" y="9818"/>
                </a:cubicBezTo>
                <a:cubicBezTo>
                  <a:pt x="15660" y="9456"/>
                  <a:pt x="15442" y="9143"/>
                  <a:pt x="15120" y="8973"/>
                </a:cubicBezTo>
                <a:lnTo>
                  <a:pt x="15120" y="6873"/>
                </a:lnTo>
                <a:lnTo>
                  <a:pt x="18428" y="6873"/>
                </a:lnTo>
                <a:lnTo>
                  <a:pt x="20155" y="18655"/>
                </a:lnTo>
                <a:lnTo>
                  <a:pt x="1445" y="18655"/>
                </a:lnTo>
                <a:cubicBezTo>
                  <a:pt x="1445" y="18655"/>
                  <a:pt x="3172" y="6873"/>
                  <a:pt x="3172" y="6873"/>
                </a:cubicBezTo>
                <a:close/>
                <a:moveTo>
                  <a:pt x="7560" y="3927"/>
                </a:moveTo>
                <a:cubicBezTo>
                  <a:pt x="7560" y="2301"/>
                  <a:pt x="9011" y="982"/>
                  <a:pt x="10800" y="982"/>
                </a:cubicBezTo>
                <a:cubicBezTo>
                  <a:pt x="12590" y="982"/>
                  <a:pt x="14040" y="2301"/>
                  <a:pt x="14040" y="3927"/>
                </a:cubicBezTo>
                <a:lnTo>
                  <a:pt x="14040" y="5891"/>
                </a:lnTo>
                <a:lnTo>
                  <a:pt x="7560" y="5891"/>
                </a:lnTo>
                <a:cubicBezTo>
                  <a:pt x="7560" y="5891"/>
                  <a:pt x="7560" y="3927"/>
                  <a:pt x="7560" y="3927"/>
                </a:cubicBezTo>
                <a:close/>
                <a:moveTo>
                  <a:pt x="21586" y="21046"/>
                </a:moveTo>
                <a:lnTo>
                  <a:pt x="21595" y="21045"/>
                </a:lnTo>
                <a:lnTo>
                  <a:pt x="19435" y="6318"/>
                </a:lnTo>
                <a:lnTo>
                  <a:pt x="19426" y="6319"/>
                </a:lnTo>
                <a:cubicBezTo>
                  <a:pt x="19390" y="6079"/>
                  <a:pt x="19173" y="5891"/>
                  <a:pt x="18900" y="5891"/>
                </a:cubicBezTo>
                <a:lnTo>
                  <a:pt x="15120" y="5891"/>
                </a:lnTo>
                <a:lnTo>
                  <a:pt x="15120" y="3927"/>
                </a:lnTo>
                <a:cubicBezTo>
                  <a:pt x="15120" y="1758"/>
                  <a:pt x="13186" y="0"/>
                  <a:pt x="10800" y="0"/>
                </a:cubicBezTo>
                <a:cubicBezTo>
                  <a:pt x="8414" y="0"/>
                  <a:pt x="6480" y="1758"/>
                  <a:pt x="6480" y="3927"/>
                </a:cubicBezTo>
                <a:lnTo>
                  <a:pt x="6480" y="5891"/>
                </a:lnTo>
                <a:lnTo>
                  <a:pt x="2700" y="5891"/>
                </a:lnTo>
                <a:cubicBezTo>
                  <a:pt x="2427" y="5891"/>
                  <a:pt x="2210" y="6079"/>
                  <a:pt x="2174" y="6319"/>
                </a:cubicBezTo>
                <a:lnTo>
                  <a:pt x="2165" y="6318"/>
                </a:lnTo>
                <a:lnTo>
                  <a:pt x="5" y="21045"/>
                </a:lnTo>
                <a:lnTo>
                  <a:pt x="14" y="21046"/>
                </a:lnTo>
                <a:cubicBezTo>
                  <a:pt x="11" y="21067"/>
                  <a:pt x="0" y="21087"/>
                  <a:pt x="0" y="21109"/>
                </a:cubicBezTo>
                <a:cubicBezTo>
                  <a:pt x="0" y="21380"/>
                  <a:pt x="242" y="21600"/>
                  <a:pt x="540" y="21600"/>
                </a:cubicBezTo>
                <a:lnTo>
                  <a:pt x="21060" y="21600"/>
                </a:lnTo>
                <a:cubicBezTo>
                  <a:pt x="21358" y="21600"/>
                  <a:pt x="21600" y="21380"/>
                  <a:pt x="21600" y="21109"/>
                </a:cubicBezTo>
                <a:cubicBezTo>
                  <a:pt x="21600" y="21087"/>
                  <a:pt x="21589" y="21067"/>
                  <a:pt x="21586" y="2104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4" name="Shape 3851"/>
          <p:cNvSpPr/>
          <p:nvPr/>
        </p:nvSpPr>
        <p:spPr>
          <a:xfrm>
            <a:off x="2866886" y="2244591"/>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587" y="18100"/>
                </a:moveTo>
                <a:lnTo>
                  <a:pt x="21596" y="18099"/>
                </a:lnTo>
                <a:lnTo>
                  <a:pt x="20614" y="5336"/>
                </a:lnTo>
                <a:lnTo>
                  <a:pt x="20605" y="5337"/>
                </a:lnTo>
                <a:cubicBezTo>
                  <a:pt x="20573" y="5097"/>
                  <a:pt x="20376" y="4909"/>
                  <a:pt x="20127" y="4909"/>
                </a:cubicBezTo>
                <a:lnTo>
                  <a:pt x="16691" y="4909"/>
                </a:lnTo>
                <a:lnTo>
                  <a:pt x="16691" y="3927"/>
                </a:lnTo>
                <a:cubicBezTo>
                  <a:pt x="16691" y="1758"/>
                  <a:pt x="14932" y="0"/>
                  <a:pt x="12764" y="0"/>
                </a:cubicBezTo>
                <a:cubicBezTo>
                  <a:pt x="11300" y="0"/>
                  <a:pt x="10025" y="803"/>
                  <a:pt x="9350" y="1990"/>
                </a:cubicBezTo>
                <a:cubicBezTo>
                  <a:pt x="9705" y="2027"/>
                  <a:pt x="10048" y="2105"/>
                  <a:pt x="10377" y="2214"/>
                </a:cubicBezTo>
                <a:cubicBezTo>
                  <a:pt x="10911" y="1471"/>
                  <a:pt x="11778" y="982"/>
                  <a:pt x="12764" y="982"/>
                </a:cubicBezTo>
                <a:cubicBezTo>
                  <a:pt x="14390" y="982"/>
                  <a:pt x="15709" y="2301"/>
                  <a:pt x="15709" y="3927"/>
                </a:cubicBezTo>
                <a:lnTo>
                  <a:pt x="15709" y="4909"/>
                </a:lnTo>
                <a:lnTo>
                  <a:pt x="13337" y="4909"/>
                </a:lnTo>
                <a:cubicBezTo>
                  <a:pt x="13474" y="5222"/>
                  <a:pt x="13581" y="5550"/>
                  <a:pt x="13651" y="5891"/>
                </a:cubicBezTo>
                <a:lnTo>
                  <a:pt x="15709" y="5891"/>
                </a:lnTo>
                <a:lnTo>
                  <a:pt x="15709" y="6873"/>
                </a:lnTo>
                <a:lnTo>
                  <a:pt x="16204" y="6873"/>
                </a:lnTo>
                <a:cubicBezTo>
                  <a:pt x="16375" y="6873"/>
                  <a:pt x="16537" y="6905"/>
                  <a:pt x="16691" y="6961"/>
                </a:cubicBezTo>
                <a:lnTo>
                  <a:pt x="16691" y="5891"/>
                </a:lnTo>
                <a:lnTo>
                  <a:pt x="19674" y="5891"/>
                </a:lnTo>
                <a:lnTo>
                  <a:pt x="20429" y="15709"/>
                </a:lnTo>
                <a:lnTo>
                  <a:pt x="18247" y="15709"/>
                </a:lnTo>
                <a:lnTo>
                  <a:pt x="18323" y="16691"/>
                </a:lnTo>
                <a:lnTo>
                  <a:pt x="20504" y="16691"/>
                </a:lnTo>
                <a:lnTo>
                  <a:pt x="20580" y="17673"/>
                </a:lnTo>
                <a:lnTo>
                  <a:pt x="18398" y="17673"/>
                </a:lnTo>
                <a:lnTo>
                  <a:pt x="18474" y="18655"/>
                </a:lnTo>
                <a:lnTo>
                  <a:pt x="21109" y="18655"/>
                </a:lnTo>
                <a:cubicBezTo>
                  <a:pt x="21380" y="18655"/>
                  <a:pt x="21600" y="18435"/>
                  <a:pt x="21600" y="18164"/>
                </a:cubicBezTo>
                <a:cubicBezTo>
                  <a:pt x="21600" y="18142"/>
                  <a:pt x="21590" y="18122"/>
                  <a:pt x="21587" y="18100"/>
                </a:cubicBezTo>
                <a:moveTo>
                  <a:pt x="1020" y="20618"/>
                </a:moveTo>
                <a:lnTo>
                  <a:pt x="1096" y="19636"/>
                </a:lnTo>
                <a:lnTo>
                  <a:pt x="16577" y="19636"/>
                </a:lnTo>
                <a:lnTo>
                  <a:pt x="16653" y="20618"/>
                </a:lnTo>
                <a:cubicBezTo>
                  <a:pt x="16653" y="20618"/>
                  <a:pt x="1020" y="20618"/>
                  <a:pt x="1020" y="20618"/>
                </a:cubicBezTo>
                <a:close/>
                <a:moveTo>
                  <a:pt x="1926" y="8836"/>
                </a:moveTo>
                <a:lnTo>
                  <a:pt x="4909" y="8836"/>
                </a:lnTo>
                <a:lnTo>
                  <a:pt x="4909" y="10936"/>
                </a:lnTo>
                <a:cubicBezTo>
                  <a:pt x="4617" y="11107"/>
                  <a:pt x="4418" y="11419"/>
                  <a:pt x="4418" y="11782"/>
                </a:cubicBezTo>
                <a:cubicBezTo>
                  <a:pt x="4418" y="12325"/>
                  <a:pt x="4858" y="12764"/>
                  <a:pt x="5400" y="12764"/>
                </a:cubicBezTo>
                <a:cubicBezTo>
                  <a:pt x="5942" y="12764"/>
                  <a:pt x="6382" y="12325"/>
                  <a:pt x="6382" y="11782"/>
                </a:cubicBezTo>
                <a:cubicBezTo>
                  <a:pt x="6382" y="11419"/>
                  <a:pt x="6183" y="11107"/>
                  <a:pt x="5891" y="10936"/>
                </a:cubicBezTo>
                <a:lnTo>
                  <a:pt x="5891" y="8836"/>
                </a:lnTo>
                <a:lnTo>
                  <a:pt x="11782" y="8836"/>
                </a:lnTo>
                <a:lnTo>
                  <a:pt x="11782" y="10936"/>
                </a:lnTo>
                <a:cubicBezTo>
                  <a:pt x="11489" y="11107"/>
                  <a:pt x="11291" y="11419"/>
                  <a:pt x="11291" y="11782"/>
                </a:cubicBezTo>
                <a:cubicBezTo>
                  <a:pt x="11291" y="12325"/>
                  <a:pt x="11731" y="12764"/>
                  <a:pt x="12273" y="12764"/>
                </a:cubicBezTo>
                <a:cubicBezTo>
                  <a:pt x="12815" y="12764"/>
                  <a:pt x="13255" y="12325"/>
                  <a:pt x="13255" y="11782"/>
                </a:cubicBezTo>
                <a:cubicBezTo>
                  <a:pt x="13255" y="11419"/>
                  <a:pt x="13056" y="11107"/>
                  <a:pt x="12764" y="10936"/>
                </a:cubicBezTo>
                <a:lnTo>
                  <a:pt x="12764" y="8836"/>
                </a:lnTo>
                <a:lnTo>
                  <a:pt x="15746" y="8836"/>
                </a:lnTo>
                <a:lnTo>
                  <a:pt x="16502" y="18655"/>
                </a:lnTo>
                <a:lnTo>
                  <a:pt x="1172" y="18655"/>
                </a:lnTo>
                <a:cubicBezTo>
                  <a:pt x="1172" y="18655"/>
                  <a:pt x="1926" y="8836"/>
                  <a:pt x="1926" y="8836"/>
                </a:cubicBezTo>
                <a:close/>
                <a:moveTo>
                  <a:pt x="5891" y="6873"/>
                </a:moveTo>
                <a:cubicBezTo>
                  <a:pt x="5891" y="5247"/>
                  <a:pt x="7210" y="3927"/>
                  <a:pt x="8836" y="3927"/>
                </a:cubicBezTo>
                <a:cubicBezTo>
                  <a:pt x="10463" y="3927"/>
                  <a:pt x="11782" y="5247"/>
                  <a:pt x="11782" y="6873"/>
                </a:cubicBezTo>
                <a:lnTo>
                  <a:pt x="11782" y="7855"/>
                </a:lnTo>
                <a:lnTo>
                  <a:pt x="5891" y="7855"/>
                </a:lnTo>
                <a:cubicBezTo>
                  <a:pt x="5891" y="7855"/>
                  <a:pt x="5891" y="6873"/>
                  <a:pt x="5891" y="6873"/>
                </a:cubicBezTo>
                <a:close/>
                <a:moveTo>
                  <a:pt x="17668" y="21045"/>
                </a:moveTo>
                <a:lnTo>
                  <a:pt x="16687" y="8281"/>
                </a:lnTo>
                <a:lnTo>
                  <a:pt x="16678" y="8282"/>
                </a:lnTo>
                <a:cubicBezTo>
                  <a:pt x="16646" y="8042"/>
                  <a:pt x="16448" y="7855"/>
                  <a:pt x="16200" y="7855"/>
                </a:cubicBezTo>
                <a:lnTo>
                  <a:pt x="12764" y="7855"/>
                </a:lnTo>
                <a:lnTo>
                  <a:pt x="12764" y="6873"/>
                </a:lnTo>
                <a:cubicBezTo>
                  <a:pt x="12764" y="4704"/>
                  <a:pt x="11005" y="2945"/>
                  <a:pt x="8836" y="2945"/>
                </a:cubicBezTo>
                <a:cubicBezTo>
                  <a:pt x="6668" y="2945"/>
                  <a:pt x="4909" y="4704"/>
                  <a:pt x="4909" y="6873"/>
                </a:cubicBezTo>
                <a:lnTo>
                  <a:pt x="4909" y="7855"/>
                </a:lnTo>
                <a:lnTo>
                  <a:pt x="1473" y="7855"/>
                </a:lnTo>
                <a:cubicBezTo>
                  <a:pt x="1224" y="7855"/>
                  <a:pt x="1027" y="8042"/>
                  <a:pt x="995" y="8282"/>
                </a:cubicBezTo>
                <a:lnTo>
                  <a:pt x="986" y="8281"/>
                </a:lnTo>
                <a:lnTo>
                  <a:pt x="4" y="21045"/>
                </a:lnTo>
                <a:lnTo>
                  <a:pt x="13" y="21046"/>
                </a:lnTo>
                <a:cubicBezTo>
                  <a:pt x="10" y="21067"/>
                  <a:pt x="0" y="21087"/>
                  <a:pt x="0" y="21109"/>
                </a:cubicBezTo>
                <a:cubicBezTo>
                  <a:pt x="0" y="21380"/>
                  <a:pt x="220" y="21600"/>
                  <a:pt x="491" y="21600"/>
                </a:cubicBezTo>
                <a:lnTo>
                  <a:pt x="17182" y="21600"/>
                </a:lnTo>
                <a:cubicBezTo>
                  <a:pt x="17453" y="21600"/>
                  <a:pt x="17673" y="21380"/>
                  <a:pt x="17673" y="21109"/>
                </a:cubicBezTo>
                <a:cubicBezTo>
                  <a:pt x="17673" y="21087"/>
                  <a:pt x="17663" y="21067"/>
                  <a:pt x="17660" y="21046"/>
                </a:cubicBezTo>
                <a:cubicBezTo>
                  <a:pt x="17660" y="21046"/>
                  <a:pt x="17668" y="21045"/>
                  <a:pt x="17668" y="2104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5" name="Shape 3852"/>
          <p:cNvSpPr/>
          <p:nvPr/>
        </p:nvSpPr>
        <p:spPr>
          <a:xfrm>
            <a:off x="3271167" y="2263616"/>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20618" y="9600"/>
                </a:moveTo>
                <a:lnTo>
                  <a:pt x="982" y="9600"/>
                </a:lnTo>
                <a:lnTo>
                  <a:pt x="982" y="8400"/>
                </a:lnTo>
                <a:lnTo>
                  <a:pt x="20618" y="8400"/>
                </a:lnTo>
                <a:cubicBezTo>
                  <a:pt x="20618" y="8400"/>
                  <a:pt x="20618" y="9600"/>
                  <a:pt x="20618" y="9600"/>
                </a:cubicBezTo>
                <a:close/>
                <a:moveTo>
                  <a:pt x="19006" y="13200"/>
                </a:moveTo>
                <a:lnTo>
                  <a:pt x="15735" y="13200"/>
                </a:lnTo>
                <a:lnTo>
                  <a:pt x="16045" y="10800"/>
                </a:lnTo>
                <a:lnTo>
                  <a:pt x="19419" y="10800"/>
                </a:lnTo>
                <a:cubicBezTo>
                  <a:pt x="19419" y="10800"/>
                  <a:pt x="19006" y="13200"/>
                  <a:pt x="19006" y="13200"/>
                </a:cubicBezTo>
                <a:close/>
                <a:moveTo>
                  <a:pt x="18386" y="16800"/>
                </a:moveTo>
                <a:lnTo>
                  <a:pt x="15270" y="16800"/>
                </a:lnTo>
                <a:lnTo>
                  <a:pt x="15580" y="14400"/>
                </a:lnTo>
                <a:lnTo>
                  <a:pt x="18799" y="14400"/>
                </a:lnTo>
                <a:cubicBezTo>
                  <a:pt x="18799" y="14400"/>
                  <a:pt x="18386" y="16800"/>
                  <a:pt x="18386" y="16800"/>
                </a:cubicBezTo>
                <a:close/>
                <a:moveTo>
                  <a:pt x="17766" y="20400"/>
                </a:moveTo>
                <a:lnTo>
                  <a:pt x="14805" y="20400"/>
                </a:lnTo>
                <a:lnTo>
                  <a:pt x="15115" y="18000"/>
                </a:lnTo>
                <a:lnTo>
                  <a:pt x="18179" y="18000"/>
                </a:lnTo>
                <a:cubicBezTo>
                  <a:pt x="18179" y="18000"/>
                  <a:pt x="17766" y="20400"/>
                  <a:pt x="17766" y="20400"/>
                </a:cubicBezTo>
                <a:close/>
                <a:moveTo>
                  <a:pt x="11291" y="13200"/>
                </a:moveTo>
                <a:lnTo>
                  <a:pt x="11291" y="10800"/>
                </a:lnTo>
                <a:lnTo>
                  <a:pt x="15063" y="10800"/>
                </a:lnTo>
                <a:lnTo>
                  <a:pt x="14753" y="13200"/>
                </a:lnTo>
                <a:cubicBezTo>
                  <a:pt x="14753" y="13200"/>
                  <a:pt x="11291" y="13200"/>
                  <a:pt x="11291" y="13200"/>
                </a:cubicBezTo>
                <a:close/>
                <a:moveTo>
                  <a:pt x="14289" y="16800"/>
                </a:moveTo>
                <a:lnTo>
                  <a:pt x="11291" y="16800"/>
                </a:lnTo>
                <a:lnTo>
                  <a:pt x="11291" y="14400"/>
                </a:lnTo>
                <a:lnTo>
                  <a:pt x="14598" y="14400"/>
                </a:lnTo>
                <a:cubicBezTo>
                  <a:pt x="14598" y="14400"/>
                  <a:pt x="14289" y="16800"/>
                  <a:pt x="14289" y="16800"/>
                </a:cubicBezTo>
                <a:close/>
                <a:moveTo>
                  <a:pt x="13823" y="20400"/>
                </a:moveTo>
                <a:lnTo>
                  <a:pt x="11291" y="20400"/>
                </a:lnTo>
                <a:lnTo>
                  <a:pt x="11291" y="18000"/>
                </a:lnTo>
                <a:lnTo>
                  <a:pt x="14133" y="18000"/>
                </a:lnTo>
                <a:cubicBezTo>
                  <a:pt x="14133" y="18000"/>
                  <a:pt x="13823" y="20400"/>
                  <a:pt x="13823" y="20400"/>
                </a:cubicBezTo>
                <a:close/>
                <a:moveTo>
                  <a:pt x="10309" y="13200"/>
                </a:moveTo>
                <a:lnTo>
                  <a:pt x="6847" y="13200"/>
                </a:lnTo>
                <a:lnTo>
                  <a:pt x="6537" y="10800"/>
                </a:lnTo>
                <a:lnTo>
                  <a:pt x="10309" y="10800"/>
                </a:lnTo>
                <a:cubicBezTo>
                  <a:pt x="10309" y="10800"/>
                  <a:pt x="10309" y="13200"/>
                  <a:pt x="10309" y="13200"/>
                </a:cubicBezTo>
                <a:close/>
                <a:moveTo>
                  <a:pt x="10309" y="16800"/>
                </a:moveTo>
                <a:lnTo>
                  <a:pt x="7311" y="16800"/>
                </a:lnTo>
                <a:lnTo>
                  <a:pt x="7002" y="14400"/>
                </a:lnTo>
                <a:lnTo>
                  <a:pt x="10309" y="14400"/>
                </a:lnTo>
                <a:cubicBezTo>
                  <a:pt x="10309" y="14400"/>
                  <a:pt x="10309" y="16800"/>
                  <a:pt x="10309" y="16800"/>
                </a:cubicBezTo>
                <a:close/>
                <a:moveTo>
                  <a:pt x="10309" y="20400"/>
                </a:moveTo>
                <a:lnTo>
                  <a:pt x="7777" y="20400"/>
                </a:lnTo>
                <a:lnTo>
                  <a:pt x="7467" y="18000"/>
                </a:lnTo>
                <a:lnTo>
                  <a:pt x="10309" y="18000"/>
                </a:lnTo>
                <a:cubicBezTo>
                  <a:pt x="10309" y="18000"/>
                  <a:pt x="10309" y="20400"/>
                  <a:pt x="10309" y="20400"/>
                </a:cubicBezTo>
                <a:close/>
                <a:moveTo>
                  <a:pt x="3834" y="20400"/>
                </a:moveTo>
                <a:lnTo>
                  <a:pt x="3421" y="18000"/>
                </a:lnTo>
                <a:lnTo>
                  <a:pt x="6485" y="18000"/>
                </a:lnTo>
                <a:lnTo>
                  <a:pt x="6795" y="20400"/>
                </a:lnTo>
                <a:cubicBezTo>
                  <a:pt x="6795" y="20400"/>
                  <a:pt x="3834" y="20400"/>
                  <a:pt x="3834" y="20400"/>
                </a:cubicBezTo>
                <a:close/>
                <a:moveTo>
                  <a:pt x="2801" y="14400"/>
                </a:moveTo>
                <a:lnTo>
                  <a:pt x="6020" y="14400"/>
                </a:lnTo>
                <a:lnTo>
                  <a:pt x="6330" y="16800"/>
                </a:lnTo>
                <a:lnTo>
                  <a:pt x="3214" y="16800"/>
                </a:lnTo>
                <a:cubicBezTo>
                  <a:pt x="3214" y="16800"/>
                  <a:pt x="2801" y="14400"/>
                  <a:pt x="2801" y="14400"/>
                </a:cubicBezTo>
                <a:close/>
                <a:moveTo>
                  <a:pt x="2181" y="10800"/>
                </a:moveTo>
                <a:lnTo>
                  <a:pt x="5555" y="10800"/>
                </a:lnTo>
                <a:lnTo>
                  <a:pt x="5865" y="13200"/>
                </a:lnTo>
                <a:lnTo>
                  <a:pt x="2594" y="13200"/>
                </a:lnTo>
                <a:cubicBezTo>
                  <a:pt x="2594" y="13200"/>
                  <a:pt x="2181" y="10800"/>
                  <a:pt x="2181" y="10800"/>
                </a:cubicBezTo>
                <a:close/>
                <a:moveTo>
                  <a:pt x="10800" y="1321"/>
                </a:moveTo>
                <a:lnTo>
                  <a:pt x="17616" y="7200"/>
                </a:lnTo>
                <a:lnTo>
                  <a:pt x="3984" y="7200"/>
                </a:lnTo>
                <a:cubicBezTo>
                  <a:pt x="3984" y="7200"/>
                  <a:pt x="10800" y="1321"/>
                  <a:pt x="10800" y="1321"/>
                </a:cubicBezTo>
                <a:close/>
                <a:moveTo>
                  <a:pt x="20618" y="7200"/>
                </a:moveTo>
                <a:lnTo>
                  <a:pt x="19284" y="7200"/>
                </a:lnTo>
                <a:lnTo>
                  <a:pt x="11157" y="188"/>
                </a:lnTo>
                <a:lnTo>
                  <a:pt x="11155" y="190"/>
                </a:lnTo>
                <a:cubicBezTo>
                  <a:pt x="11066" y="75"/>
                  <a:pt x="10941" y="0"/>
                  <a:pt x="10800" y="0"/>
                </a:cubicBezTo>
                <a:cubicBezTo>
                  <a:pt x="10659" y="0"/>
                  <a:pt x="10534" y="75"/>
                  <a:pt x="10445" y="190"/>
                </a:cubicBezTo>
                <a:lnTo>
                  <a:pt x="10443" y="188"/>
                </a:lnTo>
                <a:lnTo>
                  <a:pt x="2316" y="7200"/>
                </a:lnTo>
                <a:lnTo>
                  <a:pt x="982" y="7200"/>
                </a:lnTo>
                <a:cubicBezTo>
                  <a:pt x="439" y="7200"/>
                  <a:pt x="0" y="7738"/>
                  <a:pt x="0" y="8400"/>
                </a:cubicBezTo>
                <a:lnTo>
                  <a:pt x="0" y="9600"/>
                </a:lnTo>
                <a:cubicBezTo>
                  <a:pt x="0" y="10262"/>
                  <a:pt x="439" y="10800"/>
                  <a:pt x="982" y="10800"/>
                </a:cubicBezTo>
                <a:lnTo>
                  <a:pt x="1178" y="10800"/>
                </a:lnTo>
                <a:lnTo>
                  <a:pt x="2960" y="21145"/>
                </a:lnTo>
                <a:lnTo>
                  <a:pt x="2969" y="21143"/>
                </a:lnTo>
                <a:cubicBezTo>
                  <a:pt x="3023" y="21403"/>
                  <a:pt x="3207" y="21600"/>
                  <a:pt x="3436" y="21600"/>
                </a:cubicBezTo>
                <a:lnTo>
                  <a:pt x="18164" y="21600"/>
                </a:lnTo>
                <a:cubicBezTo>
                  <a:pt x="18393" y="21600"/>
                  <a:pt x="18577" y="21403"/>
                  <a:pt x="18631" y="21143"/>
                </a:cubicBezTo>
                <a:lnTo>
                  <a:pt x="18640" y="21145"/>
                </a:lnTo>
                <a:lnTo>
                  <a:pt x="20422" y="10800"/>
                </a:lnTo>
                <a:lnTo>
                  <a:pt x="20618" y="10800"/>
                </a:lnTo>
                <a:cubicBezTo>
                  <a:pt x="21160" y="10800"/>
                  <a:pt x="21600" y="10262"/>
                  <a:pt x="21600" y="9600"/>
                </a:cubicBezTo>
                <a:lnTo>
                  <a:pt x="21600" y="8400"/>
                </a:lnTo>
                <a:cubicBezTo>
                  <a:pt x="21600" y="7738"/>
                  <a:pt x="21160" y="7200"/>
                  <a:pt x="20618" y="7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6" name="Shape 3853"/>
          <p:cNvSpPr/>
          <p:nvPr/>
        </p:nvSpPr>
        <p:spPr>
          <a:xfrm>
            <a:off x="3670692" y="2254104"/>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2"/>
                </a:lnTo>
                <a:lnTo>
                  <a:pt x="2969" y="21189"/>
                </a:lnTo>
                <a:cubicBezTo>
                  <a:pt x="3023" y="21423"/>
                  <a:pt x="3207" y="21600"/>
                  <a:pt x="3436" y="21600"/>
                </a:cubicBezTo>
                <a:lnTo>
                  <a:pt x="18164" y="21600"/>
                </a:lnTo>
                <a:cubicBezTo>
                  <a:pt x="18393" y="21600"/>
                  <a:pt x="18577" y="21423"/>
                  <a:pt x="18631" y="21189"/>
                </a:cubicBezTo>
                <a:lnTo>
                  <a:pt x="18640" y="21192"/>
                </a:lnTo>
                <a:lnTo>
                  <a:pt x="20422" y="11880"/>
                </a:lnTo>
                <a:lnTo>
                  <a:pt x="20618" y="11880"/>
                </a:lnTo>
                <a:cubicBezTo>
                  <a:pt x="21160" y="11880"/>
                  <a:pt x="21600" y="11397"/>
                  <a:pt x="21600" y="10800"/>
                </a:cubicBezTo>
                <a:lnTo>
                  <a:pt x="21600" y="9720"/>
                </a:lnTo>
                <a:cubicBezTo>
                  <a:pt x="21600" y="9124"/>
                  <a:pt x="21160" y="8640"/>
                  <a:pt x="20618" y="8640"/>
                </a:cubicBezTo>
                <a:moveTo>
                  <a:pt x="10453" y="7403"/>
                </a:moveTo>
                <a:cubicBezTo>
                  <a:pt x="10542" y="7500"/>
                  <a:pt x="10665" y="7560"/>
                  <a:pt x="10800" y="7560"/>
                </a:cubicBezTo>
                <a:cubicBezTo>
                  <a:pt x="10936" y="7560"/>
                  <a:pt x="11058" y="7500"/>
                  <a:pt x="11147" y="7403"/>
                </a:cubicBezTo>
                <a:lnTo>
                  <a:pt x="13111" y="5243"/>
                </a:lnTo>
                <a:cubicBezTo>
                  <a:pt x="13200" y="5144"/>
                  <a:pt x="13255" y="5009"/>
                  <a:pt x="13255" y="4860"/>
                </a:cubicBezTo>
                <a:cubicBezTo>
                  <a:pt x="13255" y="4563"/>
                  <a:pt x="13035" y="4320"/>
                  <a:pt x="12764" y="4320"/>
                </a:cubicBezTo>
                <a:cubicBezTo>
                  <a:pt x="12628" y="4320"/>
                  <a:pt x="12506" y="4381"/>
                  <a:pt x="12417" y="4478"/>
                </a:cubicBezTo>
                <a:lnTo>
                  <a:pt x="11291" y="5716"/>
                </a:lnTo>
                <a:lnTo>
                  <a:pt x="11291" y="540"/>
                </a:lnTo>
                <a:cubicBezTo>
                  <a:pt x="11291" y="243"/>
                  <a:pt x="11071" y="0"/>
                  <a:pt x="10800" y="0"/>
                </a:cubicBezTo>
                <a:cubicBezTo>
                  <a:pt x="10529" y="0"/>
                  <a:pt x="10309" y="243"/>
                  <a:pt x="10309" y="540"/>
                </a:cubicBezTo>
                <a:lnTo>
                  <a:pt x="10309" y="5716"/>
                </a:lnTo>
                <a:lnTo>
                  <a:pt x="9183" y="4478"/>
                </a:lnTo>
                <a:cubicBezTo>
                  <a:pt x="9095" y="4381"/>
                  <a:pt x="8972" y="4320"/>
                  <a:pt x="8836" y="4320"/>
                </a:cubicBezTo>
                <a:cubicBezTo>
                  <a:pt x="8565" y="4320"/>
                  <a:pt x="8345" y="4563"/>
                  <a:pt x="8345" y="4860"/>
                </a:cubicBezTo>
                <a:cubicBezTo>
                  <a:pt x="8345" y="5009"/>
                  <a:pt x="8400" y="5144"/>
                  <a:pt x="8489" y="5243"/>
                </a:cubicBezTo>
                <a:cubicBezTo>
                  <a:pt x="8489" y="5243"/>
                  <a:pt x="10453" y="7403"/>
                  <a:pt x="10453" y="740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7" name="Shape 3854"/>
          <p:cNvSpPr/>
          <p:nvPr/>
        </p:nvSpPr>
        <p:spPr>
          <a:xfrm>
            <a:off x="4070217" y="2254104"/>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7"/>
                  <a:pt x="440" y="11880"/>
                  <a:pt x="982" y="11880"/>
                </a:cubicBezTo>
                <a:lnTo>
                  <a:pt x="1178" y="11880"/>
                </a:lnTo>
                <a:lnTo>
                  <a:pt x="2960" y="21192"/>
                </a:lnTo>
                <a:lnTo>
                  <a:pt x="2969" y="21189"/>
                </a:lnTo>
                <a:cubicBezTo>
                  <a:pt x="3023" y="21423"/>
                  <a:pt x="3207" y="21600"/>
                  <a:pt x="3436" y="21600"/>
                </a:cubicBezTo>
                <a:lnTo>
                  <a:pt x="18164" y="21600"/>
                </a:lnTo>
                <a:cubicBezTo>
                  <a:pt x="18393" y="21600"/>
                  <a:pt x="18577" y="21423"/>
                  <a:pt x="18631" y="21189"/>
                </a:cubicBezTo>
                <a:lnTo>
                  <a:pt x="18640" y="21192"/>
                </a:lnTo>
                <a:lnTo>
                  <a:pt x="20422" y="11880"/>
                </a:lnTo>
                <a:lnTo>
                  <a:pt x="20618" y="11880"/>
                </a:lnTo>
                <a:cubicBezTo>
                  <a:pt x="21160" y="11880"/>
                  <a:pt x="21600" y="11397"/>
                  <a:pt x="21600" y="10800"/>
                </a:cubicBezTo>
                <a:lnTo>
                  <a:pt x="21600" y="9720"/>
                </a:lnTo>
                <a:cubicBezTo>
                  <a:pt x="21600" y="9124"/>
                  <a:pt x="21160" y="8640"/>
                  <a:pt x="20618" y="8640"/>
                </a:cubicBezTo>
                <a:moveTo>
                  <a:pt x="8836" y="3240"/>
                </a:moveTo>
                <a:cubicBezTo>
                  <a:pt x="8972" y="3240"/>
                  <a:pt x="9095" y="3180"/>
                  <a:pt x="9183" y="3082"/>
                </a:cubicBezTo>
                <a:lnTo>
                  <a:pt x="10309" y="1844"/>
                </a:lnTo>
                <a:lnTo>
                  <a:pt x="10309" y="7020"/>
                </a:lnTo>
                <a:cubicBezTo>
                  <a:pt x="10309" y="7318"/>
                  <a:pt x="10529" y="7560"/>
                  <a:pt x="10800" y="7560"/>
                </a:cubicBezTo>
                <a:cubicBezTo>
                  <a:pt x="11071" y="7560"/>
                  <a:pt x="11291" y="7318"/>
                  <a:pt x="11291" y="7020"/>
                </a:cubicBezTo>
                <a:lnTo>
                  <a:pt x="11291" y="1844"/>
                </a:lnTo>
                <a:lnTo>
                  <a:pt x="12417" y="3082"/>
                </a:lnTo>
                <a:cubicBezTo>
                  <a:pt x="12505" y="3180"/>
                  <a:pt x="12628" y="3240"/>
                  <a:pt x="12764" y="3240"/>
                </a:cubicBezTo>
                <a:cubicBezTo>
                  <a:pt x="13035" y="3240"/>
                  <a:pt x="13255" y="2998"/>
                  <a:pt x="13255" y="2700"/>
                </a:cubicBezTo>
                <a:cubicBezTo>
                  <a:pt x="13255" y="2551"/>
                  <a:pt x="13199" y="2416"/>
                  <a:pt x="13111" y="2318"/>
                </a:cubicBezTo>
                <a:lnTo>
                  <a:pt x="11147" y="158"/>
                </a:lnTo>
                <a:cubicBezTo>
                  <a:pt x="11058" y="61"/>
                  <a:pt x="10936" y="0"/>
                  <a:pt x="10800" y="0"/>
                </a:cubicBezTo>
                <a:cubicBezTo>
                  <a:pt x="10664" y="0"/>
                  <a:pt x="10542" y="60"/>
                  <a:pt x="10453" y="158"/>
                </a:cubicBezTo>
                <a:lnTo>
                  <a:pt x="8489" y="2318"/>
                </a:lnTo>
                <a:cubicBezTo>
                  <a:pt x="8400" y="2416"/>
                  <a:pt x="8345" y="2551"/>
                  <a:pt x="8345" y="2700"/>
                </a:cubicBezTo>
                <a:cubicBezTo>
                  <a:pt x="8345" y="2998"/>
                  <a:pt x="8565" y="3240"/>
                  <a:pt x="8836" y="32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8" name="Shape 3855"/>
          <p:cNvSpPr/>
          <p:nvPr/>
        </p:nvSpPr>
        <p:spPr>
          <a:xfrm>
            <a:off x="474494" y="2653628"/>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507" y="3082"/>
                </a:moveTo>
                <a:lnTo>
                  <a:pt x="7507" y="3082"/>
                </a:lnTo>
                <a:lnTo>
                  <a:pt x="9471" y="5242"/>
                </a:lnTo>
                <a:cubicBezTo>
                  <a:pt x="9560" y="5340"/>
                  <a:pt x="9683" y="5400"/>
                  <a:pt x="9818" y="5400"/>
                </a:cubicBezTo>
                <a:cubicBezTo>
                  <a:pt x="10089" y="5400"/>
                  <a:pt x="10309" y="5158"/>
                  <a:pt x="10309" y="4860"/>
                </a:cubicBezTo>
                <a:cubicBezTo>
                  <a:pt x="10309" y="4711"/>
                  <a:pt x="10254" y="4576"/>
                  <a:pt x="10165" y="4478"/>
                </a:cubicBezTo>
                <a:lnTo>
                  <a:pt x="9040" y="3240"/>
                </a:lnTo>
                <a:lnTo>
                  <a:pt x="13745" y="3240"/>
                </a:lnTo>
                <a:lnTo>
                  <a:pt x="13745" y="3240"/>
                </a:lnTo>
                <a:cubicBezTo>
                  <a:pt x="14016" y="3240"/>
                  <a:pt x="14236" y="2998"/>
                  <a:pt x="14236" y="2700"/>
                </a:cubicBezTo>
                <a:cubicBezTo>
                  <a:pt x="14236" y="2402"/>
                  <a:pt x="14016" y="2160"/>
                  <a:pt x="13745" y="2160"/>
                </a:cubicBezTo>
                <a:lnTo>
                  <a:pt x="9040" y="2160"/>
                </a:lnTo>
                <a:lnTo>
                  <a:pt x="10165" y="922"/>
                </a:lnTo>
                <a:cubicBezTo>
                  <a:pt x="10254" y="824"/>
                  <a:pt x="10309" y="689"/>
                  <a:pt x="10309" y="540"/>
                </a:cubicBezTo>
                <a:cubicBezTo>
                  <a:pt x="10309" y="242"/>
                  <a:pt x="10089" y="0"/>
                  <a:pt x="9818" y="0"/>
                </a:cubicBezTo>
                <a:cubicBezTo>
                  <a:pt x="9683" y="0"/>
                  <a:pt x="9560" y="61"/>
                  <a:pt x="9471" y="158"/>
                </a:cubicBezTo>
                <a:lnTo>
                  <a:pt x="7507" y="2318"/>
                </a:lnTo>
                <a:lnTo>
                  <a:pt x="7507" y="2318"/>
                </a:lnTo>
                <a:cubicBezTo>
                  <a:pt x="7419" y="2416"/>
                  <a:pt x="7364" y="2551"/>
                  <a:pt x="7364" y="2700"/>
                </a:cubicBezTo>
                <a:cubicBezTo>
                  <a:pt x="7364" y="2849"/>
                  <a:pt x="7419" y="2984"/>
                  <a:pt x="7507" y="30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59" name="Shape 3856"/>
          <p:cNvSpPr/>
          <p:nvPr/>
        </p:nvSpPr>
        <p:spPr>
          <a:xfrm>
            <a:off x="874019" y="2653628"/>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7855" y="3240"/>
                </a:moveTo>
                <a:lnTo>
                  <a:pt x="7855" y="3240"/>
                </a:lnTo>
                <a:lnTo>
                  <a:pt x="12560" y="3240"/>
                </a:lnTo>
                <a:lnTo>
                  <a:pt x="11435" y="4478"/>
                </a:lnTo>
                <a:cubicBezTo>
                  <a:pt x="11346" y="4576"/>
                  <a:pt x="11291" y="4711"/>
                  <a:pt x="11291" y="4860"/>
                </a:cubicBezTo>
                <a:cubicBezTo>
                  <a:pt x="11291" y="5158"/>
                  <a:pt x="11511" y="5400"/>
                  <a:pt x="11782" y="5400"/>
                </a:cubicBezTo>
                <a:cubicBezTo>
                  <a:pt x="11917" y="5400"/>
                  <a:pt x="12040" y="5340"/>
                  <a:pt x="12129" y="5242"/>
                </a:cubicBezTo>
                <a:lnTo>
                  <a:pt x="14093" y="3082"/>
                </a:lnTo>
                <a:cubicBezTo>
                  <a:pt x="14181" y="2984"/>
                  <a:pt x="14236" y="2849"/>
                  <a:pt x="14236" y="2700"/>
                </a:cubicBezTo>
                <a:cubicBezTo>
                  <a:pt x="14236" y="2551"/>
                  <a:pt x="14181" y="2416"/>
                  <a:pt x="14093" y="2318"/>
                </a:cubicBezTo>
                <a:lnTo>
                  <a:pt x="12129" y="158"/>
                </a:lnTo>
                <a:cubicBezTo>
                  <a:pt x="12040" y="61"/>
                  <a:pt x="11917" y="0"/>
                  <a:pt x="11782" y="0"/>
                </a:cubicBezTo>
                <a:cubicBezTo>
                  <a:pt x="11511" y="0"/>
                  <a:pt x="11291" y="242"/>
                  <a:pt x="11291" y="540"/>
                </a:cubicBezTo>
                <a:cubicBezTo>
                  <a:pt x="11291" y="689"/>
                  <a:pt x="11346" y="824"/>
                  <a:pt x="11435" y="922"/>
                </a:cubicBezTo>
                <a:lnTo>
                  <a:pt x="12560" y="2160"/>
                </a:lnTo>
                <a:lnTo>
                  <a:pt x="7855" y="2160"/>
                </a:lnTo>
                <a:cubicBezTo>
                  <a:pt x="7584" y="2160"/>
                  <a:pt x="7364" y="2402"/>
                  <a:pt x="7364" y="2700"/>
                </a:cubicBezTo>
                <a:cubicBezTo>
                  <a:pt x="7364" y="2998"/>
                  <a:pt x="7584" y="3240"/>
                  <a:pt x="7855" y="32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0" name="Shape 3857"/>
          <p:cNvSpPr/>
          <p:nvPr/>
        </p:nvSpPr>
        <p:spPr>
          <a:xfrm>
            <a:off x="1273543" y="2653628"/>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10800"/>
                </a:moveTo>
                <a:lnTo>
                  <a:pt x="982" y="10800"/>
                </a:lnTo>
                <a:lnTo>
                  <a:pt x="982" y="9720"/>
                </a:lnTo>
                <a:lnTo>
                  <a:pt x="20618" y="9720"/>
                </a:lnTo>
                <a:cubicBezTo>
                  <a:pt x="20618" y="9720"/>
                  <a:pt x="20618" y="10800"/>
                  <a:pt x="20618" y="10800"/>
                </a:cubicBezTo>
                <a:close/>
                <a:moveTo>
                  <a:pt x="19006" y="14040"/>
                </a:moveTo>
                <a:lnTo>
                  <a:pt x="15735" y="14040"/>
                </a:lnTo>
                <a:lnTo>
                  <a:pt x="16045" y="11880"/>
                </a:lnTo>
                <a:lnTo>
                  <a:pt x="19419" y="11880"/>
                </a:lnTo>
                <a:cubicBezTo>
                  <a:pt x="19419" y="11880"/>
                  <a:pt x="19006" y="14040"/>
                  <a:pt x="19006" y="14040"/>
                </a:cubicBezTo>
                <a:close/>
                <a:moveTo>
                  <a:pt x="18386" y="17280"/>
                </a:moveTo>
                <a:lnTo>
                  <a:pt x="15270" y="17280"/>
                </a:lnTo>
                <a:lnTo>
                  <a:pt x="15580" y="15120"/>
                </a:lnTo>
                <a:lnTo>
                  <a:pt x="18799" y="15120"/>
                </a:lnTo>
                <a:cubicBezTo>
                  <a:pt x="18799" y="15120"/>
                  <a:pt x="18386" y="17280"/>
                  <a:pt x="18386" y="17280"/>
                </a:cubicBezTo>
                <a:close/>
                <a:moveTo>
                  <a:pt x="17766" y="20520"/>
                </a:moveTo>
                <a:lnTo>
                  <a:pt x="14805" y="20520"/>
                </a:lnTo>
                <a:lnTo>
                  <a:pt x="15115" y="18360"/>
                </a:lnTo>
                <a:lnTo>
                  <a:pt x="18179" y="18360"/>
                </a:lnTo>
                <a:cubicBezTo>
                  <a:pt x="18179" y="18360"/>
                  <a:pt x="17766" y="20520"/>
                  <a:pt x="17766" y="20520"/>
                </a:cubicBezTo>
                <a:close/>
                <a:moveTo>
                  <a:pt x="11291" y="14040"/>
                </a:moveTo>
                <a:lnTo>
                  <a:pt x="11291" y="11880"/>
                </a:lnTo>
                <a:lnTo>
                  <a:pt x="15063" y="11880"/>
                </a:lnTo>
                <a:lnTo>
                  <a:pt x="14753" y="14040"/>
                </a:lnTo>
                <a:cubicBezTo>
                  <a:pt x="14753" y="14040"/>
                  <a:pt x="11291" y="14040"/>
                  <a:pt x="11291" y="14040"/>
                </a:cubicBezTo>
                <a:close/>
                <a:moveTo>
                  <a:pt x="14288" y="17280"/>
                </a:moveTo>
                <a:lnTo>
                  <a:pt x="11291" y="17280"/>
                </a:lnTo>
                <a:lnTo>
                  <a:pt x="11291" y="15120"/>
                </a:lnTo>
                <a:lnTo>
                  <a:pt x="14598" y="15120"/>
                </a:lnTo>
                <a:cubicBezTo>
                  <a:pt x="14598" y="15120"/>
                  <a:pt x="14288" y="17280"/>
                  <a:pt x="14288" y="17280"/>
                </a:cubicBezTo>
                <a:close/>
                <a:moveTo>
                  <a:pt x="13823" y="20520"/>
                </a:moveTo>
                <a:lnTo>
                  <a:pt x="11291" y="20520"/>
                </a:lnTo>
                <a:lnTo>
                  <a:pt x="11291" y="18360"/>
                </a:lnTo>
                <a:lnTo>
                  <a:pt x="14133" y="18360"/>
                </a:lnTo>
                <a:cubicBezTo>
                  <a:pt x="14133" y="18360"/>
                  <a:pt x="13823" y="20520"/>
                  <a:pt x="13823" y="20520"/>
                </a:cubicBezTo>
                <a:close/>
                <a:moveTo>
                  <a:pt x="10309" y="14040"/>
                </a:moveTo>
                <a:lnTo>
                  <a:pt x="6847" y="14040"/>
                </a:lnTo>
                <a:lnTo>
                  <a:pt x="6537" y="11880"/>
                </a:lnTo>
                <a:lnTo>
                  <a:pt x="10309" y="11880"/>
                </a:lnTo>
                <a:cubicBezTo>
                  <a:pt x="10309" y="11880"/>
                  <a:pt x="10309" y="14040"/>
                  <a:pt x="10309" y="14040"/>
                </a:cubicBezTo>
                <a:close/>
                <a:moveTo>
                  <a:pt x="10309" y="17280"/>
                </a:moveTo>
                <a:lnTo>
                  <a:pt x="7312" y="17280"/>
                </a:lnTo>
                <a:lnTo>
                  <a:pt x="7002" y="15120"/>
                </a:lnTo>
                <a:lnTo>
                  <a:pt x="10309" y="15120"/>
                </a:lnTo>
                <a:cubicBezTo>
                  <a:pt x="10309" y="15120"/>
                  <a:pt x="10309" y="17280"/>
                  <a:pt x="10309" y="17280"/>
                </a:cubicBezTo>
                <a:close/>
                <a:moveTo>
                  <a:pt x="10309" y="20520"/>
                </a:moveTo>
                <a:lnTo>
                  <a:pt x="7777" y="20520"/>
                </a:lnTo>
                <a:lnTo>
                  <a:pt x="7467" y="18360"/>
                </a:lnTo>
                <a:lnTo>
                  <a:pt x="10309" y="18360"/>
                </a:lnTo>
                <a:cubicBezTo>
                  <a:pt x="10309" y="18360"/>
                  <a:pt x="10309" y="20520"/>
                  <a:pt x="10309" y="20520"/>
                </a:cubicBezTo>
                <a:close/>
                <a:moveTo>
                  <a:pt x="3834" y="20520"/>
                </a:moveTo>
                <a:lnTo>
                  <a:pt x="3421" y="18360"/>
                </a:lnTo>
                <a:lnTo>
                  <a:pt x="6485" y="18360"/>
                </a:lnTo>
                <a:lnTo>
                  <a:pt x="6795" y="20520"/>
                </a:lnTo>
                <a:cubicBezTo>
                  <a:pt x="6795" y="20520"/>
                  <a:pt x="3834" y="20520"/>
                  <a:pt x="3834" y="20520"/>
                </a:cubicBezTo>
                <a:close/>
                <a:moveTo>
                  <a:pt x="2801" y="15120"/>
                </a:moveTo>
                <a:lnTo>
                  <a:pt x="6020" y="15120"/>
                </a:lnTo>
                <a:lnTo>
                  <a:pt x="6330" y="17280"/>
                </a:lnTo>
                <a:lnTo>
                  <a:pt x="3214" y="17280"/>
                </a:lnTo>
                <a:cubicBezTo>
                  <a:pt x="3214" y="17280"/>
                  <a:pt x="2801" y="15120"/>
                  <a:pt x="2801" y="15120"/>
                </a:cubicBezTo>
                <a:close/>
                <a:moveTo>
                  <a:pt x="2181" y="11880"/>
                </a:moveTo>
                <a:lnTo>
                  <a:pt x="5555" y="11880"/>
                </a:lnTo>
                <a:lnTo>
                  <a:pt x="5865" y="14040"/>
                </a:lnTo>
                <a:lnTo>
                  <a:pt x="2594" y="14040"/>
                </a:lnTo>
                <a:cubicBezTo>
                  <a:pt x="2594" y="14040"/>
                  <a:pt x="2181" y="11880"/>
                  <a:pt x="2181" y="11880"/>
                </a:cubicBezTo>
                <a:close/>
                <a:moveTo>
                  <a:pt x="20618" y="8640"/>
                </a:moveTo>
                <a:lnTo>
                  <a:pt x="982" y="8640"/>
                </a:lnTo>
                <a:cubicBezTo>
                  <a:pt x="440" y="8640"/>
                  <a:pt x="0" y="9124"/>
                  <a:pt x="0" y="9720"/>
                </a:cubicBezTo>
                <a:lnTo>
                  <a:pt x="0" y="10800"/>
                </a:lnTo>
                <a:cubicBezTo>
                  <a:pt x="0" y="11396"/>
                  <a:pt x="440" y="11880"/>
                  <a:pt x="982" y="11880"/>
                </a:cubicBezTo>
                <a:lnTo>
                  <a:pt x="1178" y="11880"/>
                </a:lnTo>
                <a:lnTo>
                  <a:pt x="2960" y="21191"/>
                </a:lnTo>
                <a:lnTo>
                  <a:pt x="2969" y="21189"/>
                </a:lnTo>
                <a:cubicBezTo>
                  <a:pt x="3023" y="21423"/>
                  <a:pt x="3207" y="21600"/>
                  <a:pt x="3436" y="21600"/>
                </a:cubicBezTo>
                <a:lnTo>
                  <a:pt x="18164" y="21600"/>
                </a:lnTo>
                <a:cubicBezTo>
                  <a:pt x="18393" y="21600"/>
                  <a:pt x="18577" y="21423"/>
                  <a:pt x="18631" y="21189"/>
                </a:cubicBezTo>
                <a:lnTo>
                  <a:pt x="18640" y="21191"/>
                </a:lnTo>
                <a:lnTo>
                  <a:pt x="20422" y="11880"/>
                </a:lnTo>
                <a:lnTo>
                  <a:pt x="20618" y="11880"/>
                </a:lnTo>
                <a:cubicBezTo>
                  <a:pt x="21160" y="11880"/>
                  <a:pt x="21600" y="11396"/>
                  <a:pt x="21600" y="10800"/>
                </a:cubicBezTo>
                <a:lnTo>
                  <a:pt x="21600" y="9720"/>
                </a:lnTo>
                <a:cubicBezTo>
                  <a:pt x="21600" y="9124"/>
                  <a:pt x="21160" y="8640"/>
                  <a:pt x="20618" y="8640"/>
                </a:cubicBezTo>
                <a:moveTo>
                  <a:pt x="8345" y="3780"/>
                </a:moveTo>
                <a:lnTo>
                  <a:pt x="10309" y="3780"/>
                </a:lnTo>
                <a:lnTo>
                  <a:pt x="10309" y="5940"/>
                </a:lnTo>
                <a:cubicBezTo>
                  <a:pt x="10309" y="6238"/>
                  <a:pt x="10529" y="6480"/>
                  <a:pt x="10800" y="6480"/>
                </a:cubicBezTo>
                <a:cubicBezTo>
                  <a:pt x="11071" y="6480"/>
                  <a:pt x="11291" y="6238"/>
                  <a:pt x="11291" y="5940"/>
                </a:cubicBezTo>
                <a:lnTo>
                  <a:pt x="11291" y="3780"/>
                </a:lnTo>
                <a:lnTo>
                  <a:pt x="13255" y="3780"/>
                </a:lnTo>
                <a:cubicBezTo>
                  <a:pt x="13525" y="3780"/>
                  <a:pt x="13745" y="3538"/>
                  <a:pt x="13745" y="3240"/>
                </a:cubicBezTo>
                <a:cubicBezTo>
                  <a:pt x="13745" y="2942"/>
                  <a:pt x="13525" y="2700"/>
                  <a:pt x="13255" y="2700"/>
                </a:cubicBezTo>
                <a:lnTo>
                  <a:pt x="11291" y="2700"/>
                </a:lnTo>
                <a:lnTo>
                  <a:pt x="11291" y="540"/>
                </a:lnTo>
                <a:cubicBezTo>
                  <a:pt x="11291" y="242"/>
                  <a:pt x="11071" y="0"/>
                  <a:pt x="10800" y="0"/>
                </a:cubicBezTo>
                <a:cubicBezTo>
                  <a:pt x="10529" y="0"/>
                  <a:pt x="10309" y="242"/>
                  <a:pt x="10309" y="540"/>
                </a:cubicBezTo>
                <a:lnTo>
                  <a:pt x="10309" y="2700"/>
                </a:lnTo>
                <a:lnTo>
                  <a:pt x="8345" y="2700"/>
                </a:lnTo>
                <a:cubicBezTo>
                  <a:pt x="8075" y="2700"/>
                  <a:pt x="7855" y="2942"/>
                  <a:pt x="7855" y="3240"/>
                </a:cubicBezTo>
                <a:cubicBezTo>
                  <a:pt x="7855" y="3538"/>
                  <a:pt x="8075" y="3780"/>
                  <a:pt x="8345" y="378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1" name="Shape 3858"/>
          <p:cNvSpPr/>
          <p:nvPr/>
        </p:nvSpPr>
        <p:spPr>
          <a:xfrm>
            <a:off x="1673068" y="2667896"/>
            <a:ext cx="209275" cy="166469"/>
          </a:xfrm>
          <a:custGeom>
            <a:avLst/>
            <a:gdLst/>
            <a:ahLst/>
            <a:cxnLst>
              <a:cxn ang="0">
                <a:pos x="wd2" y="hd2"/>
              </a:cxn>
              <a:cxn ang="5400000">
                <a:pos x="wd2" y="hd2"/>
              </a:cxn>
              <a:cxn ang="10800000">
                <a:pos x="wd2" y="hd2"/>
              </a:cxn>
              <a:cxn ang="16200000">
                <a:pos x="wd2" y="hd2"/>
              </a:cxn>
            </a:cxnLst>
            <a:rect l="0" t="0" r="r" b="b"/>
            <a:pathLst>
              <a:path w="21600" h="21600" extrusionOk="0">
                <a:moveTo>
                  <a:pt x="20618" y="9257"/>
                </a:moveTo>
                <a:lnTo>
                  <a:pt x="982" y="9257"/>
                </a:lnTo>
                <a:lnTo>
                  <a:pt x="982" y="8023"/>
                </a:lnTo>
                <a:lnTo>
                  <a:pt x="20618" y="8023"/>
                </a:lnTo>
                <a:cubicBezTo>
                  <a:pt x="20618" y="8023"/>
                  <a:pt x="20618" y="9257"/>
                  <a:pt x="20618" y="9257"/>
                </a:cubicBezTo>
                <a:close/>
                <a:moveTo>
                  <a:pt x="19006" y="12960"/>
                </a:moveTo>
                <a:lnTo>
                  <a:pt x="15735" y="12960"/>
                </a:lnTo>
                <a:lnTo>
                  <a:pt x="16045" y="10491"/>
                </a:lnTo>
                <a:lnTo>
                  <a:pt x="19419" y="10491"/>
                </a:lnTo>
                <a:cubicBezTo>
                  <a:pt x="19419" y="10491"/>
                  <a:pt x="19006" y="12960"/>
                  <a:pt x="19006" y="12960"/>
                </a:cubicBezTo>
                <a:close/>
                <a:moveTo>
                  <a:pt x="18386" y="16663"/>
                </a:moveTo>
                <a:lnTo>
                  <a:pt x="15270" y="16663"/>
                </a:lnTo>
                <a:lnTo>
                  <a:pt x="15580" y="14194"/>
                </a:lnTo>
                <a:lnTo>
                  <a:pt x="18799" y="14194"/>
                </a:lnTo>
                <a:cubicBezTo>
                  <a:pt x="18799" y="14194"/>
                  <a:pt x="18386" y="16663"/>
                  <a:pt x="18386" y="16663"/>
                </a:cubicBezTo>
                <a:close/>
                <a:moveTo>
                  <a:pt x="17765" y="20366"/>
                </a:moveTo>
                <a:lnTo>
                  <a:pt x="14805" y="20366"/>
                </a:lnTo>
                <a:lnTo>
                  <a:pt x="15115" y="17897"/>
                </a:lnTo>
                <a:lnTo>
                  <a:pt x="18179" y="17897"/>
                </a:lnTo>
                <a:cubicBezTo>
                  <a:pt x="18179" y="17897"/>
                  <a:pt x="17765" y="20366"/>
                  <a:pt x="17765" y="20366"/>
                </a:cubicBezTo>
                <a:close/>
                <a:moveTo>
                  <a:pt x="11291" y="12960"/>
                </a:moveTo>
                <a:lnTo>
                  <a:pt x="11291" y="10491"/>
                </a:lnTo>
                <a:lnTo>
                  <a:pt x="15063" y="10491"/>
                </a:lnTo>
                <a:lnTo>
                  <a:pt x="14753" y="12960"/>
                </a:lnTo>
                <a:cubicBezTo>
                  <a:pt x="14753" y="12960"/>
                  <a:pt x="11291" y="12960"/>
                  <a:pt x="11291" y="12960"/>
                </a:cubicBezTo>
                <a:close/>
                <a:moveTo>
                  <a:pt x="14288" y="16663"/>
                </a:moveTo>
                <a:lnTo>
                  <a:pt x="11291" y="16663"/>
                </a:lnTo>
                <a:lnTo>
                  <a:pt x="11291" y="14194"/>
                </a:lnTo>
                <a:lnTo>
                  <a:pt x="14598" y="14194"/>
                </a:lnTo>
                <a:cubicBezTo>
                  <a:pt x="14598" y="14194"/>
                  <a:pt x="14288" y="16663"/>
                  <a:pt x="14288" y="16663"/>
                </a:cubicBezTo>
                <a:close/>
                <a:moveTo>
                  <a:pt x="13823" y="20366"/>
                </a:moveTo>
                <a:lnTo>
                  <a:pt x="11291" y="20366"/>
                </a:lnTo>
                <a:lnTo>
                  <a:pt x="11291" y="17897"/>
                </a:lnTo>
                <a:lnTo>
                  <a:pt x="14133" y="17897"/>
                </a:lnTo>
                <a:cubicBezTo>
                  <a:pt x="14133" y="17897"/>
                  <a:pt x="13823" y="20366"/>
                  <a:pt x="13823" y="20366"/>
                </a:cubicBezTo>
                <a:close/>
                <a:moveTo>
                  <a:pt x="10309" y="12960"/>
                </a:moveTo>
                <a:lnTo>
                  <a:pt x="6847" y="12960"/>
                </a:lnTo>
                <a:lnTo>
                  <a:pt x="6537" y="10491"/>
                </a:lnTo>
                <a:lnTo>
                  <a:pt x="10309" y="10491"/>
                </a:lnTo>
                <a:cubicBezTo>
                  <a:pt x="10309" y="10491"/>
                  <a:pt x="10309" y="12960"/>
                  <a:pt x="10309" y="12960"/>
                </a:cubicBezTo>
                <a:close/>
                <a:moveTo>
                  <a:pt x="10309" y="16663"/>
                </a:moveTo>
                <a:lnTo>
                  <a:pt x="7312" y="16663"/>
                </a:lnTo>
                <a:lnTo>
                  <a:pt x="7002" y="14194"/>
                </a:lnTo>
                <a:lnTo>
                  <a:pt x="10309" y="14194"/>
                </a:lnTo>
                <a:cubicBezTo>
                  <a:pt x="10309" y="14194"/>
                  <a:pt x="10309" y="16663"/>
                  <a:pt x="10309" y="16663"/>
                </a:cubicBezTo>
                <a:close/>
                <a:moveTo>
                  <a:pt x="10309" y="20366"/>
                </a:moveTo>
                <a:lnTo>
                  <a:pt x="7777" y="20366"/>
                </a:lnTo>
                <a:lnTo>
                  <a:pt x="7467" y="17897"/>
                </a:lnTo>
                <a:lnTo>
                  <a:pt x="10309" y="17897"/>
                </a:lnTo>
                <a:cubicBezTo>
                  <a:pt x="10309" y="17897"/>
                  <a:pt x="10309" y="20366"/>
                  <a:pt x="10309" y="20366"/>
                </a:cubicBezTo>
                <a:close/>
                <a:moveTo>
                  <a:pt x="3834" y="20366"/>
                </a:moveTo>
                <a:lnTo>
                  <a:pt x="3421" y="17897"/>
                </a:lnTo>
                <a:lnTo>
                  <a:pt x="6485" y="17897"/>
                </a:lnTo>
                <a:lnTo>
                  <a:pt x="6795" y="20366"/>
                </a:lnTo>
                <a:cubicBezTo>
                  <a:pt x="6795" y="20366"/>
                  <a:pt x="3834" y="20366"/>
                  <a:pt x="3834" y="20366"/>
                </a:cubicBezTo>
                <a:close/>
                <a:moveTo>
                  <a:pt x="2801" y="14194"/>
                </a:moveTo>
                <a:lnTo>
                  <a:pt x="6020" y="14194"/>
                </a:lnTo>
                <a:lnTo>
                  <a:pt x="6330" y="16663"/>
                </a:lnTo>
                <a:lnTo>
                  <a:pt x="3214" y="16663"/>
                </a:lnTo>
                <a:cubicBezTo>
                  <a:pt x="3214" y="16663"/>
                  <a:pt x="2801" y="14194"/>
                  <a:pt x="2801" y="14194"/>
                </a:cubicBezTo>
                <a:close/>
                <a:moveTo>
                  <a:pt x="2181" y="10491"/>
                </a:moveTo>
                <a:lnTo>
                  <a:pt x="5555" y="10491"/>
                </a:lnTo>
                <a:lnTo>
                  <a:pt x="5865" y="12960"/>
                </a:lnTo>
                <a:lnTo>
                  <a:pt x="2594" y="12960"/>
                </a:lnTo>
                <a:cubicBezTo>
                  <a:pt x="2594" y="12960"/>
                  <a:pt x="2181" y="10491"/>
                  <a:pt x="2181" y="10491"/>
                </a:cubicBezTo>
                <a:close/>
                <a:moveTo>
                  <a:pt x="20618" y="6789"/>
                </a:moveTo>
                <a:lnTo>
                  <a:pt x="982" y="6789"/>
                </a:lnTo>
                <a:cubicBezTo>
                  <a:pt x="440" y="6789"/>
                  <a:pt x="0" y="7342"/>
                  <a:pt x="0" y="8023"/>
                </a:cubicBezTo>
                <a:lnTo>
                  <a:pt x="0" y="9257"/>
                </a:lnTo>
                <a:cubicBezTo>
                  <a:pt x="0" y="9939"/>
                  <a:pt x="440" y="10491"/>
                  <a:pt x="982" y="10491"/>
                </a:cubicBezTo>
                <a:lnTo>
                  <a:pt x="1178" y="10491"/>
                </a:lnTo>
                <a:lnTo>
                  <a:pt x="2960" y="21134"/>
                </a:lnTo>
                <a:lnTo>
                  <a:pt x="2969" y="21130"/>
                </a:lnTo>
                <a:cubicBezTo>
                  <a:pt x="3023" y="21398"/>
                  <a:pt x="3207" y="21600"/>
                  <a:pt x="3436" y="21600"/>
                </a:cubicBezTo>
                <a:lnTo>
                  <a:pt x="18164" y="21600"/>
                </a:lnTo>
                <a:cubicBezTo>
                  <a:pt x="18393" y="21600"/>
                  <a:pt x="18577" y="21398"/>
                  <a:pt x="18631" y="21130"/>
                </a:cubicBezTo>
                <a:lnTo>
                  <a:pt x="18640" y="21134"/>
                </a:lnTo>
                <a:lnTo>
                  <a:pt x="20422" y="10491"/>
                </a:lnTo>
                <a:lnTo>
                  <a:pt x="20618" y="10491"/>
                </a:lnTo>
                <a:cubicBezTo>
                  <a:pt x="21160" y="10491"/>
                  <a:pt x="21600" y="9939"/>
                  <a:pt x="21600" y="9257"/>
                </a:cubicBezTo>
                <a:lnTo>
                  <a:pt x="21600" y="8023"/>
                </a:lnTo>
                <a:cubicBezTo>
                  <a:pt x="21600" y="7342"/>
                  <a:pt x="21160" y="6789"/>
                  <a:pt x="20618" y="6789"/>
                </a:cubicBezTo>
                <a:moveTo>
                  <a:pt x="8345" y="1234"/>
                </a:moveTo>
                <a:lnTo>
                  <a:pt x="13255" y="1234"/>
                </a:lnTo>
                <a:cubicBezTo>
                  <a:pt x="13525" y="1234"/>
                  <a:pt x="13745" y="958"/>
                  <a:pt x="13745" y="617"/>
                </a:cubicBezTo>
                <a:cubicBezTo>
                  <a:pt x="13745" y="276"/>
                  <a:pt x="13525" y="0"/>
                  <a:pt x="13255" y="0"/>
                </a:cubicBezTo>
                <a:lnTo>
                  <a:pt x="8345" y="0"/>
                </a:lnTo>
                <a:cubicBezTo>
                  <a:pt x="8075" y="0"/>
                  <a:pt x="7855" y="276"/>
                  <a:pt x="7855" y="617"/>
                </a:cubicBezTo>
                <a:cubicBezTo>
                  <a:pt x="7855" y="958"/>
                  <a:pt x="8075" y="1234"/>
                  <a:pt x="8345" y="123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2" name="Shape 3859"/>
          <p:cNvSpPr/>
          <p:nvPr/>
        </p:nvSpPr>
        <p:spPr>
          <a:xfrm>
            <a:off x="2072593" y="2644115"/>
            <a:ext cx="209275" cy="209242"/>
          </a:xfrm>
          <a:custGeom>
            <a:avLst/>
            <a:gdLst/>
            <a:ahLst/>
            <a:cxnLst>
              <a:cxn ang="0">
                <a:pos x="wd2" y="hd2"/>
              </a:cxn>
              <a:cxn ang="5400000">
                <a:pos x="wd2" y="hd2"/>
              </a:cxn>
              <a:cxn ang="10800000">
                <a:pos x="wd2" y="hd2"/>
              </a:cxn>
              <a:cxn ang="16200000">
                <a:pos x="wd2" y="hd2"/>
              </a:cxn>
            </a:cxnLst>
            <a:rect l="0" t="0" r="r" b="b"/>
            <a:pathLst>
              <a:path w="21600" h="21389" extrusionOk="0">
                <a:moveTo>
                  <a:pt x="10309" y="9721"/>
                </a:moveTo>
                <a:lnTo>
                  <a:pt x="9327" y="9721"/>
                </a:lnTo>
                <a:cubicBezTo>
                  <a:pt x="9056" y="9721"/>
                  <a:pt x="8836" y="9938"/>
                  <a:pt x="8836" y="10207"/>
                </a:cubicBezTo>
                <a:cubicBezTo>
                  <a:pt x="8836" y="10476"/>
                  <a:pt x="9056" y="10693"/>
                  <a:pt x="9327" y="10693"/>
                </a:cubicBezTo>
                <a:lnTo>
                  <a:pt x="10309" y="10693"/>
                </a:lnTo>
                <a:cubicBezTo>
                  <a:pt x="10580" y="10693"/>
                  <a:pt x="10800" y="10476"/>
                  <a:pt x="10800" y="10207"/>
                </a:cubicBezTo>
                <a:cubicBezTo>
                  <a:pt x="10800" y="9938"/>
                  <a:pt x="10580" y="9721"/>
                  <a:pt x="10309" y="9721"/>
                </a:cubicBezTo>
                <a:moveTo>
                  <a:pt x="13255" y="18472"/>
                </a:moveTo>
                <a:lnTo>
                  <a:pt x="12273" y="18472"/>
                </a:lnTo>
                <a:cubicBezTo>
                  <a:pt x="12002" y="18472"/>
                  <a:pt x="11782" y="18690"/>
                  <a:pt x="11782" y="18958"/>
                </a:cubicBezTo>
                <a:cubicBezTo>
                  <a:pt x="11782" y="19227"/>
                  <a:pt x="12002" y="19444"/>
                  <a:pt x="12273" y="19444"/>
                </a:cubicBezTo>
                <a:lnTo>
                  <a:pt x="13255" y="19444"/>
                </a:lnTo>
                <a:cubicBezTo>
                  <a:pt x="13525" y="19444"/>
                  <a:pt x="13745" y="19227"/>
                  <a:pt x="13745" y="18958"/>
                </a:cubicBezTo>
                <a:cubicBezTo>
                  <a:pt x="13745" y="18690"/>
                  <a:pt x="13525" y="18472"/>
                  <a:pt x="13255" y="18472"/>
                </a:cubicBezTo>
                <a:moveTo>
                  <a:pt x="10309" y="18472"/>
                </a:moveTo>
                <a:lnTo>
                  <a:pt x="9327" y="18472"/>
                </a:lnTo>
                <a:cubicBezTo>
                  <a:pt x="9056" y="18472"/>
                  <a:pt x="8836" y="18690"/>
                  <a:pt x="8836" y="18958"/>
                </a:cubicBezTo>
                <a:cubicBezTo>
                  <a:pt x="8836" y="19227"/>
                  <a:pt x="9056" y="19444"/>
                  <a:pt x="9327" y="19444"/>
                </a:cubicBezTo>
                <a:lnTo>
                  <a:pt x="10309" y="19444"/>
                </a:lnTo>
                <a:cubicBezTo>
                  <a:pt x="10580" y="19444"/>
                  <a:pt x="10800" y="19227"/>
                  <a:pt x="10800" y="18958"/>
                </a:cubicBezTo>
                <a:cubicBezTo>
                  <a:pt x="10800" y="18690"/>
                  <a:pt x="10580" y="18472"/>
                  <a:pt x="10309" y="18472"/>
                </a:cubicBezTo>
                <a:moveTo>
                  <a:pt x="20618" y="15555"/>
                </a:moveTo>
                <a:cubicBezTo>
                  <a:pt x="20618" y="16091"/>
                  <a:pt x="20178" y="16527"/>
                  <a:pt x="19636" y="16527"/>
                </a:cubicBezTo>
                <a:lnTo>
                  <a:pt x="16691" y="16527"/>
                </a:lnTo>
                <a:cubicBezTo>
                  <a:pt x="16149" y="16527"/>
                  <a:pt x="15709" y="16091"/>
                  <a:pt x="15709" y="15555"/>
                </a:cubicBezTo>
                <a:lnTo>
                  <a:pt x="15709" y="13610"/>
                </a:lnTo>
                <a:cubicBezTo>
                  <a:pt x="15709" y="13074"/>
                  <a:pt x="16149" y="12638"/>
                  <a:pt x="16691" y="12638"/>
                </a:cubicBezTo>
                <a:lnTo>
                  <a:pt x="19636" y="12638"/>
                </a:lnTo>
                <a:cubicBezTo>
                  <a:pt x="20178" y="12638"/>
                  <a:pt x="20618" y="13074"/>
                  <a:pt x="20618" y="13610"/>
                </a:cubicBezTo>
                <a:cubicBezTo>
                  <a:pt x="20618" y="13610"/>
                  <a:pt x="20618" y="15555"/>
                  <a:pt x="20618" y="15555"/>
                </a:cubicBezTo>
                <a:close/>
                <a:moveTo>
                  <a:pt x="18655" y="19444"/>
                </a:moveTo>
                <a:cubicBezTo>
                  <a:pt x="18655" y="19981"/>
                  <a:pt x="18214" y="20417"/>
                  <a:pt x="17673" y="20417"/>
                </a:cubicBezTo>
                <a:lnTo>
                  <a:pt x="1964" y="20417"/>
                </a:lnTo>
                <a:cubicBezTo>
                  <a:pt x="1422" y="20417"/>
                  <a:pt x="982" y="19981"/>
                  <a:pt x="982" y="19444"/>
                </a:cubicBezTo>
                <a:lnTo>
                  <a:pt x="982" y="9721"/>
                </a:lnTo>
                <a:cubicBezTo>
                  <a:pt x="982" y="9184"/>
                  <a:pt x="1422" y="8748"/>
                  <a:pt x="1964" y="8748"/>
                </a:cubicBezTo>
                <a:lnTo>
                  <a:pt x="17673" y="8748"/>
                </a:lnTo>
                <a:cubicBezTo>
                  <a:pt x="18214" y="8748"/>
                  <a:pt x="18655" y="9184"/>
                  <a:pt x="18655" y="9721"/>
                </a:cubicBezTo>
                <a:lnTo>
                  <a:pt x="18655" y="11665"/>
                </a:lnTo>
                <a:lnTo>
                  <a:pt x="16691" y="11665"/>
                </a:lnTo>
                <a:cubicBezTo>
                  <a:pt x="15606" y="11665"/>
                  <a:pt x="14727" y="12536"/>
                  <a:pt x="14727" y="13610"/>
                </a:cubicBezTo>
                <a:lnTo>
                  <a:pt x="14727" y="15555"/>
                </a:lnTo>
                <a:cubicBezTo>
                  <a:pt x="14727" y="16629"/>
                  <a:pt x="15606" y="17500"/>
                  <a:pt x="16691" y="17500"/>
                </a:cubicBezTo>
                <a:lnTo>
                  <a:pt x="18655" y="17500"/>
                </a:lnTo>
                <a:cubicBezTo>
                  <a:pt x="18655" y="17500"/>
                  <a:pt x="18655" y="19444"/>
                  <a:pt x="18655" y="19444"/>
                </a:cubicBezTo>
                <a:close/>
                <a:moveTo>
                  <a:pt x="982" y="7776"/>
                </a:moveTo>
                <a:cubicBezTo>
                  <a:pt x="982" y="7239"/>
                  <a:pt x="1422" y="6804"/>
                  <a:pt x="1964" y="6804"/>
                </a:cubicBezTo>
                <a:lnTo>
                  <a:pt x="2555" y="6804"/>
                </a:lnTo>
                <a:lnTo>
                  <a:pt x="2817" y="7776"/>
                </a:lnTo>
                <a:lnTo>
                  <a:pt x="1964" y="7776"/>
                </a:lnTo>
                <a:cubicBezTo>
                  <a:pt x="1604" y="7776"/>
                  <a:pt x="1271" y="7879"/>
                  <a:pt x="982" y="8046"/>
                </a:cubicBezTo>
                <a:cubicBezTo>
                  <a:pt x="982" y="8046"/>
                  <a:pt x="982" y="7776"/>
                  <a:pt x="982" y="7776"/>
                </a:cubicBezTo>
                <a:close/>
                <a:moveTo>
                  <a:pt x="3721" y="3602"/>
                </a:moveTo>
                <a:lnTo>
                  <a:pt x="13629" y="1006"/>
                </a:lnTo>
                <a:cubicBezTo>
                  <a:pt x="14152" y="868"/>
                  <a:pt x="14690" y="1175"/>
                  <a:pt x="14831" y="1694"/>
                </a:cubicBezTo>
                <a:lnTo>
                  <a:pt x="15085" y="2632"/>
                </a:lnTo>
                <a:lnTo>
                  <a:pt x="3281" y="5732"/>
                </a:lnTo>
                <a:lnTo>
                  <a:pt x="3026" y="4792"/>
                </a:lnTo>
                <a:cubicBezTo>
                  <a:pt x="2886" y="4273"/>
                  <a:pt x="3197" y="3740"/>
                  <a:pt x="3721" y="3602"/>
                </a:cubicBezTo>
                <a:moveTo>
                  <a:pt x="15847" y="5449"/>
                </a:moveTo>
                <a:lnTo>
                  <a:pt x="16476" y="7776"/>
                </a:lnTo>
                <a:lnTo>
                  <a:pt x="6989" y="7776"/>
                </a:lnTo>
                <a:cubicBezTo>
                  <a:pt x="6989" y="7776"/>
                  <a:pt x="15847" y="5449"/>
                  <a:pt x="15847" y="5449"/>
                </a:cubicBezTo>
                <a:close/>
                <a:moveTo>
                  <a:pt x="17673" y="6804"/>
                </a:moveTo>
                <a:cubicBezTo>
                  <a:pt x="18214" y="6804"/>
                  <a:pt x="18655" y="7239"/>
                  <a:pt x="18655" y="7776"/>
                </a:cubicBezTo>
                <a:lnTo>
                  <a:pt x="18655" y="8046"/>
                </a:lnTo>
                <a:cubicBezTo>
                  <a:pt x="18365" y="7879"/>
                  <a:pt x="18032" y="7776"/>
                  <a:pt x="17673" y="7776"/>
                </a:cubicBezTo>
                <a:lnTo>
                  <a:pt x="17493" y="7776"/>
                </a:lnTo>
                <a:lnTo>
                  <a:pt x="17230" y="6804"/>
                </a:lnTo>
                <a:cubicBezTo>
                  <a:pt x="17230" y="6804"/>
                  <a:pt x="17673" y="6804"/>
                  <a:pt x="17673" y="6804"/>
                </a:cubicBezTo>
                <a:close/>
                <a:moveTo>
                  <a:pt x="19636" y="11665"/>
                </a:moveTo>
                <a:lnTo>
                  <a:pt x="19636" y="7776"/>
                </a:lnTo>
                <a:cubicBezTo>
                  <a:pt x="19636" y="6702"/>
                  <a:pt x="18757" y="5831"/>
                  <a:pt x="17673" y="5831"/>
                </a:cubicBezTo>
                <a:lnTo>
                  <a:pt x="16967" y="5831"/>
                </a:lnTo>
                <a:lnTo>
                  <a:pt x="15779" y="1442"/>
                </a:lnTo>
                <a:cubicBezTo>
                  <a:pt x="15498" y="405"/>
                  <a:pt x="14422" y="-211"/>
                  <a:pt x="13374" y="67"/>
                </a:cubicBezTo>
                <a:lnTo>
                  <a:pt x="3467" y="2661"/>
                </a:lnTo>
                <a:cubicBezTo>
                  <a:pt x="2419" y="2940"/>
                  <a:pt x="1798" y="4006"/>
                  <a:pt x="2078" y="5044"/>
                </a:cubicBezTo>
                <a:lnTo>
                  <a:pt x="2291" y="5831"/>
                </a:lnTo>
                <a:lnTo>
                  <a:pt x="1964" y="5831"/>
                </a:lnTo>
                <a:cubicBezTo>
                  <a:pt x="879" y="5831"/>
                  <a:pt x="0" y="6702"/>
                  <a:pt x="0" y="7776"/>
                </a:cubicBezTo>
                <a:lnTo>
                  <a:pt x="0" y="19444"/>
                </a:lnTo>
                <a:cubicBezTo>
                  <a:pt x="0" y="20518"/>
                  <a:pt x="879" y="21389"/>
                  <a:pt x="1964" y="21389"/>
                </a:cubicBezTo>
                <a:lnTo>
                  <a:pt x="17673" y="21389"/>
                </a:lnTo>
                <a:cubicBezTo>
                  <a:pt x="18757" y="21389"/>
                  <a:pt x="19636" y="20518"/>
                  <a:pt x="19636" y="19444"/>
                </a:cubicBezTo>
                <a:lnTo>
                  <a:pt x="19636" y="17500"/>
                </a:lnTo>
                <a:cubicBezTo>
                  <a:pt x="20721" y="17500"/>
                  <a:pt x="21600" y="16629"/>
                  <a:pt x="21600" y="15555"/>
                </a:cubicBezTo>
                <a:lnTo>
                  <a:pt x="21600" y="13610"/>
                </a:lnTo>
                <a:cubicBezTo>
                  <a:pt x="21600" y="12536"/>
                  <a:pt x="20721" y="11665"/>
                  <a:pt x="19636" y="11665"/>
                </a:cubicBezTo>
                <a:moveTo>
                  <a:pt x="13255" y="9721"/>
                </a:moveTo>
                <a:lnTo>
                  <a:pt x="12273" y="9721"/>
                </a:lnTo>
                <a:cubicBezTo>
                  <a:pt x="12002" y="9721"/>
                  <a:pt x="11782" y="9938"/>
                  <a:pt x="11782" y="10207"/>
                </a:cubicBezTo>
                <a:cubicBezTo>
                  <a:pt x="11782" y="10476"/>
                  <a:pt x="12002" y="10693"/>
                  <a:pt x="12273" y="10693"/>
                </a:cubicBezTo>
                <a:lnTo>
                  <a:pt x="13255" y="10693"/>
                </a:lnTo>
                <a:cubicBezTo>
                  <a:pt x="13525" y="10693"/>
                  <a:pt x="13745" y="10476"/>
                  <a:pt x="13745" y="10207"/>
                </a:cubicBezTo>
                <a:cubicBezTo>
                  <a:pt x="13745" y="9938"/>
                  <a:pt x="13525" y="9721"/>
                  <a:pt x="13255" y="9721"/>
                </a:cubicBezTo>
                <a:moveTo>
                  <a:pt x="7364" y="9721"/>
                </a:moveTo>
                <a:lnTo>
                  <a:pt x="6382" y="9721"/>
                </a:lnTo>
                <a:cubicBezTo>
                  <a:pt x="6111" y="9721"/>
                  <a:pt x="5891" y="9938"/>
                  <a:pt x="5891" y="10207"/>
                </a:cubicBezTo>
                <a:cubicBezTo>
                  <a:pt x="5891" y="10476"/>
                  <a:pt x="6111" y="10693"/>
                  <a:pt x="6382" y="10693"/>
                </a:cubicBezTo>
                <a:lnTo>
                  <a:pt x="7364" y="10693"/>
                </a:lnTo>
                <a:cubicBezTo>
                  <a:pt x="7634" y="10693"/>
                  <a:pt x="7855" y="10476"/>
                  <a:pt x="7855" y="10207"/>
                </a:cubicBezTo>
                <a:cubicBezTo>
                  <a:pt x="7855" y="9938"/>
                  <a:pt x="7634" y="9721"/>
                  <a:pt x="7364" y="9721"/>
                </a:cubicBezTo>
                <a:moveTo>
                  <a:pt x="17182" y="14096"/>
                </a:moveTo>
                <a:cubicBezTo>
                  <a:pt x="16911" y="14096"/>
                  <a:pt x="16691" y="14315"/>
                  <a:pt x="16691" y="14582"/>
                </a:cubicBezTo>
                <a:cubicBezTo>
                  <a:pt x="16691" y="14851"/>
                  <a:pt x="16911" y="15069"/>
                  <a:pt x="17182" y="15069"/>
                </a:cubicBezTo>
                <a:cubicBezTo>
                  <a:pt x="17453" y="15069"/>
                  <a:pt x="17673" y="14851"/>
                  <a:pt x="17673" y="14582"/>
                </a:cubicBezTo>
                <a:cubicBezTo>
                  <a:pt x="17673" y="14315"/>
                  <a:pt x="17453" y="14096"/>
                  <a:pt x="17182" y="14096"/>
                </a:cubicBezTo>
                <a:moveTo>
                  <a:pt x="16200" y="18472"/>
                </a:moveTo>
                <a:lnTo>
                  <a:pt x="15218" y="18472"/>
                </a:lnTo>
                <a:cubicBezTo>
                  <a:pt x="14947" y="18472"/>
                  <a:pt x="14727" y="18690"/>
                  <a:pt x="14727" y="18958"/>
                </a:cubicBezTo>
                <a:cubicBezTo>
                  <a:pt x="14727" y="19227"/>
                  <a:pt x="14947" y="19444"/>
                  <a:pt x="15218" y="19444"/>
                </a:cubicBezTo>
                <a:lnTo>
                  <a:pt x="16200" y="19444"/>
                </a:lnTo>
                <a:cubicBezTo>
                  <a:pt x="16471" y="19444"/>
                  <a:pt x="16691" y="19227"/>
                  <a:pt x="16691" y="18958"/>
                </a:cubicBezTo>
                <a:cubicBezTo>
                  <a:pt x="16691" y="18690"/>
                  <a:pt x="16471" y="18472"/>
                  <a:pt x="16200" y="18472"/>
                </a:cubicBezTo>
                <a:moveTo>
                  <a:pt x="15218" y="10693"/>
                </a:moveTo>
                <a:lnTo>
                  <a:pt x="16200" y="10693"/>
                </a:lnTo>
                <a:cubicBezTo>
                  <a:pt x="16471" y="10693"/>
                  <a:pt x="16691" y="10476"/>
                  <a:pt x="16691" y="10207"/>
                </a:cubicBezTo>
                <a:cubicBezTo>
                  <a:pt x="16691" y="9938"/>
                  <a:pt x="16471" y="9721"/>
                  <a:pt x="16200" y="9721"/>
                </a:cubicBezTo>
                <a:lnTo>
                  <a:pt x="15218" y="9721"/>
                </a:lnTo>
                <a:cubicBezTo>
                  <a:pt x="14947" y="9721"/>
                  <a:pt x="14727" y="9938"/>
                  <a:pt x="14727" y="10207"/>
                </a:cubicBezTo>
                <a:cubicBezTo>
                  <a:pt x="14727" y="10476"/>
                  <a:pt x="14947" y="10693"/>
                  <a:pt x="15218" y="10693"/>
                </a:cubicBezTo>
                <a:moveTo>
                  <a:pt x="4418" y="18472"/>
                </a:moveTo>
                <a:lnTo>
                  <a:pt x="3436" y="18472"/>
                </a:lnTo>
                <a:cubicBezTo>
                  <a:pt x="3166" y="18472"/>
                  <a:pt x="2945" y="18690"/>
                  <a:pt x="2945" y="18958"/>
                </a:cubicBezTo>
                <a:cubicBezTo>
                  <a:pt x="2945" y="19227"/>
                  <a:pt x="3166" y="19444"/>
                  <a:pt x="3436" y="19444"/>
                </a:cubicBezTo>
                <a:lnTo>
                  <a:pt x="4418" y="19444"/>
                </a:lnTo>
                <a:cubicBezTo>
                  <a:pt x="4689" y="19444"/>
                  <a:pt x="4909" y="19227"/>
                  <a:pt x="4909" y="18958"/>
                </a:cubicBezTo>
                <a:cubicBezTo>
                  <a:pt x="4909" y="18690"/>
                  <a:pt x="4689" y="18472"/>
                  <a:pt x="4418" y="18472"/>
                </a:cubicBezTo>
                <a:moveTo>
                  <a:pt x="7364" y="18472"/>
                </a:moveTo>
                <a:lnTo>
                  <a:pt x="6382" y="18472"/>
                </a:lnTo>
                <a:cubicBezTo>
                  <a:pt x="6111" y="18472"/>
                  <a:pt x="5891" y="18690"/>
                  <a:pt x="5891" y="18958"/>
                </a:cubicBezTo>
                <a:cubicBezTo>
                  <a:pt x="5891" y="19227"/>
                  <a:pt x="6111" y="19444"/>
                  <a:pt x="6382" y="19444"/>
                </a:cubicBezTo>
                <a:lnTo>
                  <a:pt x="7364" y="19444"/>
                </a:lnTo>
                <a:cubicBezTo>
                  <a:pt x="7634" y="19444"/>
                  <a:pt x="7855" y="19227"/>
                  <a:pt x="7855" y="18958"/>
                </a:cubicBezTo>
                <a:cubicBezTo>
                  <a:pt x="7855" y="18690"/>
                  <a:pt x="7634" y="18472"/>
                  <a:pt x="7364" y="18472"/>
                </a:cubicBezTo>
                <a:moveTo>
                  <a:pt x="4418" y="9721"/>
                </a:moveTo>
                <a:lnTo>
                  <a:pt x="3436" y="9721"/>
                </a:lnTo>
                <a:cubicBezTo>
                  <a:pt x="3166" y="9721"/>
                  <a:pt x="2945" y="9938"/>
                  <a:pt x="2945" y="10207"/>
                </a:cubicBezTo>
                <a:cubicBezTo>
                  <a:pt x="2945" y="10476"/>
                  <a:pt x="3166" y="10693"/>
                  <a:pt x="3436" y="10693"/>
                </a:cubicBezTo>
                <a:lnTo>
                  <a:pt x="4418" y="10693"/>
                </a:lnTo>
                <a:cubicBezTo>
                  <a:pt x="4689" y="10693"/>
                  <a:pt x="4909" y="10476"/>
                  <a:pt x="4909" y="10207"/>
                </a:cubicBezTo>
                <a:cubicBezTo>
                  <a:pt x="4909" y="9938"/>
                  <a:pt x="4689" y="9721"/>
                  <a:pt x="4418" y="972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3" name="Shape 3860"/>
          <p:cNvSpPr/>
          <p:nvPr/>
        </p:nvSpPr>
        <p:spPr>
          <a:xfrm>
            <a:off x="2472117" y="2672653"/>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3255" y="17550"/>
                </a:moveTo>
                <a:lnTo>
                  <a:pt x="12273" y="17550"/>
                </a:lnTo>
                <a:cubicBezTo>
                  <a:pt x="12001" y="17550"/>
                  <a:pt x="11782" y="17853"/>
                  <a:pt x="11782" y="18225"/>
                </a:cubicBezTo>
                <a:cubicBezTo>
                  <a:pt x="11782" y="18598"/>
                  <a:pt x="12001" y="18900"/>
                  <a:pt x="12273" y="18900"/>
                </a:cubicBezTo>
                <a:lnTo>
                  <a:pt x="13255" y="18900"/>
                </a:lnTo>
                <a:cubicBezTo>
                  <a:pt x="13526" y="18900"/>
                  <a:pt x="13745" y="18598"/>
                  <a:pt x="13745" y="18225"/>
                </a:cubicBezTo>
                <a:cubicBezTo>
                  <a:pt x="13745" y="17853"/>
                  <a:pt x="13526" y="17550"/>
                  <a:pt x="13255" y="17550"/>
                </a:cubicBezTo>
                <a:moveTo>
                  <a:pt x="10309" y="5400"/>
                </a:moveTo>
                <a:lnTo>
                  <a:pt x="9327" y="5400"/>
                </a:lnTo>
                <a:cubicBezTo>
                  <a:pt x="9056" y="5400"/>
                  <a:pt x="8836" y="5702"/>
                  <a:pt x="8836" y="6075"/>
                </a:cubicBezTo>
                <a:cubicBezTo>
                  <a:pt x="8836" y="6448"/>
                  <a:pt x="9056" y="6750"/>
                  <a:pt x="9327" y="6750"/>
                </a:cubicBezTo>
                <a:lnTo>
                  <a:pt x="10309" y="6750"/>
                </a:lnTo>
                <a:cubicBezTo>
                  <a:pt x="10580" y="6750"/>
                  <a:pt x="10800" y="6448"/>
                  <a:pt x="10800" y="6075"/>
                </a:cubicBezTo>
                <a:cubicBezTo>
                  <a:pt x="10800" y="5702"/>
                  <a:pt x="10580" y="5400"/>
                  <a:pt x="10309" y="5400"/>
                </a:cubicBezTo>
                <a:moveTo>
                  <a:pt x="16200" y="17550"/>
                </a:moveTo>
                <a:lnTo>
                  <a:pt x="15218" y="17550"/>
                </a:lnTo>
                <a:cubicBezTo>
                  <a:pt x="14947" y="17550"/>
                  <a:pt x="14727" y="17853"/>
                  <a:pt x="14727" y="18225"/>
                </a:cubicBezTo>
                <a:cubicBezTo>
                  <a:pt x="14727" y="18598"/>
                  <a:pt x="14947" y="18900"/>
                  <a:pt x="15218" y="18900"/>
                </a:cubicBezTo>
                <a:lnTo>
                  <a:pt x="16200" y="18900"/>
                </a:lnTo>
                <a:cubicBezTo>
                  <a:pt x="16471" y="18900"/>
                  <a:pt x="16691" y="18598"/>
                  <a:pt x="16691" y="18225"/>
                </a:cubicBezTo>
                <a:cubicBezTo>
                  <a:pt x="16691" y="17853"/>
                  <a:pt x="16471" y="17550"/>
                  <a:pt x="16200" y="17550"/>
                </a:cubicBezTo>
                <a:moveTo>
                  <a:pt x="13255" y="5400"/>
                </a:moveTo>
                <a:lnTo>
                  <a:pt x="12273" y="5400"/>
                </a:lnTo>
                <a:cubicBezTo>
                  <a:pt x="12001" y="5400"/>
                  <a:pt x="11782" y="5702"/>
                  <a:pt x="11782" y="6075"/>
                </a:cubicBezTo>
                <a:cubicBezTo>
                  <a:pt x="11782" y="6448"/>
                  <a:pt x="12001" y="6750"/>
                  <a:pt x="12273" y="6750"/>
                </a:cubicBezTo>
                <a:lnTo>
                  <a:pt x="13255" y="6750"/>
                </a:lnTo>
                <a:cubicBezTo>
                  <a:pt x="13526" y="6750"/>
                  <a:pt x="13745" y="6448"/>
                  <a:pt x="13745" y="6075"/>
                </a:cubicBezTo>
                <a:cubicBezTo>
                  <a:pt x="13745" y="5702"/>
                  <a:pt x="13526" y="5400"/>
                  <a:pt x="13255" y="5400"/>
                </a:cubicBezTo>
                <a:moveTo>
                  <a:pt x="10309" y="17550"/>
                </a:moveTo>
                <a:lnTo>
                  <a:pt x="9327" y="17550"/>
                </a:lnTo>
                <a:cubicBezTo>
                  <a:pt x="9056" y="17550"/>
                  <a:pt x="8836" y="17853"/>
                  <a:pt x="8836" y="18225"/>
                </a:cubicBezTo>
                <a:cubicBezTo>
                  <a:pt x="8836" y="18598"/>
                  <a:pt x="9056" y="18900"/>
                  <a:pt x="9327" y="18900"/>
                </a:cubicBezTo>
                <a:lnTo>
                  <a:pt x="10309" y="18900"/>
                </a:lnTo>
                <a:cubicBezTo>
                  <a:pt x="10580" y="18900"/>
                  <a:pt x="10800" y="18598"/>
                  <a:pt x="10800" y="18225"/>
                </a:cubicBezTo>
                <a:cubicBezTo>
                  <a:pt x="10800" y="17853"/>
                  <a:pt x="10580" y="17550"/>
                  <a:pt x="10309" y="17550"/>
                </a:cubicBezTo>
                <a:moveTo>
                  <a:pt x="4418" y="17550"/>
                </a:moveTo>
                <a:lnTo>
                  <a:pt x="3436" y="17550"/>
                </a:lnTo>
                <a:cubicBezTo>
                  <a:pt x="3165" y="17550"/>
                  <a:pt x="2945" y="17853"/>
                  <a:pt x="2945" y="18225"/>
                </a:cubicBezTo>
                <a:cubicBezTo>
                  <a:pt x="2945" y="18598"/>
                  <a:pt x="3165" y="18900"/>
                  <a:pt x="3436" y="18900"/>
                </a:cubicBezTo>
                <a:lnTo>
                  <a:pt x="4418" y="18900"/>
                </a:lnTo>
                <a:cubicBezTo>
                  <a:pt x="4690" y="18900"/>
                  <a:pt x="4909" y="18598"/>
                  <a:pt x="4909" y="18225"/>
                </a:cubicBezTo>
                <a:cubicBezTo>
                  <a:pt x="4909" y="17853"/>
                  <a:pt x="4690" y="17550"/>
                  <a:pt x="4418" y="17550"/>
                </a:cubicBezTo>
                <a:moveTo>
                  <a:pt x="15218" y="6750"/>
                </a:moveTo>
                <a:lnTo>
                  <a:pt x="16200" y="6750"/>
                </a:lnTo>
                <a:cubicBezTo>
                  <a:pt x="16471" y="6750"/>
                  <a:pt x="16691" y="6448"/>
                  <a:pt x="16691" y="6075"/>
                </a:cubicBezTo>
                <a:cubicBezTo>
                  <a:pt x="16691" y="5702"/>
                  <a:pt x="16471" y="5400"/>
                  <a:pt x="16200" y="5400"/>
                </a:cubicBezTo>
                <a:lnTo>
                  <a:pt x="15218" y="5400"/>
                </a:lnTo>
                <a:cubicBezTo>
                  <a:pt x="14947" y="5400"/>
                  <a:pt x="14727" y="5702"/>
                  <a:pt x="14727" y="6075"/>
                </a:cubicBezTo>
                <a:cubicBezTo>
                  <a:pt x="14727" y="6448"/>
                  <a:pt x="14947" y="6750"/>
                  <a:pt x="15218" y="6750"/>
                </a:cubicBezTo>
                <a:moveTo>
                  <a:pt x="20618" y="13500"/>
                </a:moveTo>
                <a:cubicBezTo>
                  <a:pt x="20618" y="14245"/>
                  <a:pt x="20178" y="14850"/>
                  <a:pt x="19636" y="14850"/>
                </a:cubicBezTo>
                <a:lnTo>
                  <a:pt x="16691" y="14850"/>
                </a:lnTo>
                <a:cubicBezTo>
                  <a:pt x="16149" y="14850"/>
                  <a:pt x="15709" y="14245"/>
                  <a:pt x="15709" y="13500"/>
                </a:cubicBezTo>
                <a:lnTo>
                  <a:pt x="15709" y="10800"/>
                </a:lnTo>
                <a:cubicBezTo>
                  <a:pt x="15709" y="10055"/>
                  <a:pt x="16149" y="9450"/>
                  <a:pt x="16691" y="9450"/>
                </a:cubicBezTo>
                <a:lnTo>
                  <a:pt x="19636" y="9450"/>
                </a:lnTo>
                <a:cubicBezTo>
                  <a:pt x="20178" y="9450"/>
                  <a:pt x="20618" y="10055"/>
                  <a:pt x="20618" y="10800"/>
                </a:cubicBezTo>
                <a:cubicBezTo>
                  <a:pt x="20618" y="10800"/>
                  <a:pt x="20618" y="13500"/>
                  <a:pt x="20618" y="13500"/>
                </a:cubicBezTo>
                <a:close/>
                <a:moveTo>
                  <a:pt x="18655" y="18900"/>
                </a:moveTo>
                <a:cubicBezTo>
                  <a:pt x="18655" y="19645"/>
                  <a:pt x="18214" y="20250"/>
                  <a:pt x="17673" y="20250"/>
                </a:cubicBezTo>
                <a:lnTo>
                  <a:pt x="1964" y="20250"/>
                </a:lnTo>
                <a:cubicBezTo>
                  <a:pt x="1422" y="20250"/>
                  <a:pt x="982" y="19645"/>
                  <a:pt x="982" y="18900"/>
                </a:cubicBezTo>
                <a:lnTo>
                  <a:pt x="982" y="5400"/>
                </a:lnTo>
                <a:cubicBezTo>
                  <a:pt x="982" y="4655"/>
                  <a:pt x="1422" y="4050"/>
                  <a:pt x="1964" y="4050"/>
                </a:cubicBezTo>
                <a:lnTo>
                  <a:pt x="17673" y="4050"/>
                </a:lnTo>
                <a:cubicBezTo>
                  <a:pt x="18214" y="4050"/>
                  <a:pt x="18655" y="4655"/>
                  <a:pt x="18655" y="5400"/>
                </a:cubicBezTo>
                <a:lnTo>
                  <a:pt x="18655" y="8100"/>
                </a:lnTo>
                <a:lnTo>
                  <a:pt x="16691" y="8100"/>
                </a:lnTo>
                <a:cubicBezTo>
                  <a:pt x="15606" y="8100"/>
                  <a:pt x="14727" y="9309"/>
                  <a:pt x="14727" y="10800"/>
                </a:cubicBezTo>
                <a:lnTo>
                  <a:pt x="14727" y="13500"/>
                </a:lnTo>
                <a:cubicBezTo>
                  <a:pt x="14727" y="14991"/>
                  <a:pt x="15606" y="16200"/>
                  <a:pt x="16691" y="16200"/>
                </a:cubicBezTo>
                <a:lnTo>
                  <a:pt x="18655" y="16200"/>
                </a:lnTo>
                <a:cubicBezTo>
                  <a:pt x="18655" y="16200"/>
                  <a:pt x="18655" y="18900"/>
                  <a:pt x="18655" y="18900"/>
                </a:cubicBezTo>
                <a:close/>
                <a:moveTo>
                  <a:pt x="982" y="2700"/>
                </a:moveTo>
                <a:cubicBezTo>
                  <a:pt x="982" y="1955"/>
                  <a:pt x="1422" y="1350"/>
                  <a:pt x="1964" y="1350"/>
                </a:cubicBezTo>
                <a:lnTo>
                  <a:pt x="17673" y="1350"/>
                </a:lnTo>
                <a:cubicBezTo>
                  <a:pt x="18214" y="1350"/>
                  <a:pt x="18655" y="1955"/>
                  <a:pt x="18655" y="2700"/>
                </a:cubicBezTo>
                <a:lnTo>
                  <a:pt x="18655" y="3074"/>
                </a:lnTo>
                <a:cubicBezTo>
                  <a:pt x="18365" y="2842"/>
                  <a:pt x="18032" y="2700"/>
                  <a:pt x="17673" y="2700"/>
                </a:cubicBezTo>
                <a:lnTo>
                  <a:pt x="1964" y="2700"/>
                </a:lnTo>
                <a:cubicBezTo>
                  <a:pt x="1604" y="2700"/>
                  <a:pt x="1271" y="2842"/>
                  <a:pt x="982" y="3074"/>
                </a:cubicBezTo>
                <a:cubicBezTo>
                  <a:pt x="982" y="3074"/>
                  <a:pt x="982" y="2700"/>
                  <a:pt x="982" y="2700"/>
                </a:cubicBezTo>
                <a:close/>
                <a:moveTo>
                  <a:pt x="19636" y="8100"/>
                </a:moveTo>
                <a:lnTo>
                  <a:pt x="19636" y="2700"/>
                </a:lnTo>
                <a:cubicBezTo>
                  <a:pt x="19636" y="1209"/>
                  <a:pt x="18757" y="0"/>
                  <a:pt x="17673" y="0"/>
                </a:cubicBezTo>
                <a:lnTo>
                  <a:pt x="1964" y="0"/>
                </a:lnTo>
                <a:cubicBezTo>
                  <a:pt x="879" y="0"/>
                  <a:pt x="0" y="1209"/>
                  <a:pt x="0" y="2700"/>
                </a:cubicBezTo>
                <a:lnTo>
                  <a:pt x="0" y="18900"/>
                </a:lnTo>
                <a:cubicBezTo>
                  <a:pt x="0" y="20391"/>
                  <a:pt x="879" y="21600"/>
                  <a:pt x="1964" y="21600"/>
                </a:cubicBezTo>
                <a:lnTo>
                  <a:pt x="17673" y="21600"/>
                </a:lnTo>
                <a:cubicBezTo>
                  <a:pt x="18757" y="21600"/>
                  <a:pt x="19636" y="20391"/>
                  <a:pt x="19636" y="18900"/>
                </a:cubicBezTo>
                <a:lnTo>
                  <a:pt x="19636" y="16200"/>
                </a:lnTo>
                <a:cubicBezTo>
                  <a:pt x="20721" y="16200"/>
                  <a:pt x="21600" y="14991"/>
                  <a:pt x="21600" y="13500"/>
                </a:cubicBezTo>
                <a:lnTo>
                  <a:pt x="21600" y="10800"/>
                </a:lnTo>
                <a:cubicBezTo>
                  <a:pt x="21600" y="9309"/>
                  <a:pt x="20721" y="8100"/>
                  <a:pt x="19636" y="8100"/>
                </a:cubicBezTo>
                <a:moveTo>
                  <a:pt x="17182" y="11475"/>
                </a:moveTo>
                <a:cubicBezTo>
                  <a:pt x="16910" y="11475"/>
                  <a:pt x="16691" y="11777"/>
                  <a:pt x="16691" y="12150"/>
                </a:cubicBezTo>
                <a:cubicBezTo>
                  <a:pt x="16691" y="12523"/>
                  <a:pt x="16910" y="12825"/>
                  <a:pt x="17182" y="12825"/>
                </a:cubicBezTo>
                <a:cubicBezTo>
                  <a:pt x="17453" y="12825"/>
                  <a:pt x="17673" y="12523"/>
                  <a:pt x="17673" y="12150"/>
                </a:cubicBezTo>
                <a:cubicBezTo>
                  <a:pt x="17673" y="11777"/>
                  <a:pt x="17453" y="11475"/>
                  <a:pt x="17182" y="11475"/>
                </a:cubicBezTo>
                <a:moveTo>
                  <a:pt x="7364" y="17550"/>
                </a:moveTo>
                <a:lnTo>
                  <a:pt x="6382" y="17550"/>
                </a:lnTo>
                <a:cubicBezTo>
                  <a:pt x="6110" y="17550"/>
                  <a:pt x="5891" y="17853"/>
                  <a:pt x="5891" y="18225"/>
                </a:cubicBezTo>
                <a:cubicBezTo>
                  <a:pt x="5891" y="18598"/>
                  <a:pt x="6110" y="18900"/>
                  <a:pt x="6382" y="18900"/>
                </a:cubicBezTo>
                <a:lnTo>
                  <a:pt x="7364" y="18900"/>
                </a:lnTo>
                <a:cubicBezTo>
                  <a:pt x="7635" y="18900"/>
                  <a:pt x="7855" y="18598"/>
                  <a:pt x="7855" y="18225"/>
                </a:cubicBezTo>
                <a:cubicBezTo>
                  <a:pt x="7855" y="17853"/>
                  <a:pt x="7635" y="17550"/>
                  <a:pt x="7364" y="17550"/>
                </a:cubicBezTo>
                <a:moveTo>
                  <a:pt x="7364" y="5400"/>
                </a:moveTo>
                <a:lnTo>
                  <a:pt x="6382" y="5400"/>
                </a:lnTo>
                <a:cubicBezTo>
                  <a:pt x="6110" y="5400"/>
                  <a:pt x="5891" y="5702"/>
                  <a:pt x="5891" y="6075"/>
                </a:cubicBezTo>
                <a:cubicBezTo>
                  <a:pt x="5891" y="6448"/>
                  <a:pt x="6110" y="6750"/>
                  <a:pt x="6382" y="6750"/>
                </a:cubicBezTo>
                <a:lnTo>
                  <a:pt x="7364" y="6750"/>
                </a:lnTo>
                <a:cubicBezTo>
                  <a:pt x="7635" y="6750"/>
                  <a:pt x="7855" y="6448"/>
                  <a:pt x="7855" y="6075"/>
                </a:cubicBezTo>
                <a:cubicBezTo>
                  <a:pt x="7855" y="5702"/>
                  <a:pt x="7635" y="5400"/>
                  <a:pt x="7364" y="5400"/>
                </a:cubicBezTo>
                <a:moveTo>
                  <a:pt x="4418" y="5400"/>
                </a:moveTo>
                <a:lnTo>
                  <a:pt x="3436" y="5400"/>
                </a:lnTo>
                <a:cubicBezTo>
                  <a:pt x="3165" y="5400"/>
                  <a:pt x="2945" y="5702"/>
                  <a:pt x="2945" y="6075"/>
                </a:cubicBezTo>
                <a:cubicBezTo>
                  <a:pt x="2945" y="6448"/>
                  <a:pt x="3165" y="6750"/>
                  <a:pt x="3436" y="6750"/>
                </a:cubicBezTo>
                <a:lnTo>
                  <a:pt x="4418" y="6750"/>
                </a:lnTo>
                <a:cubicBezTo>
                  <a:pt x="4690" y="6750"/>
                  <a:pt x="4909" y="6448"/>
                  <a:pt x="4909" y="6075"/>
                </a:cubicBezTo>
                <a:cubicBezTo>
                  <a:pt x="4909" y="5702"/>
                  <a:pt x="4690" y="5400"/>
                  <a:pt x="4418" y="5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4" name="Shape 3861"/>
          <p:cNvSpPr/>
          <p:nvPr/>
        </p:nvSpPr>
        <p:spPr>
          <a:xfrm>
            <a:off x="2871642" y="2663141"/>
            <a:ext cx="209275" cy="171393"/>
          </a:xfrm>
          <a:custGeom>
            <a:avLst/>
            <a:gdLst/>
            <a:ahLst/>
            <a:cxnLst>
              <a:cxn ang="0">
                <a:pos x="wd2" y="hd2"/>
              </a:cxn>
              <a:cxn ang="5400000">
                <a:pos x="wd2" y="hd2"/>
              </a:cxn>
              <a:cxn ang="10800000">
                <a:pos x="wd2" y="hd2"/>
              </a:cxn>
              <a:cxn ang="16200000">
                <a:pos x="wd2" y="hd2"/>
              </a:cxn>
            </a:cxnLst>
            <a:rect l="0" t="0" r="r" b="b"/>
            <a:pathLst>
              <a:path w="21600" h="21600" extrusionOk="0">
                <a:moveTo>
                  <a:pt x="10309" y="7214"/>
                </a:moveTo>
                <a:lnTo>
                  <a:pt x="9327" y="7214"/>
                </a:lnTo>
                <a:cubicBezTo>
                  <a:pt x="9056" y="7214"/>
                  <a:pt x="8836" y="7482"/>
                  <a:pt x="8836" y="7813"/>
                </a:cubicBezTo>
                <a:cubicBezTo>
                  <a:pt x="8836" y="8145"/>
                  <a:pt x="9056" y="8413"/>
                  <a:pt x="9327" y="8413"/>
                </a:cubicBezTo>
                <a:lnTo>
                  <a:pt x="10309" y="8413"/>
                </a:lnTo>
                <a:cubicBezTo>
                  <a:pt x="10580" y="8413"/>
                  <a:pt x="10800" y="8145"/>
                  <a:pt x="10800" y="7813"/>
                </a:cubicBezTo>
                <a:cubicBezTo>
                  <a:pt x="10800" y="7482"/>
                  <a:pt x="10580" y="7214"/>
                  <a:pt x="10309" y="7214"/>
                </a:cubicBezTo>
                <a:moveTo>
                  <a:pt x="7364" y="7214"/>
                </a:moveTo>
                <a:lnTo>
                  <a:pt x="6382" y="7214"/>
                </a:lnTo>
                <a:cubicBezTo>
                  <a:pt x="6110" y="7214"/>
                  <a:pt x="5891" y="7482"/>
                  <a:pt x="5891" y="7813"/>
                </a:cubicBezTo>
                <a:cubicBezTo>
                  <a:pt x="5891" y="8145"/>
                  <a:pt x="6110" y="8413"/>
                  <a:pt x="6382" y="8413"/>
                </a:cubicBezTo>
                <a:lnTo>
                  <a:pt x="7364" y="8413"/>
                </a:lnTo>
                <a:cubicBezTo>
                  <a:pt x="7635" y="8413"/>
                  <a:pt x="7855" y="8145"/>
                  <a:pt x="7855" y="7813"/>
                </a:cubicBezTo>
                <a:cubicBezTo>
                  <a:pt x="7855" y="7482"/>
                  <a:pt x="7635" y="7214"/>
                  <a:pt x="7364" y="7214"/>
                </a:cubicBezTo>
                <a:moveTo>
                  <a:pt x="10309" y="18004"/>
                </a:moveTo>
                <a:lnTo>
                  <a:pt x="9327" y="18004"/>
                </a:lnTo>
                <a:cubicBezTo>
                  <a:pt x="9056" y="18004"/>
                  <a:pt x="8836" y="18273"/>
                  <a:pt x="8836" y="18603"/>
                </a:cubicBezTo>
                <a:cubicBezTo>
                  <a:pt x="8836" y="18934"/>
                  <a:pt x="9056" y="19202"/>
                  <a:pt x="9327" y="19202"/>
                </a:cubicBezTo>
                <a:lnTo>
                  <a:pt x="10309" y="19202"/>
                </a:lnTo>
                <a:cubicBezTo>
                  <a:pt x="10580" y="19202"/>
                  <a:pt x="10800" y="18934"/>
                  <a:pt x="10800" y="18603"/>
                </a:cubicBezTo>
                <a:cubicBezTo>
                  <a:pt x="10800" y="18273"/>
                  <a:pt x="10580" y="18004"/>
                  <a:pt x="10309" y="18004"/>
                </a:cubicBezTo>
                <a:moveTo>
                  <a:pt x="13255" y="18004"/>
                </a:moveTo>
                <a:lnTo>
                  <a:pt x="12273" y="18004"/>
                </a:lnTo>
                <a:cubicBezTo>
                  <a:pt x="12001" y="18004"/>
                  <a:pt x="11782" y="18273"/>
                  <a:pt x="11782" y="18603"/>
                </a:cubicBezTo>
                <a:cubicBezTo>
                  <a:pt x="11782" y="18934"/>
                  <a:pt x="12001" y="19202"/>
                  <a:pt x="12273" y="19202"/>
                </a:cubicBezTo>
                <a:lnTo>
                  <a:pt x="13255" y="19202"/>
                </a:lnTo>
                <a:cubicBezTo>
                  <a:pt x="13526" y="19202"/>
                  <a:pt x="13745" y="18934"/>
                  <a:pt x="13745" y="18603"/>
                </a:cubicBezTo>
                <a:cubicBezTo>
                  <a:pt x="13745" y="18273"/>
                  <a:pt x="13526" y="18004"/>
                  <a:pt x="13255" y="18004"/>
                </a:cubicBezTo>
                <a:moveTo>
                  <a:pt x="20618" y="14407"/>
                </a:moveTo>
                <a:cubicBezTo>
                  <a:pt x="20618" y="15068"/>
                  <a:pt x="20178" y="15606"/>
                  <a:pt x="19636" y="15606"/>
                </a:cubicBezTo>
                <a:lnTo>
                  <a:pt x="16691" y="15606"/>
                </a:lnTo>
                <a:cubicBezTo>
                  <a:pt x="16148" y="15606"/>
                  <a:pt x="15709" y="15068"/>
                  <a:pt x="15709" y="14407"/>
                </a:cubicBezTo>
                <a:lnTo>
                  <a:pt x="15709" y="12009"/>
                </a:lnTo>
                <a:cubicBezTo>
                  <a:pt x="15709" y="11348"/>
                  <a:pt x="16148" y="10811"/>
                  <a:pt x="16691" y="10811"/>
                </a:cubicBezTo>
                <a:lnTo>
                  <a:pt x="19636" y="10811"/>
                </a:lnTo>
                <a:cubicBezTo>
                  <a:pt x="20178" y="10811"/>
                  <a:pt x="20618" y="11348"/>
                  <a:pt x="20618" y="12009"/>
                </a:cubicBezTo>
                <a:cubicBezTo>
                  <a:pt x="20618" y="12009"/>
                  <a:pt x="20618" y="14407"/>
                  <a:pt x="20618" y="14407"/>
                </a:cubicBezTo>
                <a:close/>
                <a:moveTo>
                  <a:pt x="18655" y="19202"/>
                </a:moveTo>
                <a:cubicBezTo>
                  <a:pt x="18655" y="19864"/>
                  <a:pt x="18214" y="20401"/>
                  <a:pt x="17673" y="20401"/>
                </a:cubicBezTo>
                <a:lnTo>
                  <a:pt x="1964" y="20401"/>
                </a:lnTo>
                <a:cubicBezTo>
                  <a:pt x="1421" y="20401"/>
                  <a:pt x="982" y="19864"/>
                  <a:pt x="982" y="19202"/>
                </a:cubicBezTo>
                <a:lnTo>
                  <a:pt x="982" y="7214"/>
                </a:lnTo>
                <a:cubicBezTo>
                  <a:pt x="982" y="6553"/>
                  <a:pt x="1421" y="6015"/>
                  <a:pt x="1964" y="6015"/>
                </a:cubicBezTo>
                <a:lnTo>
                  <a:pt x="17673" y="6015"/>
                </a:lnTo>
                <a:cubicBezTo>
                  <a:pt x="18214" y="6015"/>
                  <a:pt x="18655" y="6553"/>
                  <a:pt x="18655" y="7214"/>
                </a:cubicBezTo>
                <a:lnTo>
                  <a:pt x="18655" y="9612"/>
                </a:lnTo>
                <a:lnTo>
                  <a:pt x="16691" y="9612"/>
                </a:lnTo>
                <a:cubicBezTo>
                  <a:pt x="15606" y="9612"/>
                  <a:pt x="14727" y="10685"/>
                  <a:pt x="14727" y="12009"/>
                </a:cubicBezTo>
                <a:lnTo>
                  <a:pt x="14727" y="14407"/>
                </a:lnTo>
                <a:cubicBezTo>
                  <a:pt x="14727" y="15731"/>
                  <a:pt x="15606" y="16805"/>
                  <a:pt x="16691" y="16805"/>
                </a:cubicBezTo>
                <a:lnTo>
                  <a:pt x="18655" y="16805"/>
                </a:lnTo>
                <a:cubicBezTo>
                  <a:pt x="18655" y="16805"/>
                  <a:pt x="18655" y="19202"/>
                  <a:pt x="18655" y="19202"/>
                </a:cubicBezTo>
                <a:close/>
                <a:moveTo>
                  <a:pt x="982" y="4816"/>
                </a:moveTo>
                <a:cubicBezTo>
                  <a:pt x="982" y="4155"/>
                  <a:pt x="1420" y="3619"/>
                  <a:pt x="1963" y="3618"/>
                </a:cubicBezTo>
                <a:lnTo>
                  <a:pt x="1692" y="4850"/>
                </a:lnTo>
                <a:cubicBezTo>
                  <a:pt x="1436" y="4894"/>
                  <a:pt x="1197" y="4997"/>
                  <a:pt x="982" y="5149"/>
                </a:cubicBezTo>
                <a:cubicBezTo>
                  <a:pt x="982" y="5149"/>
                  <a:pt x="982" y="4816"/>
                  <a:pt x="982" y="4816"/>
                </a:cubicBezTo>
                <a:close/>
                <a:moveTo>
                  <a:pt x="3451" y="1468"/>
                </a:moveTo>
                <a:lnTo>
                  <a:pt x="13684" y="4816"/>
                </a:lnTo>
                <a:lnTo>
                  <a:pt x="2716" y="4816"/>
                </a:lnTo>
                <a:cubicBezTo>
                  <a:pt x="2716" y="4816"/>
                  <a:pt x="3451" y="1468"/>
                  <a:pt x="3451" y="1468"/>
                </a:cubicBezTo>
                <a:close/>
                <a:moveTo>
                  <a:pt x="16776" y="2583"/>
                </a:moveTo>
                <a:lnTo>
                  <a:pt x="16982" y="4654"/>
                </a:lnTo>
                <a:lnTo>
                  <a:pt x="12560" y="3208"/>
                </a:lnTo>
                <a:cubicBezTo>
                  <a:pt x="12560" y="3208"/>
                  <a:pt x="16776" y="2583"/>
                  <a:pt x="16776" y="2583"/>
                </a:cubicBezTo>
                <a:close/>
                <a:moveTo>
                  <a:pt x="18655" y="4816"/>
                </a:moveTo>
                <a:lnTo>
                  <a:pt x="18655" y="5149"/>
                </a:lnTo>
                <a:cubicBezTo>
                  <a:pt x="18453" y="5006"/>
                  <a:pt x="18231" y="4904"/>
                  <a:pt x="17992" y="4856"/>
                </a:cubicBezTo>
                <a:lnTo>
                  <a:pt x="17871" y="3642"/>
                </a:lnTo>
                <a:cubicBezTo>
                  <a:pt x="18318" y="3755"/>
                  <a:pt x="18655" y="4238"/>
                  <a:pt x="18655" y="4816"/>
                </a:cubicBezTo>
                <a:moveTo>
                  <a:pt x="19636" y="9612"/>
                </a:moveTo>
                <a:lnTo>
                  <a:pt x="19636" y="4816"/>
                </a:lnTo>
                <a:cubicBezTo>
                  <a:pt x="19636" y="3525"/>
                  <a:pt x="18798" y="2480"/>
                  <a:pt x="17750" y="2428"/>
                </a:cubicBezTo>
                <a:lnTo>
                  <a:pt x="17633" y="1248"/>
                </a:lnTo>
                <a:lnTo>
                  <a:pt x="10020" y="2377"/>
                </a:lnTo>
                <a:lnTo>
                  <a:pt x="2757" y="0"/>
                </a:lnTo>
                <a:lnTo>
                  <a:pt x="2226" y="2419"/>
                </a:lnTo>
                <a:lnTo>
                  <a:pt x="1964" y="2419"/>
                </a:lnTo>
                <a:cubicBezTo>
                  <a:pt x="879" y="2419"/>
                  <a:pt x="0" y="3492"/>
                  <a:pt x="0" y="4816"/>
                </a:cubicBezTo>
                <a:lnTo>
                  <a:pt x="0" y="19202"/>
                </a:lnTo>
                <a:cubicBezTo>
                  <a:pt x="0" y="20526"/>
                  <a:pt x="879" y="21600"/>
                  <a:pt x="1964" y="21600"/>
                </a:cubicBezTo>
                <a:lnTo>
                  <a:pt x="17673" y="21600"/>
                </a:lnTo>
                <a:cubicBezTo>
                  <a:pt x="18757" y="21600"/>
                  <a:pt x="19636" y="20526"/>
                  <a:pt x="19636" y="19202"/>
                </a:cubicBezTo>
                <a:lnTo>
                  <a:pt x="19636" y="16805"/>
                </a:lnTo>
                <a:cubicBezTo>
                  <a:pt x="20721" y="16805"/>
                  <a:pt x="21600" y="15731"/>
                  <a:pt x="21600" y="14407"/>
                </a:cubicBezTo>
                <a:lnTo>
                  <a:pt x="21600" y="12009"/>
                </a:lnTo>
                <a:cubicBezTo>
                  <a:pt x="21600" y="10685"/>
                  <a:pt x="20721" y="9612"/>
                  <a:pt x="19636" y="9612"/>
                </a:cubicBezTo>
                <a:moveTo>
                  <a:pt x="13255" y="7214"/>
                </a:moveTo>
                <a:lnTo>
                  <a:pt x="12273" y="7214"/>
                </a:lnTo>
                <a:cubicBezTo>
                  <a:pt x="12001" y="7214"/>
                  <a:pt x="11782" y="7482"/>
                  <a:pt x="11782" y="7813"/>
                </a:cubicBezTo>
                <a:cubicBezTo>
                  <a:pt x="11782" y="8145"/>
                  <a:pt x="12001" y="8413"/>
                  <a:pt x="12273" y="8413"/>
                </a:cubicBezTo>
                <a:lnTo>
                  <a:pt x="13255" y="8413"/>
                </a:lnTo>
                <a:cubicBezTo>
                  <a:pt x="13526" y="8413"/>
                  <a:pt x="13745" y="8145"/>
                  <a:pt x="13745" y="7813"/>
                </a:cubicBezTo>
                <a:cubicBezTo>
                  <a:pt x="13745" y="7482"/>
                  <a:pt x="13526" y="7214"/>
                  <a:pt x="13255" y="7214"/>
                </a:cubicBezTo>
                <a:moveTo>
                  <a:pt x="16200" y="18004"/>
                </a:moveTo>
                <a:lnTo>
                  <a:pt x="15218" y="18004"/>
                </a:lnTo>
                <a:cubicBezTo>
                  <a:pt x="14947" y="18004"/>
                  <a:pt x="14727" y="18273"/>
                  <a:pt x="14727" y="18603"/>
                </a:cubicBezTo>
                <a:cubicBezTo>
                  <a:pt x="14727" y="18934"/>
                  <a:pt x="14947" y="19202"/>
                  <a:pt x="15218" y="19202"/>
                </a:cubicBezTo>
                <a:lnTo>
                  <a:pt x="16200" y="19202"/>
                </a:lnTo>
                <a:cubicBezTo>
                  <a:pt x="16471" y="19202"/>
                  <a:pt x="16691" y="18934"/>
                  <a:pt x="16691" y="18603"/>
                </a:cubicBezTo>
                <a:cubicBezTo>
                  <a:pt x="16691" y="18273"/>
                  <a:pt x="16471" y="18004"/>
                  <a:pt x="16200" y="18004"/>
                </a:cubicBezTo>
                <a:moveTo>
                  <a:pt x="17182" y="12609"/>
                </a:moveTo>
                <a:cubicBezTo>
                  <a:pt x="16910" y="12609"/>
                  <a:pt x="16691" y="12877"/>
                  <a:pt x="16691" y="13208"/>
                </a:cubicBezTo>
                <a:cubicBezTo>
                  <a:pt x="16691" y="13540"/>
                  <a:pt x="16910" y="13808"/>
                  <a:pt x="17182" y="13808"/>
                </a:cubicBezTo>
                <a:cubicBezTo>
                  <a:pt x="17453" y="13808"/>
                  <a:pt x="17673" y="13540"/>
                  <a:pt x="17673" y="13208"/>
                </a:cubicBezTo>
                <a:cubicBezTo>
                  <a:pt x="17673" y="12877"/>
                  <a:pt x="17453" y="12609"/>
                  <a:pt x="17182" y="12609"/>
                </a:cubicBezTo>
                <a:moveTo>
                  <a:pt x="4418" y="7214"/>
                </a:moveTo>
                <a:lnTo>
                  <a:pt x="3436" y="7214"/>
                </a:lnTo>
                <a:cubicBezTo>
                  <a:pt x="3165" y="7214"/>
                  <a:pt x="2945" y="7482"/>
                  <a:pt x="2945" y="7813"/>
                </a:cubicBezTo>
                <a:cubicBezTo>
                  <a:pt x="2945" y="8145"/>
                  <a:pt x="3165" y="8413"/>
                  <a:pt x="3436" y="8413"/>
                </a:cubicBezTo>
                <a:lnTo>
                  <a:pt x="4418" y="8413"/>
                </a:lnTo>
                <a:cubicBezTo>
                  <a:pt x="4690" y="8413"/>
                  <a:pt x="4909" y="8145"/>
                  <a:pt x="4909" y="7813"/>
                </a:cubicBezTo>
                <a:cubicBezTo>
                  <a:pt x="4909" y="7482"/>
                  <a:pt x="4690" y="7214"/>
                  <a:pt x="4418" y="7214"/>
                </a:cubicBezTo>
                <a:moveTo>
                  <a:pt x="15218" y="8413"/>
                </a:moveTo>
                <a:lnTo>
                  <a:pt x="16200" y="8413"/>
                </a:lnTo>
                <a:cubicBezTo>
                  <a:pt x="16471" y="8413"/>
                  <a:pt x="16691" y="8145"/>
                  <a:pt x="16691" y="7813"/>
                </a:cubicBezTo>
                <a:cubicBezTo>
                  <a:pt x="16691" y="7482"/>
                  <a:pt x="16471" y="7214"/>
                  <a:pt x="16200" y="7214"/>
                </a:cubicBezTo>
                <a:lnTo>
                  <a:pt x="15218" y="7214"/>
                </a:lnTo>
                <a:cubicBezTo>
                  <a:pt x="14947" y="7214"/>
                  <a:pt x="14727" y="7482"/>
                  <a:pt x="14727" y="7813"/>
                </a:cubicBezTo>
                <a:cubicBezTo>
                  <a:pt x="14727" y="8145"/>
                  <a:pt x="14947" y="8413"/>
                  <a:pt x="15218" y="8413"/>
                </a:cubicBezTo>
                <a:moveTo>
                  <a:pt x="7364" y="18004"/>
                </a:moveTo>
                <a:lnTo>
                  <a:pt x="6382" y="18004"/>
                </a:lnTo>
                <a:cubicBezTo>
                  <a:pt x="6110" y="18004"/>
                  <a:pt x="5891" y="18273"/>
                  <a:pt x="5891" y="18603"/>
                </a:cubicBezTo>
                <a:cubicBezTo>
                  <a:pt x="5891" y="18934"/>
                  <a:pt x="6110" y="19202"/>
                  <a:pt x="6382" y="19202"/>
                </a:cubicBezTo>
                <a:lnTo>
                  <a:pt x="7364" y="19202"/>
                </a:lnTo>
                <a:cubicBezTo>
                  <a:pt x="7635" y="19202"/>
                  <a:pt x="7855" y="18934"/>
                  <a:pt x="7855" y="18603"/>
                </a:cubicBezTo>
                <a:cubicBezTo>
                  <a:pt x="7855" y="18273"/>
                  <a:pt x="7635" y="18004"/>
                  <a:pt x="7364" y="18004"/>
                </a:cubicBezTo>
                <a:moveTo>
                  <a:pt x="4418" y="18004"/>
                </a:moveTo>
                <a:lnTo>
                  <a:pt x="3436" y="18004"/>
                </a:lnTo>
                <a:cubicBezTo>
                  <a:pt x="3165" y="18004"/>
                  <a:pt x="2945" y="18273"/>
                  <a:pt x="2945" y="18603"/>
                </a:cubicBezTo>
                <a:cubicBezTo>
                  <a:pt x="2945" y="18934"/>
                  <a:pt x="3165" y="19202"/>
                  <a:pt x="3436" y="19202"/>
                </a:cubicBezTo>
                <a:lnTo>
                  <a:pt x="4418" y="19202"/>
                </a:lnTo>
                <a:cubicBezTo>
                  <a:pt x="4690" y="19202"/>
                  <a:pt x="4909" y="18934"/>
                  <a:pt x="4909" y="18603"/>
                </a:cubicBezTo>
                <a:cubicBezTo>
                  <a:pt x="4909" y="18273"/>
                  <a:pt x="4690" y="18004"/>
                  <a:pt x="4418" y="1800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5" name="Shape 3862"/>
          <p:cNvSpPr/>
          <p:nvPr/>
        </p:nvSpPr>
        <p:spPr>
          <a:xfrm>
            <a:off x="3299704" y="2644116"/>
            <a:ext cx="152200" cy="209275"/>
          </a:xfrm>
          <a:custGeom>
            <a:avLst/>
            <a:gdLst/>
            <a:ahLst/>
            <a:cxnLst>
              <a:cxn ang="0">
                <a:pos x="wd2" y="hd2"/>
              </a:cxn>
              <a:cxn ang="5400000">
                <a:pos x="wd2" y="hd2"/>
              </a:cxn>
              <a:cxn ang="10800000">
                <a:pos x="wd2" y="hd2"/>
              </a:cxn>
              <a:cxn ang="16200000">
                <a:pos x="wd2" y="hd2"/>
              </a:cxn>
            </a:cxnLst>
            <a:rect l="0" t="0" r="r" b="b"/>
            <a:pathLst>
              <a:path w="21600" h="21600" extrusionOk="0">
                <a:moveTo>
                  <a:pt x="13500" y="9818"/>
                </a:moveTo>
                <a:lnTo>
                  <a:pt x="2700" y="9818"/>
                </a:lnTo>
                <a:lnTo>
                  <a:pt x="2700" y="10800"/>
                </a:lnTo>
                <a:lnTo>
                  <a:pt x="13500" y="10800"/>
                </a:lnTo>
                <a:cubicBezTo>
                  <a:pt x="13500" y="10800"/>
                  <a:pt x="13500" y="9818"/>
                  <a:pt x="13500" y="9818"/>
                </a:cubicBezTo>
                <a:close/>
                <a:moveTo>
                  <a:pt x="18900" y="11782"/>
                </a:moveTo>
                <a:lnTo>
                  <a:pt x="2700" y="11782"/>
                </a:lnTo>
                <a:lnTo>
                  <a:pt x="2700" y="12764"/>
                </a:lnTo>
                <a:lnTo>
                  <a:pt x="18900" y="12764"/>
                </a:lnTo>
                <a:cubicBezTo>
                  <a:pt x="18900" y="12764"/>
                  <a:pt x="18900" y="11782"/>
                  <a:pt x="18900" y="11782"/>
                </a:cubicBezTo>
                <a:close/>
                <a:moveTo>
                  <a:pt x="4050" y="1964"/>
                </a:moveTo>
                <a:lnTo>
                  <a:pt x="2700" y="1964"/>
                </a:lnTo>
                <a:lnTo>
                  <a:pt x="2700" y="7855"/>
                </a:lnTo>
                <a:lnTo>
                  <a:pt x="4050" y="7855"/>
                </a:lnTo>
                <a:cubicBezTo>
                  <a:pt x="4050" y="7855"/>
                  <a:pt x="4050" y="1964"/>
                  <a:pt x="4050" y="1964"/>
                </a:cubicBezTo>
                <a:close/>
                <a:moveTo>
                  <a:pt x="18900" y="13745"/>
                </a:moveTo>
                <a:lnTo>
                  <a:pt x="2700" y="13745"/>
                </a:lnTo>
                <a:lnTo>
                  <a:pt x="2700" y="14727"/>
                </a:lnTo>
                <a:lnTo>
                  <a:pt x="18900" y="14727"/>
                </a:lnTo>
                <a:cubicBezTo>
                  <a:pt x="18900" y="14727"/>
                  <a:pt x="18900" y="13745"/>
                  <a:pt x="18900" y="13745"/>
                </a:cubicBezTo>
                <a:close/>
                <a:moveTo>
                  <a:pt x="16200" y="15709"/>
                </a:moveTo>
                <a:lnTo>
                  <a:pt x="2700" y="15709"/>
                </a:lnTo>
                <a:lnTo>
                  <a:pt x="2700" y="16691"/>
                </a:lnTo>
                <a:lnTo>
                  <a:pt x="16200" y="16691"/>
                </a:lnTo>
                <a:cubicBezTo>
                  <a:pt x="16200" y="16691"/>
                  <a:pt x="16200" y="15709"/>
                  <a:pt x="16200" y="15709"/>
                </a:cubicBezTo>
                <a:close/>
                <a:moveTo>
                  <a:pt x="20250" y="19924"/>
                </a:moveTo>
                <a:lnTo>
                  <a:pt x="18702" y="18798"/>
                </a:lnTo>
                <a:cubicBezTo>
                  <a:pt x="18580" y="18710"/>
                  <a:pt x="18412" y="18655"/>
                  <a:pt x="18225" y="18655"/>
                </a:cubicBezTo>
                <a:cubicBezTo>
                  <a:pt x="18039" y="18655"/>
                  <a:pt x="17870" y="18710"/>
                  <a:pt x="17748" y="18798"/>
                </a:cubicBezTo>
                <a:lnTo>
                  <a:pt x="15525" y="20415"/>
                </a:lnTo>
                <a:lnTo>
                  <a:pt x="13302" y="18798"/>
                </a:lnTo>
                <a:cubicBezTo>
                  <a:pt x="13180" y="18710"/>
                  <a:pt x="13012" y="18655"/>
                  <a:pt x="12825" y="18655"/>
                </a:cubicBezTo>
                <a:cubicBezTo>
                  <a:pt x="12604" y="18655"/>
                  <a:pt x="12418" y="18737"/>
                  <a:pt x="12294" y="18856"/>
                </a:cubicBezTo>
                <a:lnTo>
                  <a:pt x="12285" y="18851"/>
                </a:lnTo>
                <a:lnTo>
                  <a:pt x="10800" y="20291"/>
                </a:lnTo>
                <a:lnTo>
                  <a:pt x="9315" y="18851"/>
                </a:lnTo>
                <a:lnTo>
                  <a:pt x="9306" y="18856"/>
                </a:lnTo>
                <a:cubicBezTo>
                  <a:pt x="9182" y="18737"/>
                  <a:pt x="8996" y="18655"/>
                  <a:pt x="8775" y="18655"/>
                </a:cubicBezTo>
                <a:cubicBezTo>
                  <a:pt x="8589" y="18655"/>
                  <a:pt x="8420" y="18710"/>
                  <a:pt x="8298" y="18798"/>
                </a:cubicBezTo>
                <a:lnTo>
                  <a:pt x="6075" y="20415"/>
                </a:lnTo>
                <a:lnTo>
                  <a:pt x="3852" y="18798"/>
                </a:lnTo>
                <a:cubicBezTo>
                  <a:pt x="3730" y="18710"/>
                  <a:pt x="3562" y="18655"/>
                  <a:pt x="3375" y="18655"/>
                </a:cubicBezTo>
                <a:cubicBezTo>
                  <a:pt x="3188" y="18655"/>
                  <a:pt x="3020" y="18710"/>
                  <a:pt x="2898" y="18798"/>
                </a:cubicBezTo>
                <a:lnTo>
                  <a:pt x="1350" y="19924"/>
                </a:lnTo>
                <a:lnTo>
                  <a:pt x="1350" y="982"/>
                </a:lnTo>
                <a:lnTo>
                  <a:pt x="20250" y="982"/>
                </a:lnTo>
                <a:cubicBezTo>
                  <a:pt x="20250" y="982"/>
                  <a:pt x="20250" y="19924"/>
                  <a:pt x="20250" y="19924"/>
                </a:cubicBezTo>
                <a:close/>
                <a:moveTo>
                  <a:pt x="20925" y="0"/>
                </a:moveTo>
                <a:lnTo>
                  <a:pt x="675" y="0"/>
                </a:lnTo>
                <a:cubicBezTo>
                  <a:pt x="302" y="0"/>
                  <a:pt x="0" y="221"/>
                  <a:pt x="0" y="491"/>
                </a:cubicBezTo>
                <a:lnTo>
                  <a:pt x="0" y="21109"/>
                </a:lnTo>
                <a:cubicBezTo>
                  <a:pt x="0" y="21380"/>
                  <a:pt x="302" y="21600"/>
                  <a:pt x="675" y="21600"/>
                </a:cubicBezTo>
                <a:cubicBezTo>
                  <a:pt x="862" y="21600"/>
                  <a:pt x="1031" y="21545"/>
                  <a:pt x="1152" y="21456"/>
                </a:cubicBezTo>
                <a:lnTo>
                  <a:pt x="3375" y="19840"/>
                </a:lnTo>
                <a:lnTo>
                  <a:pt x="5598" y="21456"/>
                </a:lnTo>
                <a:cubicBezTo>
                  <a:pt x="5720" y="21545"/>
                  <a:pt x="5888" y="21600"/>
                  <a:pt x="6075" y="21600"/>
                </a:cubicBezTo>
                <a:cubicBezTo>
                  <a:pt x="6262" y="21600"/>
                  <a:pt x="6431" y="21545"/>
                  <a:pt x="6552" y="21456"/>
                </a:cubicBezTo>
                <a:lnTo>
                  <a:pt x="8702" y="19892"/>
                </a:lnTo>
                <a:lnTo>
                  <a:pt x="10260" y="21403"/>
                </a:lnTo>
                <a:lnTo>
                  <a:pt x="10269" y="21399"/>
                </a:lnTo>
                <a:cubicBezTo>
                  <a:pt x="10393" y="21519"/>
                  <a:pt x="10579" y="21600"/>
                  <a:pt x="10800" y="21600"/>
                </a:cubicBezTo>
                <a:cubicBezTo>
                  <a:pt x="11021" y="21600"/>
                  <a:pt x="11207" y="21519"/>
                  <a:pt x="11331" y="21399"/>
                </a:cubicBezTo>
                <a:lnTo>
                  <a:pt x="11340" y="21403"/>
                </a:lnTo>
                <a:lnTo>
                  <a:pt x="12898" y="19892"/>
                </a:lnTo>
                <a:lnTo>
                  <a:pt x="15048" y="21456"/>
                </a:lnTo>
                <a:cubicBezTo>
                  <a:pt x="15170" y="21545"/>
                  <a:pt x="15338" y="21600"/>
                  <a:pt x="15525" y="21600"/>
                </a:cubicBezTo>
                <a:cubicBezTo>
                  <a:pt x="15712" y="21600"/>
                  <a:pt x="15881" y="21545"/>
                  <a:pt x="16002" y="21456"/>
                </a:cubicBezTo>
                <a:lnTo>
                  <a:pt x="18225" y="19840"/>
                </a:lnTo>
                <a:lnTo>
                  <a:pt x="20448" y="21456"/>
                </a:lnTo>
                <a:cubicBezTo>
                  <a:pt x="20570" y="21545"/>
                  <a:pt x="20738" y="21600"/>
                  <a:pt x="20925" y="21600"/>
                </a:cubicBezTo>
                <a:cubicBezTo>
                  <a:pt x="21298" y="21600"/>
                  <a:pt x="21600" y="21380"/>
                  <a:pt x="21600" y="21109"/>
                </a:cubicBezTo>
                <a:lnTo>
                  <a:pt x="21600" y="491"/>
                </a:lnTo>
                <a:cubicBezTo>
                  <a:pt x="21600" y="221"/>
                  <a:pt x="21298" y="0"/>
                  <a:pt x="20925" y="0"/>
                </a:cubicBezTo>
                <a:moveTo>
                  <a:pt x="16200" y="1964"/>
                </a:moveTo>
                <a:lnTo>
                  <a:pt x="14850" y="1964"/>
                </a:lnTo>
                <a:lnTo>
                  <a:pt x="14850" y="7855"/>
                </a:lnTo>
                <a:lnTo>
                  <a:pt x="16200" y="7855"/>
                </a:lnTo>
                <a:cubicBezTo>
                  <a:pt x="16200" y="7855"/>
                  <a:pt x="16200" y="1964"/>
                  <a:pt x="16200" y="1964"/>
                </a:cubicBezTo>
                <a:close/>
                <a:moveTo>
                  <a:pt x="18900" y="1964"/>
                </a:moveTo>
                <a:lnTo>
                  <a:pt x="17550" y="1964"/>
                </a:lnTo>
                <a:lnTo>
                  <a:pt x="17550" y="7855"/>
                </a:lnTo>
                <a:lnTo>
                  <a:pt x="18900" y="7855"/>
                </a:lnTo>
                <a:cubicBezTo>
                  <a:pt x="18900" y="7855"/>
                  <a:pt x="18900" y="1964"/>
                  <a:pt x="18900" y="1964"/>
                </a:cubicBezTo>
                <a:close/>
                <a:moveTo>
                  <a:pt x="10800" y="1964"/>
                </a:moveTo>
                <a:lnTo>
                  <a:pt x="9450" y="1964"/>
                </a:lnTo>
                <a:lnTo>
                  <a:pt x="9450" y="7855"/>
                </a:lnTo>
                <a:lnTo>
                  <a:pt x="10800" y="7855"/>
                </a:lnTo>
                <a:cubicBezTo>
                  <a:pt x="10800" y="7855"/>
                  <a:pt x="10800" y="1964"/>
                  <a:pt x="10800" y="1964"/>
                </a:cubicBezTo>
                <a:close/>
                <a:moveTo>
                  <a:pt x="8100" y="1964"/>
                </a:moveTo>
                <a:lnTo>
                  <a:pt x="5400" y="1964"/>
                </a:lnTo>
                <a:lnTo>
                  <a:pt x="5400" y="7855"/>
                </a:lnTo>
                <a:lnTo>
                  <a:pt x="8100" y="7855"/>
                </a:lnTo>
                <a:cubicBezTo>
                  <a:pt x="8100" y="7855"/>
                  <a:pt x="8100" y="1964"/>
                  <a:pt x="8100" y="1964"/>
                </a:cubicBezTo>
                <a:close/>
                <a:moveTo>
                  <a:pt x="13500" y="1964"/>
                </a:moveTo>
                <a:lnTo>
                  <a:pt x="12150" y="1964"/>
                </a:lnTo>
                <a:lnTo>
                  <a:pt x="12150" y="7855"/>
                </a:lnTo>
                <a:lnTo>
                  <a:pt x="13500" y="7855"/>
                </a:lnTo>
                <a:cubicBezTo>
                  <a:pt x="13500" y="7855"/>
                  <a:pt x="13500" y="1964"/>
                  <a:pt x="13500" y="196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6" name="Shape 3863"/>
          <p:cNvSpPr/>
          <p:nvPr/>
        </p:nvSpPr>
        <p:spPr>
          <a:xfrm>
            <a:off x="3689717" y="264411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4400" y="13745"/>
                </a:moveTo>
                <a:lnTo>
                  <a:pt x="2400" y="13745"/>
                </a:lnTo>
                <a:lnTo>
                  <a:pt x="2400" y="14727"/>
                </a:lnTo>
                <a:lnTo>
                  <a:pt x="14400" y="14727"/>
                </a:lnTo>
                <a:cubicBezTo>
                  <a:pt x="14400" y="14727"/>
                  <a:pt x="14400" y="13745"/>
                  <a:pt x="14400" y="13745"/>
                </a:cubicBezTo>
                <a:close/>
                <a:moveTo>
                  <a:pt x="15600" y="20092"/>
                </a:moveTo>
                <a:lnTo>
                  <a:pt x="13624" y="18798"/>
                </a:lnTo>
                <a:cubicBezTo>
                  <a:pt x="13515" y="18710"/>
                  <a:pt x="13366" y="18655"/>
                  <a:pt x="13200" y="18655"/>
                </a:cubicBezTo>
                <a:cubicBezTo>
                  <a:pt x="13035" y="18655"/>
                  <a:pt x="12885" y="18710"/>
                  <a:pt x="12776" y="18798"/>
                </a:cubicBezTo>
                <a:lnTo>
                  <a:pt x="10800" y="20415"/>
                </a:lnTo>
                <a:lnTo>
                  <a:pt x="8824" y="18798"/>
                </a:lnTo>
                <a:cubicBezTo>
                  <a:pt x="8716" y="18710"/>
                  <a:pt x="8566" y="18655"/>
                  <a:pt x="8400" y="18655"/>
                </a:cubicBezTo>
                <a:cubicBezTo>
                  <a:pt x="8235" y="18655"/>
                  <a:pt x="8085" y="18710"/>
                  <a:pt x="7976" y="18798"/>
                </a:cubicBezTo>
                <a:lnTo>
                  <a:pt x="6000" y="20415"/>
                </a:lnTo>
                <a:lnTo>
                  <a:pt x="4024" y="18798"/>
                </a:lnTo>
                <a:cubicBezTo>
                  <a:pt x="3915" y="18710"/>
                  <a:pt x="3766" y="18655"/>
                  <a:pt x="3600" y="18655"/>
                </a:cubicBezTo>
                <a:cubicBezTo>
                  <a:pt x="3435" y="18655"/>
                  <a:pt x="3285" y="18710"/>
                  <a:pt x="3176" y="18798"/>
                </a:cubicBezTo>
                <a:lnTo>
                  <a:pt x="1200" y="20092"/>
                </a:lnTo>
                <a:lnTo>
                  <a:pt x="1200" y="3927"/>
                </a:lnTo>
                <a:lnTo>
                  <a:pt x="15600" y="3927"/>
                </a:lnTo>
                <a:cubicBezTo>
                  <a:pt x="15600" y="3927"/>
                  <a:pt x="15600" y="20092"/>
                  <a:pt x="15600" y="20092"/>
                </a:cubicBezTo>
                <a:close/>
                <a:moveTo>
                  <a:pt x="16200" y="2945"/>
                </a:moveTo>
                <a:lnTo>
                  <a:pt x="600" y="2945"/>
                </a:lnTo>
                <a:cubicBezTo>
                  <a:pt x="268" y="2945"/>
                  <a:pt x="0" y="3165"/>
                  <a:pt x="0" y="3436"/>
                </a:cubicBezTo>
                <a:lnTo>
                  <a:pt x="0" y="21109"/>
                </a:lnTo>
                <a:cubicBezTo>
                  <a:pt x="0" y="21380"/>
                  <a:pt x="268" y="21600"/>
                  <a:pt x="600" y="21600"/>
                </a:cubicBezTo>
                <a:cubicBezTo>
                  <a:pt x="766" y="21600"/>
                  <a:pt x="916" y="21545"/>
                  <a:pt x="1024" y="21456"/>
                </a:cubicBezTo>
                <a:lnTo>
                  <a:pt x="3553" y="19801"/>
                </a:lnTo>
                <a:lnTo>
                  <a:pt x="5576" y="21456"/>
                </a:lnTo>
                <a:cubicBezTo>
                  <a:pt x="5684" y="21545"/>
                  <a:pt x="5834" y="21600"/>
                  <a:pt x="6000" y="21600"/>
                </a:cubicBezTo>
                <a:cubicBezTo>
                  <a:pt x="6166" y="21600"/>
                  <a:pt x="6316" y="21545"/>
                  <a:pt x="6424" y="21456"/>
                </a:cubicBezTo>
                <a:lnTo>
                  <a:pt x="8400" y="19840"/>
                </a:lnTo>
                <a:lnTo>
                  <a:pt x="10376" y="21456"/>
                </a:lnTo>
                <a:cubicBezTo>
                  <a:pt x="10484" y="21545"/>
                  <a:pt x="10634" y="21600"/>
                  <a:pt x="10800" y="21600"/>
                </a:cubicBezTo>
                <a:cubicBezTo>
                  <a:pt x="10966" y="21600"/>
                  <a:pt x="11116" y="21545"/>
                  <a:pt x="11224" y="21456"/>
                </a:cubicBezTo>
                <a:lnTo>
                  <a:pt x="13247" y="19801"/>
                </a:lnTo>
                <a:lnTo>
                  <a:pt x="15776" y="21456"/>
                </a:lnTo>
                <a:cubicBezTo>
                  <a:pt x="15884" y="21545"/>
                  <a:pt x="16034" y="21600"/>
                  <a:pt x="16200" y="21600"/>
                </a:cubicBezTo>
                <a:cubicBezTo>
                  <a:pt x="16532" y="21600"/>
                  <a:pt x="16800" y="21380"/>
                  <a:pt x="16800" y="21109"/>
                </a:cubicBezTo>
                <a:lnTo>
                  <a:pt x="16800" y="3436"/>
                </a:lnTo>
                <a:cubicBezTo>
                  <a:pt x="16800" y="3165"/>
                  <a:pt x="16532" y="2945"/>
                  <a:pt x="16200" y="2945"/>
                </a:cubicBezTo>
                <a:moveTo>
                  <a:pt x="8400" y="11782"/>
                </a:moveTo>
                <a:lnTo>
                  <a:pt x="2400" y="11782"/>
                </a:lnTo>
                <a:lnTo>
                  <a:pt x="2400" y="12764"/>
                </a:lnTo>
                <a:lnTo>
                  <a:pt x="8400" y="12764"/>
                </a:lnTo>
                <a:cubicBezTo>
                  <a:pt x="8400" y="12764"/>
                  <a:pt x="8400" y="11782"/>
                  <a:pt x="8400" y="11782"/>
                </a:cubicBezTo>
                <a:close/>
                <a:moveTo>
                  <a:pt x="21000" y="0"/>
                </a:moveTo>
                <a:lnTo>
                  <a:pt x="5400" y="0"/>
                </a:lnTo>
                <a:cubicBezTo>
                  <a:pt x="5068" y="0"/>
                  <a:pt x="4800" y="221"/>
                  <a:pt x="4800" y="491"/>
                </a:cubicBezTo>
                <a:lnTo>
                  <a:pt x="4800" y="1964"/>
                </a:lnTo>
                <a:lnTo>
                  <a:pt x="6000" y="1964"/>
                </a:lnTo>
                <a:lnTo>
                  <a:pt x="6000" y="982"/>
                </a:lnTo>
                <a:lnTo>
                  <a:pt x="20400" y="982"/>
                </a:lnTo>
                <a:lnTo>
                  <a:pt x="20400" y="17146"/>
                </a:lnTo>
                <a:lnTo>
                  <a:pt x="18424" y="15853"/>
                </a:lnTo>
                <a:cubicBezTo>
                  <a:pt x="18316" y="15764"/>
                  <a:pt x="18166" y="15709"/>
                  <a:pt x="18000" y="15709"/>
                </a:cubicBezTo>
                <a:lnTo>
                  <a:pt x="18000" y="16894"/>
                </a:lnTo>
                <a:lnTo>
                  <a:pt x="18047" y="16856"/>
                </a:lnTo>
                <a:lnTo>
                  <a:pt x="20576" y="18511"/>
                </a:lnTo>
                <a:cubicBezTo>
                  <a:pt x="20684" y="18600"/>
                  <a:pt x="20834" y="18655"/>
                  <a:pt x="21000" y="18655"/>
                </a:cubicBezTo>
                <a:cubicBezTo>
                  <a:pt x="21332" y="18655"/>
                  <a:pt x="21600" y="18435"/>
                  <a:pt x="21600" y="18164"/>
                </a:cubicBezTo>
                <a:lnTo>
                  <a:pt x="21600" y="491"/>
                </a:lnTo>
                <a:cubicBezTo>
                  <a:pt x="21600" y="221"/>
                  <a:pt x="21332" y="0"/>
                  <a:pt x="21000" y="0"/>
                </a:cubicBezTo>
                <a:moveTo>
                  <a:pt x="10800" y="15709"/>
                </a:moveTo>
                <a:lnTo>
                  <a:pt x="2400" y="15709"/>
                </a:lnTo>
                <a:lnTo>
                  <a:pt x="2400" y="16691"/>
                </a:lnTo>
                <a:lnTo>
                  <a:pt x="10800" y="16691"/>
                </a:lnTo>
                <a:cubicBezTo>
                  <a:pt x="10800" y="16691"/>
                  <a:pt x="10800" y="15709"/>
                  <a:pt x="10800" y="15709"/>
                </a:cubicBezTo>
                <a:close/>
                <a:moveTo>
                  <a:pt x="12000" y="4909"/>
                </a:moveTo>
                <a:lnTo>
                  <a:pt x="10800" y="4909"/>
                </a:lnTo>
                <a:lnTo>
                  <a:pt x="10800" y="9818"/>
                </a:lnTo>
                <a:lnTo>
                  <a:pt x="12000" y="9818"/>
                </a:lnTo>
                <a:cubicBezTo>
                  <a:pt x="12000" y="9818"/>
                  <a:pt x="12000" y="4909"/>
                  <a:pt x="12000" y="4909"/>
                </a:cubicBezTo>
                <a:close/>
                <a:moveTo>
                  <a:pt x="14400" y="4909"/>
                </a:moveTo>
                <a:lnTo>
                  <a:pt x="13200" y="4909"/>
                </a:lnTo>
                <a:lnTo>
                  <a:pt x="13200" y="9818"/>
                </a:lnTo>
                <a:lnTo>
                  <a:pt x="14400" y="9818"/>
                </a:lnTo>
                <a:cubicBezTo>
                  <a:pt x="14400" y="9818"/>
                  <a:pt x="14400" y="4909"/>
                  <a:pt x="14400" y="4909"/>
                </a:cubicBezTo>
                <a:close/>
                <a:moveTo>
                  <a:pt x="7200" y="4909"/>
                </a:moveTo>
                <a:lnTo>
                  <a:pt x="4800" y="4909"/>
                </a:lnTo>
                <a:lnTo>
                  <a:pt x="4800" y="9818"/>
                </a:lnTo>
                <a:lnTo>
                  <a:pt x="7200" y="9818"/>
                </a:lnTo>
                <a:cubicBezTo>
                  <a:pt x="7200" y="9818"/>
                  <a:pt x="7200" y="4909"/>
                  <a:pt x="7200" y="4909"/>
                </a:cubicBezTo>
                <a:close/>
                <a:moveTo>
                  <a:pt x="3600" y="4909"/>
                </a:moveTo>
                <a:lnTo>
                  <a:pt x="2400" y="4909"/>
                </a:lnTo>
                <a:lnTo>
                  <a:pt x="2400" y="9818"/>
                </a:lnTo>
                <a:lnTo>
                  <a:pt x="3600" y="9818"/>
                </a:lnTo>
                <a:cubicBezTo>
                  <a:pt x="3600" y="9818"/>
                  <a:pt x="3600" y="4909"/>
                  <a:pt x="3600" y="4909"/>
                </a:cubicBezTo>
                <a:close/>
                <a:moveTo>
                  <a:pt x="9600" y="4909"/>
                </a:moveTo>
                <a:lnTo>
                  <a:pt x="8400" y="4909"/>
                </a:lnTo>
                <a:lnTo>
                  <a:pt x="8400" y="9818"/>
                </a:lnTo>
                <a:lnTo>
                  <a:pt x="9600" y="9818"/>
                </a:lnTo>
                <a:cubicBezTo>
                  <a:pt x="9600" y="9818"/>
                  <a:pt x="9600" y="4909"/>
                  <a:pt x="9600" y="4909"/>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7" name="Shape 3864"/>
          <p:cNvSpPr/>
          <p:nvPr/>
        </p:nvSpPr>
        <p:spPr>
          <a:xfrm>
            <a:off x="4070217" y="264411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12764"/>
                </a:moveTo>
                <a:cubicBezTo>
                  <a:pt x="10529" y="12764"/>
                  <a:pt x="10309" y="12544"/>
                  <a:pt x="10309" y="12273"/>
                </a:cubicBezTo>
                <a:cubicBezTo>
                  <a:pt x="10309" y="12001"/>
                  <a:pt x="10529" y="11782"/>
                  <a:pt x="10800" y="11782"/>
                </a:cubicBezTo>
                <a:cubicBezTo>
                  <a:pt x="11071" y="11782"/>
                  <a:pt x="11291" y="12001"/>
                  <a:pt x="11291" y="12273"/>
                </a:cubicBezTo>
                <a:cubicBezTo>
                  <a:pt x="11291" y="12544"/>
                  <a:pt x="11071" y="12764"/>
                  <a:pt x="10800" y="12764"/>
                </a:cubicBezTo>
                <a:moveTo>
                  <a:pt x="10800" y="10800"/>
                </a:moveTo>
                <a:cubicBezTo>
                  <a:pt x="9987" y="10800"/>
                  <a:pt x="9327" y="11460"/>
                  <a:pt x="9327" y="12273"/>
                </a:cubicBezTo>
                <a:cubicBezTo>
                  <a:pt x="9327" y="13087"/>
                  <a:pt x="9987" y="13745"/>
                  <a:pt x="10800" y="13745"/>
                </a:cubicBezTo>
                <a:cubicBezTo>
                  <a:pt x="11613" y="13745"/>
                  <a:pt x="12273" y="13087"/>
                  <a:pt x="12273" y="12273"/>
                </a:cubicBezTo>
                <a:cubicBezTo>
                  <a:pt x="12273" y="11460"/>
                  <a:pt x="11613" y="10800"/>
                  <a:pt x="10800" y="10800"/>
                </a:cubicBezTo>
                <a:moveTo>
                  <a:pt x="20469" y="11563"/>
                </a:moveTo>
                <a:lnTo>
                  <a:pt x="19745" y="13687"/>
                </a:lnTo>
                <a:cubicBezTo>
                  <a:pt x="17492" y="14931"/>
                  <a:pt x="14436" y="15709"/>
                  <a:pt x="11045" y="15709"/>
                </a:cubicBezTo>
                <a:cubicBezTo>
                  <a:pt x="7337" y="15709"/>
                  <a:pt x="4024" y="14783"/>
                  <a:pt x="1732" y="13326"/>
                </a:cubicBezTo>
                <a:lnTo>
                  <a:pt x="1132" y="11568"/>
                </a:lnTo>
                <a:cubicBezTo>
                  <a:pt x="1132" y="11568"/>
                  <a:pt x="982" y="11171"/>
                  <a:pt x="982" y="10800"/>
                </a:cubicBezTo>
                <a:cubicBezTo>
                  <a:pt x="982" y="9718"/>
                  <a:pt x="1863" y="8836"/>
                  <a:pt x="2945" y="8836"/>
                </a:cubicBezTo>
                <a:lnTo>
                  <a:pt x="18655" y="8836"/>
                </a:lnTo>
                <a:cubicBezTo>
                  <a:pt x="19738" y="8836"/>
                  <a:pt x="20618" y="9718"/>
                  <a:pt x="20618" y="10800"/>
                </a:cubicBezTo>
                <a:cubicBezTo>
                  <a:pt x="20618" y="11173"/>
                  <a:pt x="20469" y="11563"/>
                  <a:pt x="20469" y="11563"/>
                </a:cubicBezTo>
                <a:moveTo>
                  <a:pt x="17640" y="19861"/>
                </a:moveTo>
                <a:cubicBezTo>
                  <a:pt x="17636" y="19861"/>
                  <a:pt x="17438" y="20618"/>
                  <a:pt x="16691" y="20618"/>
                </a:cubicBezTo>
                <a:lnTo>
                  <a:pt x="4909" y="20618"/>
                </a:lnTo>
                <a:cubicBezTo>
                  <a:pt x="4169" y="20618"/>
                  <a:pt x="3960" y="19861"/>
                  <a:pt x="3960" y="19861"/>
                </a:cubicBezTo>
                <a:lnTo>
                  <a:pt x="2196" y="14687"/>
                </a:lnTo>
                <a:cubicBezTo>
                  <a:pt x="4567" y="15928"/>
                  <a:pt x="7651" y="16691"/>
                  <a:pt x="11045" y="16691"/>
                </a:cubicBezTo>
                <a:cubicBezTo>
                  <a:pt x="14163" y="16691"/>
                  <a:pt x="17019" y="16047"/>
                  <a:pt x="19304" y="14981"/>
                </a:cubicBezTo>
                <a:cubicBezTo>
                  <a:pt x="19304" y="14981"/>
                  <a:pt x="17640" y="19861"/>
                  <a:pt x="17640" y="19861"/>
                </a:cubicBezTo>
                <a:close/>
                <a:moveTo>
                  <a:pt x="10800" y="982"/>
                </a:moveTo>
                <a:cubicBezTo>
                  <a:pt x="13436" y="982"/>
                  <a:pt x="15657" y="3875"/>
                  <a:pt x="16409" y="7855"/>
                </a:cubicBezTo>
                <a:lnTo>
                  <a:pt x="5191" y="7855"/>
                </a:lnTo>
                <a:cubicBezTo>
                  <a:pt x="5943" y="3875"/>
                  <a:pt x="8164" y="982"/>
                  <a:pt x="10800" y="982"/>
                </a:cubicBezTo>
                <a:moveTo>
                  <a:pt x="18655" y="7855"/>
                </a:moveTo>
                <a:lnTo>
                  <a:pt x="17401" y="7855"/>
                </a:lnTo>
                <a:cubicBezTo>
                  <a:pt x="16584" y="3325"/>
                  <a:pt x="13944" y="0"/>
                  <a:pt x="10800" y="0"/>
                </a:cubicBezTo>
                <a:cubicBezTo>
                  <a:pt x="7656" y="0"/>
                  <a:pt x="5016" y="3325"/>
                  <a:pt x="4200" y="7855"/>
                </a:cubicBezTo>
                <a:lnTo>
                  <a:pt x="2945" y="7855"/>
                </a:lnTo>
                <a:cubicBezTo>
                  <a:pt x="1319" y="7855"/>
                  <a:pt x="0" y="9174"/>
                  <a:pt x="0" y="10800"/>
                </a:cubicBezTo>
                <a:cubicBezTo>
                  <a:pt x="0" y="11348"/>
                  <a:pt x="151" y="11732"/>
                  <a:pt x="151" y="11732"/>
                </a:cubicBezTo>
                <a:lnTo>
                  <a:pt x="3118" y="20435"/>
                </a:lnTo>
                <a:cubicBezTo>
                  <a:pt x="3118" y="20435"/>
                  <a:pt x="3452" y="21600"/>
                  <a:pt x="4909" y="21600"/>
                </a:cubicBezTo>
                <a:lnTo>
                  <a:pt x="16691" y="21600"/>
                </a:lnTo>
                <a:cubicBezTo>
                  <a:pt x="18153" y="21600"/>
                  <a:pt x="18565" y="20194"/>
                  <a:pt x="18570" y="20177"/>
                </a:cubicBezTo>
                <a:lnTo>
                  <a:pt x="21437" y="11727"/>
                </a:lnTo>
                <a:cubicBezTo>
                  <a:pt x="21534" y="11435"/>
                  <a:pt x="21600" y="11126"/>
                  <a:pt x="21600" y="10800"/>
                </a:cubicBezTo>
                <a:cubicBezTo>
                  <a:pt x="21600" y="9174"/>
                  <a:pt x="20281" y="7855"/>
                  <a:pt x="18655" y="78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8" name="Shape 3865"/>
          <p:cNvSpPr/>
          <p:nvPr/>
        </p:nvSpPr>
        <p:spPr>
          <a:xfrm>
            <a:off x="4864509" y="1431273"/>
            <a:ext cx="152200" cy="209275"/>
          </a:xfrm>
          <a:custGeom>
            <a:avLst/>
            <a:gdLst/>
            <a:ahLst/>
            <a:cxnLst>
              <a:cxn ang="0">
                <a:pos x="wd2" y="hd2"/>
              </a:cxn>
              <a:cxn ang="5400000">
                <a:pos x="wd2" y="hd2"/>
              </a:cxn>
              <a:cxn ang="10800000">
                <a:pos x="wd2" y="hd2"/>
              </a:cxn>
              <a:cxn ang="16200000">
                <a:pos x="wd2" y="hd2"/>
              </a:cxn>
            </a:cxnLst>
            <a:rect l="0" t="0" r="r" b="b"/>
            <a:pathLst>
              <a:path w="21600" h="21600" extrusionOk="0">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0"/>
                  <a:pt x="303" y="21600"/>
                  <a:pt x="675" y="21600"/>
                </a:cubicBezTo>
                <a:lnTo>
                  <a:pt x="20925" y="21600"/>
                </a:lnTo>
                <a:cubicBezTo>
                  <a:pt x="21297" y="21600"/>
                  <a:pt x="21600" y="21380"/>
                  <a:pt x="21600" y="21109"/>
                </a:cubicBezTo>
                <a:lnTo>
                  <a:pt x="21600" y="7364"/>
                </a:lnTo>
                <a:cubicBezTo>
                  <a:pt x="21600" y="7093"/>
                  <a:pt x="21297" y="6873"/>
                  <a:pt x="20925" y="6873"/>
                </a:cubicBezTo>
                <a:moveTo>
                  <a:pt x="5400" y="12764"/>
                </a:moveTo>
                <a:cubicBezTo>
                  <a:pt x="5028" y="12764"/>
                  <a:pt x="4725" y="12983"/>
                  <a:pt x="4725" y="13255"/>
                </a:cubicBezTo>
                <a:cubicBezTo>
                  <a:pt x="4725" y="13391"/>
                  <a:pt x="4800" y="13513"/>
                  <a:pt x="4923" y="13602"/>
                </a:cubicBezTo>
                <a:lnTo>
                  <a:pt x="10323" y="17529"/>
                </a:lnTo>
                <a:cubicBezTo>
                  <a:pt x="10445" y="17618"/>
                  <a:pt x="10614" y="17673"/>
                  <a:pt x="10800" y="17673"/>
                </a:cubicBezTo>
                <a:cubicBezTo>
                  <a:pt x="10986" y="17673"/>
                  <a:pt x="11155" y="17618"/>
                  <a:pt x="11277" y="17529"/>
                </a:cubicBezTo>
                <a:lnTo>
                  <a:pt x="16677" y="13602"/>
                </a:lnTo>
                <a:cubicBezTo>
                  <a:pt x="16800" y="13513"/>
                  <a:pt x="16875" y="13391"/>
                  <a:pt x="16875" y="13255"/>
                </a:cubicBezTo>
                <a:cubicBezTo>
                  <a:pt x="16875" y="12983"/>
                  <a:pt x="16572" y="12764"/>
                  <a:pt x="16200" y="12764"/>
                </a:cubicBezTo>
                <a:cubicBezTo>
                  <a:pt x="16014" y="12764"/>
                  <a:pt x="15845" y="12819"/>
                  <a:pt x="15723" y="12907"/>
                </a:cubicBezTo>
                <a:lnTo>
                  <a:pt x="11475" y="15997"/>
                </a:lnTo>
                <a:lnTo>
                  <a:pt x="11475" y="491"/>
                </a:lnTo>
                <a:cubicBezTo>
                  <a:pt x="11475" y="221"/>
                  <a:pt x="11172" y="0"/>
                  <a:pt x="10800" y="0"/>
                </a:cubicBezTo>
                <a:cubicBezTo>
                  <a:pt x="10428" y="0"/>
                  <a:pt x="10125" y="221"/>
                  <a:pt x="10125" y="491"/>
                </a:cubicBezTo>
                <a:lnTo>
                  <a:pt x="10125" y="15997"/>
                </a:lnTo>
                <a:lnTo>
                  <a:pt x="5877" y="12907"/>
                </a:lnTo>
                <a:cubicBezTo>
                  <a:pt x="5755" y="12819"/>
                  <a:pt x="5586" y="12764"/>
                  <a:pt x="5400" y="127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69" name="Shape 3866"/>
          <p:cNvSpPr/>
          <p:nvPr/>
        </p:nvSpPr>
        <p:spPr>
          <a:xfrm>
            <a:off x="5264034" y="1431273"/>
            <a:ext cx="152200" cy="209275"/>
          </a:xfrm>
          <a:custGeom>
            <a:avLst/>
            <a:gdLst/>
            <a:ahLst/>
            <a:cxnLst>
              <a:cxn ang="0">
                <a:pos x="wd2" y="hd2"/>
              </a:cxn>
              <a:cxn ang="5400000">
                <a:pos x="wd2" y="hd2"/>
              </a:cxn>
              <a:cxn ang="10800000">
                <a:pos x="wd2" y="hd2"/>
              </a:cxn>
              <a:cxn ang="16200000">
                <a:pos x="wd2" y="hd2"/>
              </a:cxn>
            </a:cxnLst>
            <a:rect l="0" t="0" r="r" b="b"/>
            <a:pathLst>
              <a:path w="21600" h="21600" extrusionOk="0">
                <a:moveTo>
                  <a:pt x="5400" y="4909"/>
                </a:moveTo>
                <a:cubicBezTo>
                  <a:pt x="5586" y="4909"/>
                  <a:pt x="5755" y="4854"/>
                  <a:pt x="5877" y="4765"/>
                </a:cubicBezTo>
                <a:lnTo>
                  <a:pt x="10125" y="1676"/>
                </a:lnTo>
                <a:lnTo>
                  <a:pt x="10125" y="17182"/>
                </a:lnTo>
                <a:cubicBezTo>
                  <a:pt x="10125" y="17453"/>
                  <a:pt x="10428" y="17673"/>
                  <a:pt x="10800" y="17673"/>
                </a:cubicBezTo>
                <a:cubicBezTo>
                  <a:pt x="11172" y="17673"/>
                  <a:pt x="11475" y="17453"/>
                  <a:pt x="11475" y="17182"/>
                </a:cubicBezTo>
                <a:lnTo>
                  <a:pt x="11475" y="1676"/>
                </a:lnTo>
                <a:lnTo>
                  <a:pt x="15723" y="4765"/>
                </a:lnTo>
                <a:cubicBezTo>
                  <a:pt x="15845" y="4854"/>
                  <a:pt x="16014" y="4909"/>
                  <a:pt x="16200" y="4909"/>
                </a:cubicBezTo>
                <a:cubicBezTo>
                  <a:pt x="16572" y="4909"/>
                  <a:pt x="16875" y="4690"/>
                  <a:pt x="16875" y="4418"/>
                </a:cubicBezTo>
                <a:cubicBezTo>
                  <a:pt x="16875" y="4283"/>
                  <a:pt x="16800" y="4160"/>
                  <a:pt x="16677" y="4071"/>
                </a:cubicBezTo>
                <a:lnTo>
                  <a:pt x="11277" y="144"/>
                </a:lnTo>
                <a:cubicBezTo>
                  <a:pt x="11155" y="56"/>
                  <a:pt x="10986" y="0"/>
                  <a:pt x="10800" y="0"/>
                </a:cubicBezTo>
                <a:cubicBezTo>
                  <a:pt x="10614" y="0"/>
                  <a:pt x="10445" y="56"/>
                  <a:pt x="10323" y="144"/>
                </a:cubicBezTo>
                <a:lnTo>
                  <a:pt x="4923" y="4071"/>
                </a:lnTo>
                <a:cubicBezTo>
                  <a:pt x="4800" y="4160"/>
                  <a:pt x="4725" y="4283"/>
                  <a:pt x="4725" y="4418"/>
                </a:cubicBezTo>
                <a:cubicBezTo>
                  <a:pt x="4725" y="4690"/>
                  <a:pt x="5028" y="4909"/>
                  <a:pt x="5400" y="4909"/>
                </a:cubicBezTo>
                <a:moveTo>
                  <a:pt x="20925" y="6873"/>
                </a:moveTo>
                <a:lnTo>
                  <a:pt x="13500" y="6873"/>
                </a:lnTo>
                <a:cubicBezTo>
                  <a:pt x="13128" y="6873"/>
                  <a:pt x="12825" y="7093"/>
                  <a:pt x="12825" y="7364"/>
                </a:cubicBezTo>
                <a:cubicBezTo>
                  <a:pt x="12825" y="7635"/>
                  <a:pt x="13128" y="7855"/>
                  <a:pt x="13500" y="7855"/>
                </a:cubicBezTo>
                <a:lnTo>
                  <a:pt x="20250" y="7855"/>
                </a:lnTo>
                <a:lnTo>
                  <a:pt x="20250" y="20618"/>
                </a:lnTo>
                <a:lnTo>
                  <a:pt x="1350" y="20618"/>
                </a:lnTo>
                <a:lnTo>
                  <a:pt x="1350" y="7855"/>
                </a:lnTo>
                <a:lnTo>
                  <a:pt x="8100" y="7855"/>
                </a:lnTo>
                <a:cubicBezTo>
                  <a:pt x="8472" y="7855"/>
                  <a:pt x="8775" y="7635"/>
                  <a:pt x="8775" y="7364"/>
                </a:cubicBezTo>
                <a:cubicBezTo>
                  <a:pt x="8775" y="7093"/>
                  <a:pt x="8472" y="6873"/>
                  <a:pt x="8100" y="6873"/>
                </a:cubicBezTo>
                <a:lnTo>
                  <a:pt x="675" y="6873"/>
                </a:lnTo>
                <a:cubicBezTo>
                  <a:pt x="303" y="6873"/>
                  <a:pt x="0" y="7093"/>
                  <a:pt x="0" y="7364"/>
                </a:cubicBezTo>
                <a:lnTo>
                  <a:pt x="0" y="21109"/>
                </a:lnTo>
                <a:cubicBezTo>
                  <a:pt x="0" y="21380"/>
                  <a:pt x="303" y="21600"/>
                  <a:pt x="675" y="21600"/>
                </a:cubicBezTo>
                <a:lnTo>
                  <a:pt x="20925" y="21600"/>
                </a:lnTo>
                <a:cubicBezTo>
                  <a:pt x="21297" y="21600"/>
                  <a:pt x="21600" y="21380"/>
                  <a:pt x="21600" y="21109"/>
                </a:cubicBezTo>
                <a:lnTo>
                  <a:pt x="21600" y="7364"/>
                </a:lnTo>
                <a:cubicBezTo>
                  <a:pt x="21600" y="7093"/>
                  <a:pt x="21297" y="6873"/>
                  <a:pt x="20925" y="6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0" name="Shape 3867"/>
          <p:cNvSpPr/>
          <p:nvPr/>
        </p:nvSpPr>
        <p:spPr>
          <a:xfrm>
            <a:off x="5635022" y="143127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moveTo>
                  <a:pt x="7140" y="14181"/>
                </a:moveTo>
                <a:cubicBezTo>
                  <a:pt x="6970" y="13741"/>
                  <a:pt x="6873" y="13264"/>
                  <a:pt x="6873" y="12764"/>
                </a:cubicBezTo>
                <a:cubicBezTo>
                  <a:pt x="6873" y="10595"/>
                  <a:pt x="8631" y="8836"/>
                  <a:pt x="10800" y="8836"/>
                </a:cubicBezTo>
                <a:cubicBezTo>
                  <a:pt x="11300" y="8836"/>
                  <a:pt x="11777" y="8934"/>
                  <a:pt x="12217" y="9105"/>
                </a:cubicBezTo>
                <a:lnTo>
                  <a:pt x="13217" y="8494"/>
                </a:lnTo>
                <a:cubicBezTo>
                  <a:pt x="12503" y="8089"/>
                  <a:pt x="11680" y="7855"/>
                  <a:pt x="10800" y="7855"/>
                </a:cubicBezTo>
                <a:cubicBezTo>
                  <a:pt x="8088" y="7855"/>
                  <a:pt x="5891" y="10053"/>
                  <a:pt x="5891" y="12764"/>
                </a:cubicBezTo>
                <a:cubicBezTo>
                  <a:pt x="5891" y="13644"/>
                  <a:pt x="6125" y="14467"/>
                  <a:pt x="6530" y="15181"/>
                </a:cubicBezTo>
                <a:cubicBezTo>
                  <a:pt x="6530" y="15181"/>
                  <a:pt x="7140" y="14181"/>
                  <a:pt x="7140" y="14181"/>
                </a:cubicBezTo>
                <a:close/>
                <a:moveTo>
                  <a:pt x="14460" y="11347"/>
                </a:moveTo>
                <a:cubicBezTo>
                  <a:pt x="14630" y="11787"/>
                  <a:pt x="14727" y="12263"/>
                  <a:pt x="14727" y="12764"/>
                </a:cubicBezTo>
                <a:cubicBezTo>
                  <a:pt x="14727" y="14932"/>
                  <a:pt x="12969" y="16691"/>
                  <a:pt x="10800" y="16691"/>
                </a:cubicBezTo>
                <a:cubicBezTo>
                  <a:pt x="10300" y="16691"/>
                  <a:pt x="9823" y="16594"/>
                  <a:pt x="9383" y="16423"/>
                </a:cubicBezTo>
                <a:lnTo>
                  <a:pt x="8383" y="17034"/>
                </a:lnTo>
                <a:cubicBezTo>
                  <a:pt x="9097" y="17439"/>
                  <a:pt x="9920" y="17673"/>
                  <a:pt x="10800" y="17673"/>
                </a:cubicBezTo>
                <a:cubicBezTo>
                  <a:pt x="13512" y="17673"/>
                  <a:pt x="15709" y="15475"/>
                  <a:pt x="15709" y="12764"/>
                </a:cubicBezTo>
                <a:cubicBezTo>
                  <a:pt x="15709" y="11884"/>
                  <a:pt x="15475" y="11061"/>
                  <a:pt x="15070" y="10346"/>
                </a:cubicBezTo>
                <a:cubicBezTo>
                  <a:pt x="15070" y="10346"/>
                  <a:pt x="14460" y="11347"/>
                  <a:pt x="14460" y="11347"/>
                </a:cubicBezTo>
                <a:close/>
                <a:moveTo>
                  <a:pt x="10453" y="12417"/>
                </a:moveTo>
                <a:cubicBezTo>
                  <a:pt x="10645" y="12225"/>
                  <a:pt x="10955" y="12225"/>
                  <a:pt x="11147" y="12417"/>
                </a:cubicBezTo>
                <a:cubicBezTo>
                  <a:pt x="11339" y="12608"/>
                  <a:pt x="11339" y="12919"/>
                  <a:pt x="11147" y="13111"/>
                </a:cubicBezTo>
                <a:cubicBezTo>
                  <a:pt x="10955" y="13302"/>
                  <a:pt x="10645" y="13302"/>
                  <a:pt x="10453" y="13111"/>
                </a:cubicBezTo>
                <a:cubicBezTo>
                  <a:pt x="10261" y="12919"/>
                  <a:pt x="10261" y="12608"/>
                  <a:pt x="10453" y="12417"/>
                </a:cubicBezTo>
                <a:moveTo>
                  <a:pt x="6144" y="17421"/>
                </a:moveTo>
                <a:lnTo>
                  <a:pt x="11842" y="13806"/>
                </a:lnTo>
                <a:lnTo>
                  <a:pt x="15456" y="8108"/>
                </a:lnTo>
                <a:lnTo>
                  <a:pt x="9759" y="11722"/>
                </a:lnTo>
                <a:cubicBezTo>
                  <a:pt x="9759" y="11722"/>
                  <a:pt x="6144" y="17421"/>
                  <a:pt x="6144" y="1742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1" name="Shape 3868"/>
          <p:cNvSpPr/>
          <p:nvPr/>
        </p:nvSpPr>
        <p:spPr>
          <a:xfrm>
            <a:off x="6034546" y="143127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9145" y="1964"/>
                </a:moveTo>
                <a:lnTo>
                  <a:pt x="8345" y="1964"/>
                </a:lnTo>
                <a:cubicBezTo>
                  <a:pt x="8075" y="1964"/>
                  <a:pt x="7855" y="2184"/>
                  <a:pt x="7855" y="2455"/>
                </a:cubicBezTo>
                <a:cubicBezTo>
                  <a:pt x="7855" y="2726"/>
                  <a:pt x="8075" y="2945"/>
                  <a:pt x="8345" y="2945"/>
                </a:cubicBezTo>
                <a:lnTo>
                  <a:pt x="19145" y="2945"/>
                </a:lnTo>
                <a:cubicBezTo>
                  <a:pt x="19416" y="2945"/>
                  <a:pt x="19636" y="2726"/>
                  <a:pt x="19636" y="2455"/>
                </a:cubicBezTo>
                <a:cubicBezTo>
                  <a:pt x="19636" y="2184"/>
                  <a:pt x="19416" y="1964"/>
                  <a:pt x="19145" y="1964"/>
                </a:cubicBezTo>
                <a:moveTo>
                  <a:pt x="20618" y="3927"/>
                </a:moveTo>
                <a:lnTo>
                  <a:pt x="982" y="3927"/>
                </a:lnTo>
                <a:lnTo>
                  <a:pt x="982" y="1964"/>
                </a:lnTo>
                <a:cubicBezTo>
                  <a:pt x="982" y="1422"/>
                  <a:pt x="1422" y="982"/>
                  <a:pt x="1964" y="982"/>
                </a:cubicBezTo>
                <a:lnTo>
                  <a:pt x="19636" y="982"/>
                </a:lnTo>
                <a:cubicBezTo>
                  <a:pt x="20178" y="982"/>
                  <a:pt x="20618" y="1422"/>
                  <a:pt x="20618" y="1964"/>
                </a:cubicBezTo>
                <a:cubicBezTo>
                  <a:pt x="20618" y="1964"/>
                  <a:pt x="20618" y="3927"/>
                  <a:pt x="20618" y="3927"/>
                </a:cubicBezTo>
                <a:close/>
                <a:moveTo>
                  <a:pt x="20618" y="19636"/>
                </a:moveTo>
                <a:cubicBezTo>
                  <a:pt x="20618" y="20178"/>
                  <a:pt x="20178" y="20618"/>
                  <a:pt x="19636" y="20618"/>
                </a:cubicBezTo>
                <a:lnTo>
                  <a:pt x="1964" y="20618"/>
                </a:lnTo>
                <a:cubicBezTo>
                  <a:pt x="1422" y="20618"/>
                  <a:pt x="982" y="20178"/>
                  <a:pt x="982" y="19636"/>
                </a:cubicBezTo>
                <a:lnTo>
                  <a:pt x="982" y="4909"/>
                </a:lnTo>
                <a:lnTo>
                  <a:pt x="20618" y="4909"/>
                </a:lnTo>
                <a:cubicBezTo>
                  <a:pt x="20618" y="4909"/>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6382" y="1964"/>
                </a:moveTo>
                <a:cubicBezTo>
                  <a:pt x="6111" y="1964"/>
                  <a:pt x="5891" y="2184"/>
                  <a:pt x="5891" y="2455"/>
                </a:cubicBezTo>
                <a:cubicBezTo>
                  <a:pt x="5891" y="2726"/>
                  <a:pt x="6111" y="2945"/>
                  <a:pt x="6382" y="2945"/>
                </a:cubicBezTo>
                <a:cubicBezTo>
                  <a:pt x="6653" y="2945"/>
                  <a:pt x="6873" y="2726"/>
                  <a:pt x="6873" y="2455"/>
                </a:cubicBezTo>
                <a:cubicBezTo>
                  <a:pt x="6873" y="2184"/>
                  <a:pt x="6653" y="1964"/>
                  <a:pt x="6382" y="1964"/>
                </a:cubicBezTo>
                <a:moveTo>
                  <a:pt x="4418" y="1964"/>
                </a:moveTo>
                <a:cubicBezTo>
                  <a:pt x="4147" y="1964"/>
                  <a:pt x="3927" y="2184"/>
                  <a:pt x="3927" y="2455"/>
                </a:cubicBezTo>
                <a:cubicBezTo>
                  <a:pt x="3927" y="2726"/>
                  <a:pt x="4147" y="2945"/>
                  <a:pt x="4418" y="2945"/>
                </a:cubicBezTo>
                <a:cubicBezTo>
                  <a:pt x="4689" y="2945"/>
                  <a:pt x="4909" y="2726"/>
                  <a:pt x="4909" y="2455"/>
                </a:cubicBezTo>
                <a:cubicBezTo>
                  <a:pt x="4909" y="2184"/>
                  <a:pt x="4689" y="1964"/>
                  <a:pt x="4418" y="1964"/>
                </a:cubicBezTo>
                <a:moveTo>
                  <a:pt x="2455" y="1964"/>
                </a:moveTo>
                <a:cubicBezTo>
                  <a:pt x="2184" y="1964"/>
                  <a:pt x="1964" y="2184"/>
                  <a:pt x="1964" y="2455"/>
                </a:cubicBezTo>
                <a:cubicBezTo>
                  <a:pt x="1964" y="2726"/>
                  <a:pt x="2184" y="2945"/>
                  <a:pt x="2455" y="2945"/>
                </a:cubicBezTo>
                <a:cubicBezTo>
                  <a:pt x="2725" y="2945"/>
                  <a:pt x="2945" y="2726"/>
                  <a:pt x="2945" y="2455"/>
                </a:cubicBezTo>
                <a:cubicBezTo>
                  <a:pt x="2945" y="2184"/>
                  <a:pt x="2725" y="1964"/>
                  <a:pt x="2455" y="196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2" name="Shape 3869"/>
          <p:cNvSpPr/>
          <p:nvPr/>
        </p:nvSpPr>
        <p:spPr>
          <a:xfrm>
            <a:off x="6434071" y="143127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218" y="5891"/>
                </a:moveTo>
                <a:lnTo>
                  <a:pt x="8345" y="5891"/>
                </a:lnTo>
                <a:cubicBezTo>
                  <a:pt x="8075" y="5891"/>
                  <a:pt x="7855" y="6111"/>
                  <a:pt x="7855" y="6382"/>
                </a:cubicBezTo>
                <a:cubicBezTo>
                  <a:pt x="7855" y="6653"/>
                  <a:pt x="8075" y="6873"/>
                  <a:pt x="8345" y="6873"/>
                </a:cubicBezTo>
                <a:lnTo>
                  <a:pt x="15218" y="6873"/>
                </a:lnTo>
                <a:cubicBezTo>
                  <a:pt x="15489" y="6873"/>
                  <a:pt x="15709" y="6653"/>
                  <a:pt x="15709" y="6382"/>
                </a:cubicBezTo>
                <a:cubicBezTo>
                  <a:pt x="15709" y="6111"/>
                  <a:pt x="15489" y="5891"/>
                  <a:pt x="15218" y="5891"/>
                </a:cubicBezTo>
                <a:moveTo>
                  <a:pt x="6382" y="5891"/>
                </a:moveTo>
                <a:cubicBezTo>
                  <a:pt x="6111" y="5891"/>
                  <a:pt x="5891" y="6111"/>
                  <a:pt x="5891" y="6382"/>
                </a:cubicBezTo>
                <a:cubicBezTo>
                  <a:pt x="5891" y="6653"/>
                  <a:pt x="6111" y="6873"/>
                  <a:pt x="6382" y="6873"/>
                </a:cubicBezTo>
                <a:cubicBezTo>
                  <a:pt x="6653" y="6873"/>
                  <a:pt x="6873" y="6653"/>
                  <a:pt x="6873" y="6382"/>
                </a:cubicBezTo>
                <a:cubicBezTo>
                  <a:pt x="6873" y="6111"/>
                  <a:pt x="6653" y="5891"/>
                  <a:pt x="6382" y="5891"/>
                </a:cubicBezTo>
                <a:moveTo>
                  <a:pt x="19636" y="0"/>
                </a:moveTo>
                <a:lnTo>
                  <a:pt x="5891" y="0"/>
                </a:lnTo>
                <a:cubicBezTo>
                  <a:pt x="4806" y="0"/>
                  <a:pt x="3927" y="879"/>
                  <a:pt x="3927" y="1964"/>
                </a:cubicBezTo>
                <a:lnTo>
                  <a:pt x="3927" y="2455"/>
                </a:lnTo>
                <a:cubicBezTo>
                  <a:pt x="3927" y="2726"/>
                  <a:pt x="4147" y="2945"/>
                  <a:pt x="4418" y="2945"/>
                </a:cubicBezTo>
                <a:cubicBezTo>
                  <a:pt x="4689" y="2945"/>
                  <a:pt x="4909" y="2726"/>
                  <a:pt x="4909" y="2455"/>
                </a:cubicBezTo>
                <a:lnTo>
                  <a:pt x="4909" y="1964"/>
                </a:lnTo>
                <a:cubicBezTo>
                  <a:pt x="4909" y="1422"/>
                  <a:pt x="5349" y="982"/>
                  <a:pt x="5891" y="982"/>
                </a:cubicBezTo>
                <a:lnTo>
                  <a:pt x="19636" y="982"/>
                </a:lnTo>
                <a:cubicBezTo>
                  <a:pt x="20178" y="982"/>
                  <a:pt x="20618" y="1422"/>
                  <a:pt x="20618" y="1964"/>
                </a:cubicBezTo>
                <a:lnTo>
                  <a:pt x="20618" y="15709"/>
                </a:lnTo>
                <a:cubicBezTo>
                  <a:pt x="20618" y="16252"/>
                  <a:pt x="20178" y="16691"/>
                  <a:pt x="19636" y="16691"/>
                </a:cubicBezTo>
                <a:lnTo>
                  <a:pt x="19145" y="16691"/>
                </a:lnTo>
                <a:cubicBezTo>
                  <a:pt x="18875" y="16691"/>
                  <a:pt x="18655" y="16910"/>
                  <a:pt x="18655" y="17182"/>
                </a:cubicBezTo>
                <a:cubicBezTo>
                  <a:pt x="18655" y="17453"/>
                  <a:pt x="18875" y="17673"/>
                  <a:pt x="19145" y="17673"/>
                </a:cubicBezTo>
                <a:lnTo>
                  <a:pt x="19636" y="17673"/>
                </a:lnTo>
                <a:cubicBezTo>
                  <a:pt x="20721" y="17673"/>
                  <a:pt x="21600" y="16794"/>
                  <a:pt x="21600" y="15709"/>
                </a:cubicBezTo>
                <a:lnTo>
                  <a:pt x="21600" y="1964"/>
                </a:lnTo>
                <a:cubicBezTo>
                  <a:pt x="21600" y="879"/>
                  <a:pt x="20721" y="0"/>
                  <a:pt x="19636" y="0"/>
                </a:cubicBezTo>
                <a:moveTo>
                  <a:pt x="2455" y="5891"/>
                </a:moveTo>
                <a:cubicBezTo>
                  <a:pt x="2184" y="5891"/>
                  <a:pt x="1964" y="6111"/>
                  <a:pt x="1964" y="6382"/>
                </a:cubicBezTo>
                <a:cubicBezTo>
                  <a:pt x="1964" y="6653"/>
                  <a:pt x="2184" y="6873"/>
                  <a:pt x="2455" y="6873"/>
                </a:cubicBezTo>
                <a:cubicBezTo>
                  <a:pt x="2725" y="6873"/>
                  <a:pt x="2945" y="6653"/>
                  <a:pt x="2945" y="6382"/>
                </a:cubicBezTo>
                <a:cubicBezTo>
                  <a:pt x="2945" y="6111"/>
                  <a:pt x="2725" y="5891"/>
                  <a:pt x="2455" y="5891"/>
                </a:cubicBezTo>
                <a:moveTo>
                  <a:pt x="4418" y="5891"/>
                </a:moveTo>
                <a:cubicBezTo>
                  <a:pt x="4147" y="5891"/>
                  <a:pt x="3927" y="6111"/>
                  <a:pt x="3927" y="6382"/>
                </a:cubicBezTo>
                <a:cubicBezTo>
                  <a:pt x="3927" y="6653"/>
                  <a:pt x="4147" y="6873"/>
                  <a:pt x="4418" y="6873"/>
                </a:cubicBezTo>
                <a:cubicBezTo>
                  <a:pt x="4689" y="6873"/>
                  <a:pt x="4909" y="6653"/>
                  <a:pt x="4909" y="6382"/>
                </a:cubicBezTo>
                <a:cubicBezTo>
                  <a:pt x="4909" y="6111"/>
                  <a:pt x="4689" y="5891"/>
                  <a:pt x="4418" y="5891"/>
                </a:cubicBezTo>
                <a:moveTo>
                  <a:pt x="16691" y="7855"/>
                </a:moveTo>
                <a:lnTo>
                  <a:pt x="982" y="7855"/>
                </a:lnTo>
                <a:lnTo>
                  <a:pt x="982" y="5891"/>
                </a:lnTo>
                <a:cubicBezTo>
                  <a:pt x="982" y="5349"/>
                  <a:pt x="1422" y="4909"/>
                  <a:pt x="1964" y="4909"/>
                </a:cubicBezTo>
                <a:lnTo>
                  <a:pt x="15709" y="4909"/>
                </a:lnTo>
                <a:cubicBezTo>
                  <a:pt x="16251" y="4909"/>
                  <a:pt x="16691" y="5349"/>
                  <a:pt x="16691" y="5891"/>
                </a:cubicBezTo>
                <a:cubicBezTo>
                  <a:pt x="16691" y="5891"/>
                  <a:pt x="16691" y="7855"/>
                  <a:pt x="16691" y="7855"/>
                </a:cubicBezTo>
                <a:close/>
                <a:moveTo>
                  <a:pt x="16691" y="19636"/>
                </a:moveTo>
                <a:cubicBezTo>
                  <a:pt x="16691" y="20178"/>
                  <a:pt x="16251" y="20618"/>
                  <a:pt x="15709" y="20618"/>
                </a:cubicBezTo>
                <a:lnTo>
                  <a:pt x="1964" y="20618"/>
                </a:lnTo>
                <a:cubicBezTo>
                  <a:pt x="1422" y="20618"/>
                  <a:pt x="982" y="20178"/>
                  <a:pt x="982" y="19636"/>
                </a:cubicBezTo>
                <a:lnTo>
                  <a:pt x="982" y="8836"/>
                </a:lnTo>
                <a:lnTo>
                  <a:pt x="16691" y="8836"/>
                </a:lnTo>
                <a:cubicBezTo>
                  <a:pt x="16691" y="8836"/>
                  <a:pt x="16691" y="19636"/>
                  <a:pt x="16691" y="19636"/>
                </a:cubicBezTo>
                <a:close/>
                <a:moveTo>
                  <a:pt x="15709" y="3927"/>
                </a:moveTo>
                <a:lnTo>
                  <a:pt x="1964" y="3927"/>
                </a:lnTo>
                <a:cubicBezTo>
                  <a:pt x="879" y="3927"/>
                  <a:pt x="0" y="4806"/>
                  <a:pt x="0" y="5891"/>
                </a:cubicBezTo>
                <a:lnTo>
                  <a:pt x="0" y="19636"/>
                </a:lnTo>
                <a:cubicBezTo>
                  <a:pt x="0" y="20721"/>
                  <a:pt x="879" y="21600"/>
                  <a:pt x="1964" y="21600"/>
                </a:cubicBezTo>
                <a:lnTo>
                  <a:pt x="15709" y="21600"/>
                </a:lnTo>
                <a:cubicBezTo>
                  <a:pt x="16794" y="21600"/>
                  <a:pt x="17673" y="20721"/>
                  <a:pt x="17673" y="19636"/>
                </a:cubicBezTo>
                <a:lnTo>
                  <a:pt x="17673" y="5891"/>
                </a:lnTo>
                <a:cubicBezTo>
                  <a:pt x="17673" y="4806"/>
                  <a:pt x="16794" y="3927"/>
                  <a:pt x="15709"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3" name="Shape 3870"/>
          <p:cNvSpPr/>
          <p:nvPr/>
        </p:nvSpPr>
        <p:spPr>
          <a:xfrm>
            <a:off x="6833595" y="1459810"/>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20618" y="18900"/>
                </a:moveTo>
                <a:cubicBezTo>
                  <a:pt x="20618" y="18980"/>
                  <a:pt x="20611" y="19058"/>
                  <a:pt x="20601" y="19135"/>
                </a:cubicBezTo>
                <a:lnTo>
                  <a:pt x="14539" y="10800"/>
                </a:lnTo>
                <a:lnTo>
                  <a:pt x="20601" y="2465"/>
                </a:lnTo>
                <a:cubicBezTo>
                  <a:pt x="20611" y="2542"/>
                  <a:pt x="20618" y="2620"/>
                  <a:pt x="20618" y="2700"/>
                </a:cubicBezTo>
                <a:cubicBezTo>
                  <a:pt x="20618" y="2700"/>
                  <a:pt x="20618" y="18900"/>
                  <a:pt x="20618" y="18900"/>
                </a:cubicBezTo>
                <a:close/>
                <a:moveTo>
                  <a:pt x="19636" y="20250"/>
                </a:moveTo>
                <a:lnTo>
                  <a:pt x="1964" y="20250"/>
                </a:lnTo>
                <a:cubicBezTo>
                  <a:pt x="1849" y="20250"/>
                  <a:pt x="1739" y="20218"/>
                  <a:pt x="1637" y="20168"/>
                </a:cubicBezTo>
                <a:lnTo>
                  <a:pt x="7755" y="11754"/>
                </a:lnTo>
                <a:lnTo>
                  <a:pt x="9440" y="14072"/>
                </a:lnTo>
                <a:cubicBezTo>
                  <a:pt x="9816" y="14589"/>
                  <a:pt x="10308" y="14847"/>
                  <a:pt x="10800" y="14847"/>
                </a:cubicBezTo>
                <a:cubicBezTo>
                  <a:pt x="11292" y="14847"/>
                  <a:pt x="11784" y="14589"/>
                  <a:pt x="12159" y="14072"/>
                </a:cubicBezTo>
                <a:lnTo>
                  <a:pt x="13845" y="11754"/>
                </a:lnTo>
                <a:lnTo>
                  <a:pt x="19964" y="20168"/>
                </a:lnTo>
                <a:cubicBezTo>
                  <a:pt x="19861" y="20218"/>
                  <a:pt x="19752" y="20250"/>
                  <a:pt x="19636" y="20250"/>
                </a:cubicBezTo>
                <a:moveTo>
                  <a:pt x="982" y="18900"/>
                </a:moveTo>
                <a:lnTo>
                  <a:pt x="982" y="2700"/>
                </a:lnTo>
                <a:cubicBezTo>
                  <a:pt x="982" y="2620"/>
                  <a:pt x="989" y="2542"/>
                  <a:pt x="999" y="2465"/>
                </a:cubicBezTo>
                <a:lnTo>
                  <a:pt x="7061" y="10800"/>
                </a:lnTo>
                <a:lnTo>
                  <a:pt x="999" y="19135"/>
                </a:lnTo>
                <a:cubicBezTo>
                  <a:pt x="989" y="19058"/>
                  <a:pt x="982" y="18980"/>
                  <a:pt x="982" y="18900"/>
                </a:cubicBezTo>
                <a:moveTo>
                  <a:pt x="1964" y="1350"/>
                </a:moveTo>
                <a:lnTo>
                  <a:pt x="19636" y="1350"/>
                </a:lnTo>
                <a:cubicBezTo>
                  <a:pt x="19752" y="1350"/>
                  <a:pt x="19861" y="1383"/>
                  <a:pt x="19964" y="1433"/>
                </a:cubicBezTo>
                <a:lnTo>
                  <a:pt x="11465" y="13118"/>
                </a:lnTo>
                <a:cubicBezTo>
                  <a:pt x="11288" y="13363"/>
                  <a:pt x="11051" y="13497"/>
                  <a:pt x="10800" y="13497"/>
                </a:cubicBezTo>
                <a:cubicBezTo>
                  <a:pt x="10549" y="13497"/>
                  <a:pt x="10312" y="13363"/>
                  <a:pt x="10134" y="13118"/>
                </a:cubicBezTo>
                <a:lnTo>
                  <a:pt x="1637" y="1433"/>
                </a:lnTo>
                <a:cubicBezTo>
                  <a:pt x="1739" y="1383"/>
                  <a:pt x="1849" y="1350"/>
                  <a:pt x="1964" y="1350"/>
                </a:cubicBezTo>
                <a:moveTo>
                  <a:pt x="19636" y="0"/>
                </a:moveTo>
                <a:lnTo>
                  <a:pt x="1964" y="0"/>
                </a:lnTo>
                <a:cubicBezTo>
                  <a:pt x="879" y="0"/>
                  <a:pt x="0" y="1209"/>
                  <a:pt x="0" y="2700"/>
                </a:cubicBezTo>
                <a:lnTo>
                  <a:pt x="0" y="18900"/>
                </a:lnTo>
                <a:cubicBezTo>
                  <a:pt x="0" y="20391"/>
                  <a:pt x="879" y="21600"/>
                  <a:pt x="1964" y="21600"/>
                </a:cubicBezTo>
                <a:lnTo>
                  <a:pt x="19636" y="21600"/>
                </a:lnTo>
                <a:cubicBezTo>
                  <a:pt x="20721" y="21600"/>
                  <a:pt x="21600" y="20391"/>
                  <a:pt x="21600" y="18900"/>
                </a:cubicBezTo>
                <a:lnTo>
                  <a:pt x="21600" y="2700"/>
                </a:lnTo>
                <a:cubicBezTo>
                  <a:pt x="21600" y="120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4" name="Shape 3871"/>
          <p:cNvSpPr/>
          <p:nvPr/>
        </p:nvSpPr>
        <p:spPr>
          <a:xfrm>
            <a:off x="7233120" y="1455054"/>
            <a:ext cx="209275" cy="161713"/>
          </a:xfrm>
          <a:custGeom>
            <a:avLst/>
            <a:gdLst/>
            <a:ahLst/>
            <a:cxnLst>
              <a:cxn ang="0">
                <a:pos x="wd2" y="hd2"/>
              </a:cxn>
              <a:cxn ang="5400000">
                <a:pos x="wd2" y="hd2"/>
              </a:cxn>
              <a:cxn ang="10800000">
                <a:pos x="wd2" y="hd2"/>
              </a:cxn>
              <a:cxn ang="16200000">
                <a:pos x="wd2" y="hd2"/>
              </a:cxn>
            </a:cxnLst>
            <a:rect l="0" t="0" r="r" b="b"/>
            <a:pathLst>
              <a:path w="21600" h="21600" extrusionOk="0">
                <a:moveTo>
                  <a:pt x="16691" y="18667"/>
                </a:moveTo>
                <a:lnTo>
                  <a:pt x="12576" y="13341"/>
                </a:lnTo>
                <a:lnTo>
                  <a:pt x="16691" y="8017"/>
                </a:lnTo>
                <a:cubicBezTo>
                  <a:pt x="16691" y="8017"/>
                  <a:pt x="16691" y="18667"/>
                  <a:pt x="16691" y="18667"/>
                </a:cubicBezTo>
                <a:close/>
                <a:moveTo>
                  <a:pt x="15709" y="20329"/>
                </a:moveTo>
                <a:lnTo>
                  <a:pt x="1964" y="20329"/>
                </a:lnTo>
                <a:cubicBezTo>
                  <a:pt x="1719" y="20329"/>
                  <a:pt x="1498" y="20210"/>
                  <a:pt x="1326" y="20018"/>
                </a:cubicBezTo>
                <a:lnTo>
                  <a:pt x="5791" y="14240"/>
                </a:lnTo>
                <a:lnTo>
                  <a:pt x="7477" y="16421"/>
                </a:lnTo>
                <a:cubicBezTo>
                  <a:pt x="7853" y="16907"/>
                  <a:pt x="8344" y="17150"/>
                  <a:pt x="8836" y="17150"/>
                </a:cubicBezTo>
                <a:cubicBezTo>
                  <a:pt x="9329" y="17150"/>
                  <a:pt x="9821" y="16907"/>
                  <a:pt x="10195" y="16421"/>
                </a:cubicBezTo>
                <a:lnTo>
                  <a:pt x="11882" y="14240"/>
                </a:lnTo>
                <a:lnTo>
                  <a:pt x="16347" y="20018"/>
                </a:lnTo>
                <a:cubicBezTo>
                  <a:pt x="16175" y="20210"/>
                  <a:pt x="15954" y="20329"/>
                  <a:pt x="15709" y="20329"/>
                </a:cubicBezTo>
                <a:moveTo>
                  <a:pt x="982" y="8016"/>
                </a:moveTo>
                <a:lnTo>
                  <a:pt x="5097" y="13341"/>
                </a:lnTo>
                <a:lnTo>
                  <a:pt x="982" y="18667"/>
                </a:lnTo>
                <a:cubicBezTo>
                  <a:pt x="982" y="18667"/>
                  <a:pt x="982" y="8016"/>
                  <a:pt x="982" y="8016"/>
                </a:cubicBezTo>
                <a:close/>
                <a:moveTo>
                  <a:pt x="1964" y="6353"/>
                </a:moveTo>
                <a:lnTo>
                  <a:pt x="15709" y="6353"/>
                </a:lnTo>
                <a:cubicBezTo>
                  <a:pt x="15954" y="6353"/>
                  <a:pt x="16175" y="6473"/>
                  <a:pt x="16347" y="6666"/>
                </a:cubicBezTo>
                <a:lnTo>
                  <a:pt x="9502" y="15524"/>
                </a:lnTo>
                <a:cubicBezTo>
                  <a:pt x="9324" y="15752"/>
                  <a:pt x="9088" y="15880"/>
                  <a:pt x="8836" y="15880"/>
                </a:cubicBezTo>
                <a:cubicBezTo>
                  <a:pt x="8585" y="15880"/>
                  <a:pt x="8349" y="15752"/>
                  <a:pt x="8170" y="15524"/>
                </a:cubicBezTo>
                <a:lnTo>
                  <a:pt x="1326" y="6664"/>
                </a:lnTo>
                <a:cubicBezTo>
                  <a:pt x="1498" y="6473"/>
                  <a:pt x="1719" y="6353"/>
                  <a:pt x="1964" y="6353"/>
                </a:cubicBezTo>
                <a:moveTo>
                  <a:pt x="15709" y="5082"/>
                </a:moveTo>
                <a:lnTo>
                  <a:pt x="1964" y="5082"/>
                </a:lnTo>
                <a:cubicBezTo>
                  <a:pt x="879" y="5082"/>
                  <a:pt x="0" y="6220"/>
                  <a:pt x="0" y="7624"/>
                </a:cubicBezTo>
                <a:lnTo>
                  <a:pt x="0" y="19059"/>
                </a:lnTo>
                <a:cubicBezTo>
                  <a:pt x="0" y="20462"/>
                  <a:pt x="879" y="21600"/>
                  <a:pt x="1964" y="21600"/>
                </a:cubicBezTo>
                <a:lnTo>
                  <a:pt x="15709" y="21600"/>
                </a:lnTo>
                <a:cubicBezTo>
                  <a:pt x="16794" y="21600"/>
                  <a:pt x="17673" y="20462"/>
                  <a:pt x="17673" y="19059"/>
                </a:cubicBezTo>
                <a:lnTo>
                  <a:pt x="17673" y="7624"/>
                </a:lnTo>
                <a:cubicBezTo>
                  <a:pt x="17673" y="6220"/>
                  <a:pt x="16794" y="5082"/>
                  <a:pt x="15709" y="5082"/>
                </a:cubicBezTo>
                <a:moveTo>
                  <a:pt x="19636" y="0"/>
                </a:moveTo>
                <a:lnTo>
                  <a:pt x="5891" y="0"/>
                </a:lnTo>
                <a:cubicBezTo>
                  <a:pt x="4806" y="0"/>
                  <a:pt x="3927" y="1138"/>
                  <a:pt x="3927" y="2541"/>
                </a:cubicBezTo>
                <a:lnTo>
                  <a:pt x="3927" y="3176"/>
                </a:lnTo>
                <a:cubicBezTo>
                  <a:pt x="3927" y="3528"/>
                  <a:pt x="4147" y="3812"/>
                  <a:pt x="4418" y="3812"/>
                </a:cubicBezTo>
                <a:cubicBezTo>
                  <a:pt x="4690" y="3812"/>
                  <a:pt x="4909" y="3528"/>
                  <a:pt x="4909" y="3176"/>
                </a:cubicBezTo>
                <a:lnTo>
                  <a:pt x="4909" y="2541"/>
                </a:lnTo>
                <a:cubicBezTo>
                  <a:pt x="4909" y="1840"/>
                  <a:pt x="5348" y="1271"/>
                  <a:pt x="5891" y="1271"/>
                </a:cubicBezTo>
                <a:lnTo>
                  <a:pt x="19636" y="1271"/>
                </a:lnTo>
                <a:cubicBezTo>
                  <a:pt x="20178" y="1271"/>
                  <a:pt x="20618" y="1840"/>
                  <a:pt x="20618" y="2541"/>
                </a:cubicBezTo>
                <a:lnTo>
                  <a:pt x="20618" y="13976"/>
                </a:lnTo>
                <a:cubicBezTo>
                  <a:pt x="20618" y="14679"/>
                  <a:pt x="20178" y="15247"/>
                  <a:pt x="19636" y="15247"/>
                </a:cubicBezTo>
                <a:lnTo>
                  <a:pt x="19145" y="15247"/>
                </a:lnTo>
                <a:cubicBezTo>
                  <a:pt x="18874" y="15247"/>
                  <a:pt x="18655" y="15532"/>
                  <a:pt x="18655" y="15882"/>
                </a:cubicBezTo>
                <a:cubicBezTo>
                  <a:pt x="18655" y="16234"/>
                  <a:pt x="18874" y="16518"/>
                  <a:pt x="19145" y="16518"/>
                </a:cubicBezTo>
                <a:lnTo>
                  <a:pt x="19636" y="16518"/>
                </a:lnTo>
                <a:cubicBezTo>
                  <a:pt x="20721" y="16518"/>
                  <a:pt x="21600" y="15380"/>
                  <a:pt x="21600" y="13976"/>
                </a:cubicBezTo>
                <a:lnTo>
                  <a:pt x="21600" y="2541"/>
                </a:lnTo>
                <a:cubicBezTo>
                  <a:pt x="21600" y="1138"/>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5" name="Shape 3872"/>
          <p:cNvSpPr/>
          <p:nvPr/>
        </p:nvSpPr>
        <p:spPr>
          <a:xfrm>
            <a:off x="7632645" y="1450298"/>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7"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5" y="12000"/>
                  <a:pt x="13745" y="12270"/>
                  <a:pt x="13745" y="12600"/>
                </a:cubicBezTo>
                <a:cubicBezTo>
                  <a:pt x="13745" y="14589"/>
                  <a:pt x="12426" y="16200"/>
                  <a:pt x="10800" y="16200"/>
                </a:cubicBezTo>
                <a:cubicBezTo>
                  <a:pt x="9173" y="16200"/>
                  <a:pt x="7855" y="14589"/>
                  <a:pt x="7855" y="12600"/>
                </a:cubicBezTo>
                <a:cubicBezTo>
                  <a:pt x="7855" y="12270"/>
                  <a:pt x="7635" y="12000"/>
                  <a:pt x="7364" y="12000"/>
                </a:cubicBezTo>
                <a:lnTo>
                  <a:pt x="1285" y="12000"/>
                </a:lnTo>
                <a:cubicBezTo>
                  <a:pt x="1285" y="12000"/>
                  <a:pt x="5703" y="1200"/>
                  <a:pt x="5703" y="1200"/>
                </a:cubicBezTo>
                <a:close/>
                <a:moveTo>
                  <a:pt x="21543" y="12335"/>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5"/>
                </a:lnTo>
                <a:cubicBezTo>
                  <a:pt x="23" y="12416"/>
                  <a:pt x="0" y="12504"/>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4"/>
                  <a:pt x="21577" y="12416"/>
                  <a:pt x="21543" y="1233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6" name="Shape 3873"/>
          <p:cNvSpPr/>
          <p:nvPr/>
        </p:nvSpPr>
        <p:spPr>
          <a:xfrm>
            <a:off x="8032170" y="1440785"/>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4" y="14040"/>
                </a:cubicBezTo>
                <a:lnTo>
                  <a:pt x="20618" y="14040"/>
                </a:lnTo>
                <a:cubicBezTo>
                  <a:pt x="20618" y="14040"/>
                  <a:pt x="20618" y="20520"/>
                  <a:pt x="20618" y="20520"/>
                </a:cubicBezTo>
                <a:close/>
                <a:moveTo>
                  <a:pt x="21543" y="13262"/>
                </a:moveTo>
                <a:lnTo>
                  <a:pt x="21548" y="13258"/>
                </a:lnTo>
                <a:lnTo>
                  <a:pt x="16639" y="2458"/>
                </a:lnTo>
                <a:lnTo>
                  <a:pt x="16634" y="2462"/>
                </a:lnTo>
                <a:cubicBezTo>
                  <a:pt x="16554" y="2284"/>
                  <a:pt x="16392" y="2160"/>
                  <a:pt x="16200" y="2160"/>
                </a:cubicBezTo>
                <a:lnTo>
                  <a:pt x="12764" y="2160"/>
                </a:lnTo>
                <a:cubicBezTo>
                  <a:pt x="12492" y="2160"/>
                  <a:pt x="12273" y="2403"/>
                  <a:pt x="12273" y="2700"/>
                </a:cubicBezTo>
                <a:cubicBezTo>
                  <a:pt x="12273" y="2998"/>
                  <a:pt x="12492" y="3240"/>
                  <a:pt x="12764"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8836" y="3240"/>
                </a:lnTo>
                <a:cubicBezTo>
                  <a:pt x="9108" y="3240"/>
                  <a:pt x="9327" y="2998"/>
                  <a:pt x="9327" y="2700"/>
                </a:cubicBezTo>
                <a:cubicBezTo>
                  <a:pt x="9327" y="2403"/>
                  <a:pt x="9108" y="2160"/>
                  <a:pt x="8836" y="2160"/>
                </a:cubicBezTo>
                <a:lnTo>
                  <a:pt x="5400" y="2160"/>
                </a:lnTo>
                <a:cubicBezTo>
                  <a:pt x="5208" y="2160"/>
                  <a:pt x="5046" y="2284"/>
                  <a:pt x="4966" y="2462"/>
                </a:cubicBezTo>
                <a:lnTo>
                  <a:pt x="4961" y="2458"/>
                </a:lnTo>
                <a:lnTo>
                  <a:pt x="52" y="13258"/>
                </a:lnTo>
                <a:lnTo>
                  <a:pt x="57" y="13262"/>
                </a:lnTo>
                <a:cubicBezTo>
                  <a:pt x="23" y="13334"/>
                  <a:pt x="0" y="13414"/>
                  <a:pt x="0" y="13500"/>
                </a:cubicBezTo>
                <a:lnTo>
                  <a:pt x="0" y="21060"/>
                </a:lnTo>
                <a:cubicBezTo>
                  <a:pt x="0" y="21358"/>
                  <a:pt x="220" y="21600"/>
                  <a:pt x="491" y="21600"/>
                </a:cubicBezTo>
                <a:lnTo>
                  <a:pt x="21109" y="21600"/>
                </a:lnTo>
                <a:cubicBezTo>
                  <a:pt x="21380" y="21600"/>
                  <a:pt x="21600" y="21358"/>
                  <a:pt x="21600" y="21060"/>
                </a:cubicBezTo>
                <a:lnTo>
                  <a:pt x="21600" y="13500"/>
                </a:lnTo>
                <a:cubicBezTo>
                  <a:pt x="21600" y="13414"/>
                  <a:pt x="21577" y="13334"/>
                  <a:pt x="21543" y="13262"/>
                </a:cubicBezTo>
                <a:moveTo>
                  <a:pt x="7855" y="8640"/>
                </a:moveTo>
                <a:cubicBezTo>
                  <a:pt x="7583" y="8640"/>
                  <a:pt x="7364" y="8883"/>
                  <a:pt x="7364" y="9180"/>
                </a:cubicBezTo>
                <a:cubicBezTo>
                  <a:pt x="7364" y="9330"/>
                  <a:pt x="7418" y="9465"/>
                  <a:pt x="7507" y="9562"/>
                </a:cubicBezTo>
                <a:lnTo>
                  <a:pt x="10453" y="12802"/>
                </a:lnTo>
                <a:cubicBezTo>
                  <a:pt x="10542" y="12900"/>
                  <a:pt x="10665" y="12960"/>
                  <a:pt x="10800" y="12960"/>
                </a:cubicBezTo>
                <a:cubicBezTo>
                  <a:pt x="10936" y="12960"/>
                  <a:pt x="11058" y="12900"/>
                  <a:pt x="11147" y="12802"/>
                </a:cubicBezTo>
                <a:lnTo>
                  <a:pt x="14093" y="9562"/>
                </a:lnTo>
                <a:cubicBezTo>
                  <a:pt x="14182" y="9465"/>
                  <a:pt x="14236" y="9330"/>
                  <a:pt x="14236" y="9180"/>
                </a:cubicBezTo>
                <a:cubicBezTo>
                  <a:pt x="14236" y="8883"/>
                  <a:pt x="14017" y="8640"/>
                  <a:pt x="13745" y="8640"/>
                </a:cubicBezTo>
                <a:cubicBezTo>
                  <a:pt x="13610" y="8640"/>
                  <a:pt x="13487" y="8701"/>
                  <a:pt x="13398" y="8798"/>
                </a:cubicBezTo>
                <a:lnTo>
                  <a:pt x="11291" y="11116"/>
                </a:lnTo>
                <a:lnTo>
                  <a:pt x="11291" y="540"/>
                </a:lnTo>
                <a:cubicBezTo>
                  <a:pt x="11291" y="242"/>
                  <a:pt x="11071" y="0"/>
                  <a:pt x="10800" y="0"/>
                </a:cubicBezTo>
                <a:cubicBezTo>
                  <a:pt x="10529" y="0"/>
                  <a:pt x="10309" y="242"/>
                  <a:pt x="10309" y="540"/>
                </a:cubicBezTo>
                <a:lnTo>
                  <a:pt x="10309" y="11116"/>
                </a:lnTo>
                <a:lnTo>
                  <a:pt x="8202" y="8798"/>
                </a:lnTo>
                <a:cubicBezTo>
                  <a:pt x="8113" y="8701"/>
                  <a:pt x="7990" y="8640"/>
                  <a:pt x="7855" y="86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7" name="Shape 3874"/>
          <p:cNvSpPr/>
          <p:nvPr/>
        </p:nvSpPr>
        <p:spPr>
          <a:xfrm>
            <a:off x="8431695" y="1440785"/>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20618" y="20520"/>
                </a:moveTo>
                <a:lnTo>
                  <a:pt x="982" y="20520"/>
                </a:lnTo>
                <a:lnTo>
                  <a:pt x="982" y="14040"/>
                </a:lnTo>
                <a:lnTo>
                  <a:pt x="6907" y="14040"/>
                </a:lnTo>
                <a:cubicBezTo>
                  <a:pt x="7149" y="16170"/>
                  <a:pt x="8798" y="17820"/>
                  <a:pt x="10800" y="17820"/>
                </a:cubicBezTo>
                <a:cubicBezTo>
                  <a:pt x="12802" y="17820"/>
                  <a:pt x="14451" y="16170"/>
                  <a:pt x="14693" y="14040"/>
                </a:cubicBezTo>
                <a:lnTo>
                  <a:pt x="20618" y="14040"/>
                </a:lnTo>
                <a:cubicBezTo>
                  <a:pt x="20618" y="14040"/>
                  <a:pt x="20618" y="20520"/>
                  <a:pt x="20618" y="20520"/>
                </a:cubicBezTo>
                <a:close/>
                <a:moveTo>
                  <a:pt x="21544" y="13262"/>
                </a:moveTo>
                <a:lnTo>
                  <a:pt x="21548" y="13258"/>
                </a:lnTo>
                <a:lnTo>
                  <a:pt x="16639" y="2458"/>
                </a:lnTo>
                <a:lnTo>
                  <a:pt x="16635" y="2462"/>
                </a:lnTo>
                <a:cubicBezTo>
                  <a:pt x="16554" y="2284"/>
                  <a:pt x="16392" y="2160"/>
                  <a:pt x="16200" y="2160"/>
                </a:cubicBezTo>
                <a:lnTo>
                  <a:pt x="15709" y="2160"/>
                </a:lnTo>
                <a:cubicBezTo>
                  <a:pt x="15438" y="2160"/>
                  <a:pt x="15218" y="2403"/>
                  <a:pt x="15218" y="2700"/>
                </a:cubicBezTo>
                <a:cubicBezTo>
                  <a:pt x="15218" y="2998"/>
                  <a:pt x="15438" y="3240"/>
                  <a:pt x="15709" y="3240"/>
                </a:cubicBezTo>
                <a:lnTo>
                  <a:pt x="15897" y="3240"/>
                </a:lnTo>
                <a:lnTo>
                  <a:pt x="20315" y="12960"/>
                </a:lnTo>
                <a:lnTo>
                  <a:pt x="14236" y="12960"/>
                </a:lnTo>
                <a:cubicBezTo>
                  <a:pt x="13965" y="12960"/>
                  <a:pt x="13745" y="13202"/>
                  <a:pt x="13745" y="13500"/>
                </a:cubicBezTo>
                <a:cubicBezTo>
                  <a:pt x="13745" y="15290"/>
                  <a:pt x="12426" y="16740"/>
                  <a:pt x="10800" y="16740"/>
                </a:cubicBezTo>
                <a:cubicBezTo>
                  <a:pt x="9173" y="16740"/>
                  <a:pt x="7855" y="15290"/>
                  <a:pt x="7855" y="13500"/>
                </a:cubicBezTo>
                <a:cubicBezTo>
                  <a:pt x="7855" y="13202"/>
                  <a:pt x="7635" y="12960"/>
                  <a:pt x="7364" y="12960"/>
                </a:cubicBezTo>
                <a:lnTo>
                  <a:pt x="1285" y="12960"/>
                </a:lnTo>
                <a:lnTo>
                  <a:pt x="5703" y="3240"/>
                </a:lnTo>
                <a:lnTo>
                  <a:pt x="5891" y="3240"/>
                </a:lnTo>
                <a:cubicBezTo>
                  <a:pt x="6162" y="3240"/>
                  <a:pt x="6382" y="2998"/>
                  <a:pt x="6382" y="2700"/>
                </a:cubicBezTo>
                <a:cubicBezTo>
                  <a:pt x="6382" y="2403"/>
                  <a:pt x="6162" y="2160"/>
                  <a:pt x="5891" y="2160"/>
                </a:cubicBezTo>
                <a:lnTo>
                  <a:pt x="5400" y="2160"/>
                </a:lnTo>
                <a:cubicBezTo>
                  <a:pt x="5208" y="2160"/>
                  <a:pt x="5046" y="2284"/>
                  <a:pt x="4966" y="2462"/>
                </a:cubicBezTo>
                <a:lnTo>
                  <a:pt x="4961" y="2458"/>
                </a:lnTo>
                <a:lnTo>
                  <a:pt x="52" y="13258"/>
                </a:lnTo>
                <a:lnTo>
                  <a:pt x="57" y="13262"/>
                </a:lnTo>
                <a:cubicBezTo>
                  <a:pt x="23" y="13334"/>
                  <a:pt x="0" y="13414"/>
                  <a:pt x="0" y="13500"/>
                </a:cubicBezTo>
                <a:lnTo>
                  <a:pt x="0" y="21060"/>
                </a:lnTo>
                <a:cubicBezTo>
                  <a:pt x="0" y="21358"/>
                  <a:pt x="220" y="21600"/>
                  <a:pt x="491" y="21600"/>
                </a:cubicBezTo>
                <a:lnTo>
                  <a:pt x="21109" y="21600"/>
                </a:lnTo>
                <a:cubicBezTo>
                  <a:pt x="21380" y="21600"/>
                  <a:pt x="21600" y="21358"/>
                  <a:pt x="21600" y="21060"/>
                </a:cubicBezTo>
                <a:lnTo>
                  <a:pt x="21600" y="13500"/>
                </a:lnTo>
                <a:cubicBezTo>
                  <a:pt x="21600" y="13414"/>
                  <a:pt x="21577" y="13334"/>
                  <a:pt x="21544" y="13262"/>
                </a:cubicBezTo>
                <a:moveTo>
                  <a:pt x="7855" y="4320"/>
                </a:moveTo>
                <a:cubicBezTo>
                  <a:pt x="7990" y="4320"/>
                  <a:pt x="8113" y="4260"/>
                  <a:pt x="8202" y="4162"/>
                </a:cubicBezTo>
                <a:lnTo>
                  <a:pt x="10309" y="1844"/>
                </a:lnTo>
                <a:lnTo>
                  <a:pt x="10309" y="12420"/>
                </a:lnTo>
                <a:cubicBezTo>
                  <a:pt x="10309" y="12718"/>
                  <a:pt x="10529" y="12960"/>
                  <a:pt x="10800" y="12960"/>
                </a:cubicBezTo>
                <a:cubicBezTo>
                  <a:pt x="11071" y="12960"/>
                  <a:pt x="11291" y="12718"/>
                  <a:pt x="11291" y="12420"/>
                </a:cubicBezTo>
                <a:lnTo>
                  <a:pt x="11291" y="1844"/>
                </a:lnTo>
                <a:lnTo>
                  <a:pt x="13398" y="4162"/>
                </a:lnTo>
                <a:cubicBezTo>
                  <a:pt x="13487" y="4260"/>
                  <a:pt x="13610" y="4320"/>
                  <a:pt x="13745" y="4320"/>
                </a:cubicBezTo>
                <a:cubicBezTo>
                  <a:pt x="14017" y="4320"/>
                  <a:pt x="14236" y="4078"/>
                  <a:pt x="14236" y="3780"/>
                </a:cubicBezTo>
                <a:cubicBezTo>
                  <a:pt x="14236" y="3631"/>
                  <a:pt x="14181" y="3496"/>
                  <a:pt x="14093" y="3398"/>
                </a:cubicBezTo>
                <a:lnTo>
                  <a:pt x="11147" y="158"/>
                </a:lnTo>
                <a:cubicBezTo>
                  <a:pt x="11058" y="61"/>
                  <a:pt x="10936" y="0"/>
                  <a:pt x="10800" y="0"/>
                </a:cubicBezTo>
                <a:cubicBezTo>
                  <a:pt x="10664" y="0"/>
                  <a:pt x="10542" y="61"/>
                  <a:pt x="10453" y="158"/>
                </a:cubicBezTo>
                <a:lnTo>
                  <a:pt x="7507" y="3398"/>
                </a:lnTo>
                <a:cubicBezTo>
                  <a:pt x="7419" y="3496"/>
                  <a:pt x="7364" y="3631"/>
                  <a:pt x="7364" y="3780"/>
                </a:cubicBezTo>
                <a:cubicBezTo>
                  <a:pt x="7364" y="4078"/>
                  <a:pt x="7583" y="4320"/>
                  <a:pt x="7855" y="432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8" name="Shape 3875"/>
          <p:cNvSpPr/>
          <p:nvPr/>
        </p:nvSpPr>
        <p:spPr>
          <a:xfrm>
            <a:off x="4835972" y="1849822"/>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20618" y="20400"/>
                </a:moveTo>
                <a:lnTo>
                  <a:pt x="982" y="20400"/>
                </a:lnTo>
                <a:lnTo>
                  <a:pt x="982" y="13200"/>
                </a:lnTo>
                <a:lnTo>
                  <a:pt x="6906" y="13200"/>
                </a:lnTo>
                <a:cubicBezTo>
                  <a:pt x="7149" y="15567"/>
                  <a:pt x="8798" y="17400"/>
                  <a:pt x="10800" y="17400"/>
                </a:cubicBezTo>
                <a:cubicBezTo>
                  <a:pt x="12802" y="17400"/>
                  <a:pt x="14451" y="15567"/>
                  <a:pt x="14694" y="13200"/>
                </a:cubicBezTo>
                <a:lnTo>
                  <a:pt x="20618" y="13200"/>
                </a:lnTo>
                <a:cubicBezTo>
                  <a:pt x="20618" y="13200"/>
                  <a:pt x="20618" y="20400"/>
                  <a:pt x="20618" y="20400"/>
                </a:cubicBezTo>
                <a:close/>
                <a:moveTo>
                  <a:pt x="5703" y="1200"/>
                </a:moveTo>
                <a:lnTo>
                  <a:pt x="15897" y="1200"/>
                </a:lnTo>
                <a:lnTo>
                  <a:pt x="20315" y="12000"/>
                </a:lnTo>
                <a:lnTo>
                  <a:pt x="14236" y="12000"/>
                </a:lnTo>
                <a:cubicBezTo>
                  <a:pt x="13966" y="12000"/>
                  <a:pt x="13745" y="12270"/>
                  <a:pt x="13745" y="12600"/>
                </a:cubicBezTo>
                <a:cubicBezTo>
                  <a:pt x="13745" y="14589"/>
                  <a:pt x="12427" y="16200"/>
                  <a:pt x="10800" y="16200"/>
                </a:cubicBezTo>
                <a:cubicBezTo>
                  <a:pt x="9173" y="16200"/>
                  <a:pt x="7855" y="14589"/>
                  <a:pt x="7855" y="12600"/>
                </a:cubicBezTo>
                <a:cubicBezTo>
                  <a:pt x="7855" y="12270"/>
                  <a:pt x="7634" y="12000"/>
                  <a:pt x="7364" y="12000"/>
                </a:cubicBezTo>
                <a:lnTo>
                  <a:pt x="1285" y="12000"/>
                </a:lnTo>
                <a:cubicBezTo>
                  <a:pt x="1285" y="12000"/>
                  <a:pt x="5703" y="1200"/>
                  <a:pt x="5703" y="1200"/>
                </a:cubicBezTo>
                <a:close/>
                <a:moveTo>
                  <a:pt x="21543" y="12334"/>
                </a:moveTo>
                <a:lnTo>
                  <a:pt x="21548" y="12332"/>
                </a:lnTo>
                <a:lnTo>
                  <a:pt x="16639" y="332"/>
                </a:lnTo>
                <a:lnTo>
                  <a:pt x="16634" y="335"/>
                </a:lnTo>
                <a:cubicBezTo>
                  <a:pt x="16554" y="138"/>
                  <a:pt x="16392" y="0"/>
                  <a:pt x="16200" y="0"/>
                </a:cubicBezTo>
                <a:lnTo>
                  <a:pt x="5400" y="0"/>
                </a:lnTo>
                <a:cubicBezTo>
                  <a:pt x="5208" y="0"/>
                  <a:pt x="5046" y="138"/>
                  <a:pt x="4966" y="335"/>
                </a:cubicBezTo>
                <a:lnTo>
                  <a:pt x="4961" y="332"/>
                </a:lnTo>
                <a:lnTo>
                  <a:pt x="52" y="12332"/>
                </a:lnTo>
                <a:lnTo>
                  <a:pt x="57" y="12334"/>
                </a:lnTo>
                <a:cubicBezTo>
                  <a:pt x="23" y="12416"/>
                  <a:pt x="0" y="12504"/>
                  <a:pt x="0" y="12600"/>
                </a:cubicBezTo>
                <a:lnTo>
                  <a:pt x="0" y="21000"/>
                </a:lnTo>
                <a:cubicBezTo>
                  <a:pt x="0" y="21332"/>
                  <a:pt x="220" y="21600"/>
                  <a:pt x="491" y="21600"/>
                </a:cubicBezTo>
                <a:lnTo>
                  <a:pt x="21109" y="21600"/>
                </a:lnTo>
                <a:cubicBezTo>
                  <a:pt x="21380" y="21600"/>
                  <a:pt x="21600" y="21332"/>
                  <a:pt x="21600" y="21000"/>
                </a:cubicBezTo>
                <a:lnTo>
                  <a:pt x="21600" y="12600"/>
                </a:lnTo>
                <a:cubicBezTo>
                  <a:pt x="21600" y="12504"/>
                  <a:pt x="21577" y="12416"/>
                  <a:pt x="21543" y="12334"/>
                </a:cubicBezTo>
                <a:moveTo>
                  <a:pt x="16691" y="9000"/>
                </a:moveTo>
                <a:cubicBezTo>
                  <a:pt x="16691" y="8670"/>
                  <a:pt x="16471" y="8400"/>
                  <a:pt x="16200" y="8400"/>
                </a:cubicBezTo>
                <a:lnTo>
                  <a:pt x="5400" y="8400"/>
                </a:lnTo>
                <a:cubicBezTo>
                  <a:pt x="5129" y="8400"/>
                  <a:pt x="4909" y="8670"/>
                  <a:pt x="4909" y="9000"/>
                </a:cubicBezTo>
                <a:cubicBezTo>
                  <a:pt x="4909" y="9332"/>
                  <a:pt x="5129" y="9600"/>
                  <a:pt x="5400" y="9600"/>
                </a:cubicBezTo>
                <a:lnTo>
                  <a:pt x="16200" y="9600"/>
                </a:lnTo>
                <a:cubicBezTo>
                  <a:pt x="16471" y="9600"/>
                  <a:pt x="16691" y="9332"/>
                  <a:pt x="16691" y="9000"/>
                </a:cubicBezTo>
                <a:moveTo>
                  <a:pt x="6382" y="7200"/>
                </a:moveTo>
                <a:lnTo>
                  <a:pt x="15218" y="7200"/>
                </a:lnTo>
                <a:cubicBezTo>
                  <a:pt x="15489" y="7200"/>
                  <a:pt x="15709" y="6932"/>
                  <a:pt x="15709" y="6600"/>
                </a:cubicBezTo>
                <a:cubicBezTo>
                  <a:pt x="15709" y="6270"/>
                  <a:pt x="15489" y="6000"/>
                  <a:pt x="15218" y="6000"/>
                </a:cubicBezTo>
                <a:lnTo>
                  <a:pt x="6382" y="6000"/>
                </a:lnTo>
                <a:cubicBezTo>
                  <a:pt x="6111" y="6000"/>
                  <a:pt x="5891" y="6270"/>
                  <a:pt x="5891" y="6600"/>
                </a:cubicBezTo>
                <a:cubicBezTo>
                  <a:pt x="5891" y="6932"/>
                  <a:pt x="6111" y="7200"/>
                  <a:pt x="6382" y="7200"/>
                </a:cubicBezTo>
                <a:moveTo>
                  <a:pt x="7364" y="4800"/>
                </a:moveTo>
                <a:lnTo>
                  <a:pt x="14236" y="4800"/>
                </a:lnTo>
                <a:cubicBezTo>
                  <a:pt x="14507" y="4800"/>
                  <a:pt x="14727" y="4532"/>
                  <a:pt x="14727" y="4200"/>
                </a:cubicBezTo>
                <a:cubicBezTo>
                  <a:pt x="14727" y="3870"/>
                  <a:pt x="14507" y="3600"/>
                  <a:pt x="14236" y="3600"/>
                </a:cubicBezTo>
                <a:lnTo>
                  <a:pt x="7364" y="3600"/>
                </a:lnTo>
                <a:cubicBezTo>
                  <a:pt x="7093" y="3600"/>
                  <a:pt x="6873" y="3870"/>
                  <a:pt x="6873" y="4200"/>
                </a:cubicBezTo>
                <a:cubicBezTo>
                  <a:pt x="6873" y="4532"/>
                  <a:pt x="7093" y="4800"/>
                  <a:pt x="7364" y="4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79" name="Shape 3876"/>
          <p:cNvSpPr/>
          <p:nvPr/>
        </p:nvSpPr>
        <p:spPr>
          <a:xfrm>
            <a:off x="5235497"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1782"/>
                </a:moveTo>
                <a:lnTo>
                  <a:pt x="982" y="11782"/>
                </a:lnTo>
                <a:lnTo>
                  <a:pt x="982" y="6873"/>
                </a:lnTo>
                <a:lnTo>
                  <a:pt x="6906" y="6873"/>
                </a:lnTo>
                <a:cubicBezTo>
                  <a:pt x="7149" y="8810"/>
                  <a:pt x="8798" y="10309"/>
                  <a:pt x="10800" y="10309"/>
                </a:cubicBezTo>
                <a:cubicBezTo>
                  <a:pt x="12802" y="10309"/>
                  <a:pt x="14451" y="8810"/>
                  <a:pt x="14694" y="6873"/>
                </a:cubicBezTo>
                <a:lnTo>
                  <a:pt x="20618" y="6873"/>
                </a:lnTo>
                <a:cubicBezTo>
                  <a:pt x="20618" y="6873"/>
                  <a:pt x="20618" y="11782"/>
                  <a:pt x="20618" y="11782"/>
                </a:cubicBezTo>
                <a:close/>
                <a:moveTo>
                  <a:pt x="20264" y="14727"/>
                </a:moveTo>
                <a:lnTo>
                  <a:pt x="14236" y="14727"/>
                </a:lnTo>
                <a:cubicBezTo>
                  <a:pt x="13966" y="14727"/>
                  <a:pt x="13745" y="14948"/>
                  <a:pt x="13745" y="15218"/>
                </a:cubicBezTo>
                <a:cubicBezTo>
                  <a:pt x="13745" y="16845"/>
                  <a:pt x="12427" y="18164"/>
                  <a:pt x="10800" y="18164"/>
                </a:cubicBezTo>
                <a:cubicBezTo>
                  <a:pt x="9173" y="18164"/>
                  <a:pt x="7855" y="16845"/>
                  <a:pt x="7855" y="15218"/>
                </a:cubicBezTo>
                <a:cubicBezTo>
                  <a:pt x="7855" y="14948"/>
                  <a:pt x="7634" y="14727"/>
                  <a:pt x="7364" y="14727"/>
                </a:cubicBezTo>
                <a:lnTo>
                  <a:pt x="1337" y="14727"/>
                </a:lnTo>
                <a:lnTo>
                  <a:pt x="2682" y="12764"/>
                </a:lnTo>
                <a:lnTo>
                  <a:pt x="18918" y="12764"/>
                </a:lnTo>
                <a:cubicBezTo>
                  <a:pt x="18918" y="12764"/>
                  <a:pt x="20264" y="14727"/>
                  <a:pt x="20264" y="14727"/>
                </a:cubicBezTo>
                <a:close/>
                <a:moveTo>
                  <a:pt x="20618" y="20618"/>
                </a:moveTo>
                <a:lnTo>
                  <a:pt x="982" y="20618"/>
                </a:lnTo>
                <a:lnTo>
                  <a:pt x="982" y="15709"/>
                </a:lnTo>
                <a:lnTo>
                  <a:pt x="6906" y="15709"/>
                </a:lnTo>
                <a:cubicBezTo>
                  <a:pt x="7149" y="17646"/>
                  <a:pt x="8798" y="19145"/>
                  <a:pt x="10800" y="19145"/>
                </a:cubicBezTo>
                <a:cubicBezTo>
                  <a:pt x="12802" y="19145"/>
                  <a:pt x="14451" y="17646"/>
                  <a:pt x="14694" y="15709"/>
                </a:cubicBezTo>
                <a:lnTo>
                  <a:pt x="20618" y="15709"/>
                </a:lnTo>
                <a:cubicBezTo>
                  <a:pt x="20618" y="15709"/>
                  <a:pt x="20618" y="20618"/>
                  <a:pt x="20618" y="20618"/>
                </a:cubicBezTo>
                <a:close/>
                <a:moveTo>
                  <a:pt x="4702" y="982"/>
                </a:moveTo>
                <a:lnTo>
                  <a:pt x="16898" y="982"/>
                </a:lnTo>
                <a:lnTo>
                  <a:pt x="20264" y="5891"/>
                </a:lnTo>
                <a:lnTo>
                  <a:pt x="14236" y="5891"/>
                </a:lnTo>
                <a:cubicBezTo>
                  <a:pt x="13966" y="5891"/>
                  <a:pt x="13745" y="6111"/>
                  <a:pt x="13745" y="6382"/>
                </a:cubicBezTo>
                <a:cubicBezTo>
                  <a:pt x="13745" y="8009"/>
                  <a:pt x="12427" y="9327"/>
                  <a:pt x="10800" y="9327"/>
                </a:cubicBezTo>
                <a:cubicBezTo>
                  <a:pt x="9173" y="9327"/>
                  <a:pt x="7855" y="8009"/>
                  <a:pt x="7855" y="6382"/>
                </a:cubicBezTo>
                <a:cubicBezTo>
                  <a:pt x="7855" y="6111"/>
                  <a:pt x="7634" y="5891"/>
                  <a:pt x="7364" y="5891"/>
                </a:cubicBezTo>
                <a:lnTo>
                  <a:pt x="1337" y="5891"/>
                </a:lnTo>
                <a:cubicBezTo>
                  <a:pt x="1337" y="5891"/>
                  <a:pt x="4702" y="982"/>
                  <a:pt x="4702" y="982"/>
                </a:cubicBezTo>
                <a:close/>
                <a:moveTo>
                  <a:pt x="21600" y="12273"/>
                </a:moveTo>
                <a:lnTo>
                  <a:pt x="21600" y="6382"/>
                </a:lnTo>
                <a:cubicBezTo>
                  <a:pt x="21600" y="6303"/>
                  <a:pt x="21577" y="6231"/>
                  <a:pt x="21543" y="6165"/>
                </a:cubicBezTo>
                <a:lnTo>
                  <a:pt x="21548" y="6162"/>
                </a:lnTo>
                <a:lnTo>
                  <a:pt x="17621" y="271"/>
                </a:lnTo>
                <a:lnTo>
                  <a:pt x="17616" y="274"/>
                </a:lnTo>
                <a:cubicBezTo>
                  <a:pt x="17536" y="113"/>
                  <a:pt x="17374" y="0"/>
                  <a:pt x="17182" y="0"/>
                </a:cubicBezTo>
                <a:lnTo>
                  <a:pt x="4418" y="0"/>
                </a:lnTo>
                <a:cubicBezTo>
                  <a:pt x="4226" y="0"/>
                  <a:pt x="4064" y="113"/>
                  <a:pt x="3984" y="274"/>
                </a:cubicBezTo>
                <a:lnTo>
                  <a:pt x="3979" y="271"/>
                </a:lnTo>
                <a:lnTo>
                  <a:pt x="52" y="6162"/>
                </a:lnTo>
                <a:lnTo>
                  <a:pt x="57" y="6165"/>
                </a:lnTo>
                <a:cubicBezTo>
                  <a:pt x="23" y="6231"/>
                  <a:pt x="0" y="6303"/>
                  <a:pt x="0" y="6382"/>
                </a:cubicBezTo>
                <a:lnTo>
                  <a:pt x="0" y="12273"/>
                </a:lnTo>
                <a:cubicBezTo>
                  <a:pt x="0" y="12544"/>
                  <a:pt x="220" y="12764"/>
                  <a:pt x="491" y="12764"/>
                </a:cubicBezTo>
                <a:lnTo>
                  <a:pt x="1542" y="12764"/>
                </a:lnTo>
                <a:lnTo>
                  <a:pt x="52" y="14999"/>
                </a:lnTo>
                <a:lnTo>
                  <a:pt x="57" y="15001"/>
                </a:lnTo>
                <a:cubicBezTo>
                  <a:pt x="23" y="15068"/>
                  <a:pt x="0" y="15140"/>
                  <a:pt x="0" y="15218"/>
                </a:cubicBezTo>
                <a:lnTo>
                  <a:pt x="0" y="21109"/>
                </a:lnTo>
                <a:cubicBezTo>
                  <a:pt x="0" y="21380"/>
                  <a:pt x="220" y="21600"/>
                  <a:pt x="491" y="21600"/>
                </a:cubicBezTo>
                <a:lnTo>
                  <a:pt x="21109" y="21600"/>
                </a:lnTo>
                <a:cubicBezTo>
                  <a:pt x="21380" y="21600"/>
                  <a:pt x="21600" y="21380"/>
                  <a:pt x="21600" y="21109"/>
                </a:cubicBezTo>
                <a:lnTo>
                  <a:pt x="21600" y="15218"/>
                </a:lnTo>
                <a:cubicBezTo>
                  <a:pt x="21600" y="15140"/>
                  <a:pt x="21577" y="15068"/>
                  <a:pt x="21543" y="15001"/>
                </a:cubicBezTo>
                <a:lnTo>
                  <a:pt x="21548" y="14999"/>
                </a:lnTo>
                <a:lnTo>
                  <a:pt x="20058" y="12764"/>
                </a:lnTo>
                <a:lnTo>
                  <a:pt x="21109" y="12764"/>
                </a:lnTo>
                <a:cubicBezTo>
                  <a:pt x="21380" y="12764"/>
                  <a:pt x="21600" y="12544"/>
                  <a:pt x="21600" y="122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0" name="Shape 3877"/>
          <p:cNvSpPr/>
          <p:nvPr/>
        </p:nvSpPr>
        <p:spPr>
          <a:xfrm>
            <a:off x="5635022"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cubicBezTo>
                  <a:pt x="20838" y="10309"/>
                  <a:pt x="20618" y="10530"/>
                  <a:pt x="20618" y="10800"/>
                </a:cubicBezTo>
                <a:cubicBezTo>
                  <a:pt x="20618" y="16223"/>
                  <a:pt x="16223" y="20618"/>
                  <a:pt x="10800" y="20618"/>
                </a:cubicBezTo>
                <a:cubicBezTo>
                  <a:pt x="5377" y="20618"/>
                  <a:pt x="982" y="16223"/>
                  <a:pt x="982" y="10800"/>
                </a:cubicBezTo>
                <a:cubicBezTo>
                  <a:pt x="982" y="5378"/>
                  <a:pt x="5377" y="982"/>
                  <a:pt x="10800" y="982"/>
                </a:cubicBezTo>
                <a:cubicBezTo>
                  <a:pt x="14012" y="982"/>
                  <a:pt x="16860" y="2525"/>
                  <a:pt x="18652" y="4909"/>
                </a:cubicBezTo>
                <a:lnTo>
                  <a:pt x="14727" y="4909"/>
                </a:lnTo>
                <a:cubicBezTo>
                  <a:pt x="14456" y="4909"/>
                  <a:pt x="14236" y="5130"/>
                  <a:pt x="14236" y="5400"/>
                </a:cubicBezTo>
                <a:cubicBezTo>
                  <a:pt x="14236" y="5671"/>
                  <a:pt x="14456" y="5891"/>
                  <a:pt x="14727" y="5891"/>
                </a:cubicBezTo>
                <a:lnTo>
                  <a:pt x="19636" y="5891"/>
                </a:lnTo>
                <a:cubicBezTo>
                  <a:pt x="19907" y="5891"/>
                  <a:pt x="20127" y="5671"/>
                  <a:pt x="20127" y="5400"/>
                </a:cubicBezTo>
                <a:lnTo>
                  <a:pt x="20127" y="491"/>
                </a:lnTo>
                <a:cubicBezTo>
                  <a:pt x="20127" y="221"/>
                  <a:pt x="19907" y="0"/>
                  <a:pt x="19636" y="0"/>
                </a:cubicBezTo>
                <a:cubicBezTo>
                  <a:pt x="19366" y="0"/>
                  <a:pt x="19145" y="221"/>
                  <a:pt x="19145" y="491"/>
                </a:cubicBezTo>
                <a:lnTo>
                  <a:pt x="19145" y="3962"/>
                </a:lnTo>
                <a:cubicBezTo>
                  <a:pt x="17166" y="1547"/>
                  <a:pt x="14166" y="0"/>
                  <a:pt x="10800" y="0"/>
                </a:cubicBezTo>
                <a:cubicBezTo>
                  <a:pt x="4835" y="0"/>
                  <a:pt x="0" y="4835"/>
                  <a:pt x="0" y="10800"/>
                </a:cubicBezTo>
                <a:cubicBezTo>
                  <a:pt x="0" y="16765"/>
                  <a:pt x="4835" y="21600"/>
                  <a:pt x="10800" y="21600"/>
                </a:cubicBezTo>
                <a:cubicBezTo>
                  <a:pt x="16765" y="21600"/>
                  <a:pt x="21600" y="16765"/>
                  <a:pt x="21600" y="10800"/>
                </a:cubicBezTo>
                <a:cubicBezTo>
                  <a:pt x="21600" y="10530"/>
                  <a:pt x="21380" y="10309"/>
                  <a:pt x="21109"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1" name="Shape 3878"/>
          <p:cNvSpPr/>
          <p:nvPr/>
        </p:nvSpPr>
        <p:spPr>
          <a:xfrm>
            <a:off x="6034546"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982"/>
                </a:moveTo>
                <a:cubicBezTo>
                  <a:pt x="14012" y="982"/>
                  <a:pt x="16860" y="2525"/>
                  <a:pt x="18652" y="4909"/>
                </a:cubicBezTo>
                <a:lnTo>
                  <a:pt x="14727" y="4909"/>
                </a:lnTo>
                <a:cubicBezTo>
                  <a:pt x="14456" y="4909"/>
                  <a:pt x="14236" y="5130"/>
                  <a:pt x="14236" y="5400"/>
                </a:cubicBezTo>
                <a:cubicBezTo>
                  <a:pt x="14236" y="5671"/>
                  <a:pt x="14456" y="5891"/>
                  <a:pt x="14727" y="5891"/>
                </a:cubicBezTo>
                <a:lnTo>
                  <a:pt x="19636" y="5891"/>
                </a:lnTo>
                <a:cubicBezTo>
                  <a:pt x="19907" y="5891"/>
                  <a:pt x="20127" y="5671"/>
                  <a:pt x="20127" y="5400"/>
                </a:cubicBezTo>
                <a:lnTo>
                  <a:pt x="20127" y="491"/>
                </a:lnTo>
                <a:cubicBezTo>
                  <a:pt x="20127" y="221"/>
                  <a:pt x="19907" y="0"/>
                  <a:pt x="19636" y="0"/>
                </a:cubicBezTo>
                <a:cubicBezTo>
                  <a:pt x="19366" y="0"/>
                  <a:pt x="19145" y="221"/>
                  <a:pt x="19145" y="491"/>
                </a:cubicBezTo>
                <a:lnTo>
                  <a:pt x="19145" y="3962"/>
                </a:lnTo>
                <a:cubicBezTo>
                  <a:pt x="17166" y="1547"/>
                  <a:pt x="14166" y="0"/>
                  <a:pt x="10800" y="0"/>
                </a:cubicBezTo>
                <a:cubicBezTo>
                  <a:pt x="4835" y="0"/>
                  <a:pt x="0" y="4835"/>
                  <a:pt x="0" y="10800"/>
                </a:cubicBezTo>
                <a:cubicBezTo>
                  <a:pt x="0" y="11071"/>
                  <a:pt x="220" y="11291"/>
                  <a:pt x="491" y="11291"/>
                </a:cubicBezTo>
                <a:cubicBezTo>
                  <a:pt x="762" y="11291"/>
                  <a:pt x="982" y="11071"/>
                  <a:pt x="982" y="10800"/>
                </a:cubicBezTo>
                <a:cubicBezTo>
                  <a:pt x="982" y="5378"/>
                  <a:pt x="5377" y="982"/>
                  <a:pt x="10800" y="982"/>
                </a:cubicBezTo>
                <a:moveTo>
                  <a:pt x="21109" y="10309"/>
                </a:moveTo>
                <a:cubicBezTo>
                  <a:pt x="20838" y="10309"/>
                  <a:pt x="20618" y="10530"/>
                  <a:pt x="20618" y="10800"/>
                </a:cubicBezTo>
                <a:cubicBezTo>
                  <a:pt x="20618" y="16223"/>
                  <a:pt x="16223" y="20618"/>
                  <a:pt x="10800" y="20618"/>
                </a:cubicBezTo>
                <a:cubicBezTo>
                  <a:pt x="7588" y="20618"/>
                  <a:pt x="4739" y="19075"/>
                  <a:pt x="2948" y="16691"/>
                </a:cubicBezTo>
                <a:lnTo>
                  <a:pt x="6873" y="16691"/>
                </a:lnTo>
                <a:cubicBezTo>
                  <a:pt x="7144" y="16691"/>
                  <a:pt x="7364" y="16471"/>
                  <a:pt x="7364" y="16200"/>
                </a:cubicBezTo>
                <a:cubicBezTo>
                  <a:pt x="7364" y="15930"/>
                  <a:pt x="7144" y="15709"/>
                  <a:pt x="6873" y="15709"/>
                </a:cubicBezTo>
                <a:lnTo>
                  <a:pt x="1964" y="15709"/>
                </a:lnTo>
                <a:cubicBezTo>
                  <a:pt x="1693" y="15709"/>
                  <a:pt x="1473" y="15930"/>
                  <a:pt x="1473" y="16200"/>
                </a:cubicBezTo>
                <a:lnTo>
                  <a:pt x="1473" y="21109"/>
                </a:lnTo>
                <a:cubicBezTo>
                  <a:pt x="1473" y="21380"/>
                  <a:pt x="1693" y="21600"/>
                  <a:pt x="1964" y="21600"/>
                </a:cubicBezTo>
                <a:cubicBezTo>
                  <a:pt x="2234" y="21600"/>
                  <a:pt x="2455" y="21380"/>
                  <a:pt x="2455" y="21109"/>
                </a:cubicBezTo>
                <a:lnTo>
                  <a:pt x="2455" y="17639"/>
                </a:lnTo>
                <a:cubicBezTo>
                  <a:pt x="4434" y="20054"/>
                  <a:pt x="7434" y="21600"/>
                  <a:pt x="10800" y="21600"/>
                </a:cubicBezTo>
                <a:cubicBezTo>
                  <a:pt x="16765" y="21600"/>
                  <a:pt x="21600" y="16765"/>
                  <a:pt x="21600" y="10800"/>
                </a:cubicBezTo>
                <a:cubicBezTo>
                  <a:pt x="21600" y="10530"/>
                  <a:pt x="21380" y="10309"/>
                  <a:pt x="21109" y="103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2" name="Shape 3879"/>
          <p:cNvSpPr/>
          <p:nvPr/>
        </p:nvSpPr>
        <p:spPr>
          <a:xfrm>
            <a:off x="6453095" y="1830798"/>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2000" y="1408"/>
                </a:moveTo>
                <a:lnTo>
                  <a:pt x="17518" y="4418"/>
                </a:lnTo>
                <a:lnTo>
                  <a:pt x="12000" y="7429"/>
                </a:lnTo>
                <a:cubicBezTo>
                  <a:pt x="12000" y="7429"/>
                  <a:pt x="12000" y="1408"/>
                  <a:pt x="12000" y="1408"/>
                </a:cubicBezTo>
                <a:close/>
                <a:moveTo>
                  <a:pt x="21000" y="12273"/>
                </a:moveTo>
                <a:cubicBezTo>
                  <a:pt x="20669"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0800" y="8345"/>
                </a:lnTo>
                <a:cubicBezTo>
                  <a:pt x="10800" y="8617"/>
                  <a:pt x="11069" y="8836"/>
                  <a:pt x="11400" y="8836"/>
                </a:cubicBezTo>
                <a:cubicBezTo>
                  <a:pt x="11524" y="8836"/>
                  <a:pt x="11631" y="8799"/>
                  <a:pt x="11726" y="8747"/>
                </a:cubicBezTo>
                <a:lnTo>
                  <a:pt x="11733" y="8754"/>
                </a:lnTo>
                <a:lnTo>
                  <a:pt x="18933" y="4827"/>
                </a:lnTo>
                <a:lnTo>
                  <a:pt x="18926" y="4820"/>
                </a:lnTo>
                <a:cubicBezTo>
                  <a:pt x="19088" y="4732"/>
                  <a:pt x="19200" y="4589"/>
                  <a:pt x="19200" y="4418"/>
                </a:cubicBezTo>
                <a:cubicBezTo>
                  <a:pt x="19200" y="4248"/>
                  <a:pt x="19088" y="4106"/>
                  <a:pt x="18926" y="4017"/>
                </a:cubicBezTo>
                <a:lnTo>
                  <a:pt x="18933" y="4010"/>
                </a:lnTo>
                <a:lnTo>
                  <a:pt x="11733" y="82"/>
                </a:lnTo>
                <a:lnTo>
                  <a:pt x="11726" y="90"/>
                </a:lnTo>
                <a:cubicBezTo>
                  <a:pt x="11631" y="38"/>
                  <a:pt x="11524" y="0"/>
                  <a:pt x="11400" y="0"/>
                </a:cubicBezTo>
                <a:cubicBezTo>
                  <a:pt x="11069" y="0"/>
                  <a:pt x="10800" y="221"/>
                  <a:pt x="10800" y="491"/>
                </a:cubicBez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1" y="12273"/>
                  <a:pt x="21000" y="122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3" name="Shape 3880"/>
          <p:cNvSpPr/>
          <p:nvPr/>
        </p:nvSpPr>
        <p:spPr>
          <a:xfrm>
            <a:off x="6852620" y="1830798"/>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21000" y="12273"/>
                </a:moveTo>
                <a:cubicBezTo>
                  <a:pt x="20668" y="12273"/>
                  <a:pt x="20400" y="12492"/>
                  <a:pt x="20400" y="12764"/>
                </a:cubicBezTo>
                <a:cubicBezTo>
                  <a:pt x="20400" y="17102"/>
                  <a:pt x="16102" y="20618"/>
                  <a:pt x="10800" y="20618"/>
                </a:cubicBezTo>
                <a:cubicBezTo>
                  <a:pt x="5498" y="20618"/>
                  <a:pt x="1200" y="17102"/>
                  <a:pt x="1200" y="12764"/>
                </a:cubicBezTo>
                <a:cubicBezTo>
                  <a:pt x="1200" y="8426"/>
                  <a:pt x="5498" y="4909"/>
                  <a:pt x="10800" y="4909"/>
                </a:cubicBezTo>
                <a:lnTo>
                  <a:pt x="14768" y="4909"/>
                </a:lnTo>
                <a:lnTo>
                  <a:pt x="11067" y="7937"/>
                </a:lnTo>
                <a:lnTo>
                  <a:pt x="11073" y="7945"/>
                </a:lnTo>
                <a:cubicBezTo>
                  <a:pt x="10912" y="8033"/>
                  <a:pt x="10800" y="8176"/>
                  <a:pt x="10800" y="8345"/>
                </a:cubicBezTo>
                <a:cubicBezTo>
                  <a:pt x="10800" y="8617"/>
                  <a:pt x="11068" y="8836"/>
                  <a:pt x="11400" y="8836"/>
                </a:cubicBezTo>
                <a:cubicBezTo>
                  <a:pt x="11523" y="8836"/>
                  <a:pt x="11631" y="8799"/>
                  <a:pt x="11727" y="8747"/>
                </a:cubicBezTo>
                <a:lnTo>
                  <a:pt x="11733" y="8754"/>
                </a:lnTo>
                <a:lnTo>
                  <a:pt x="11774" y="8720"/>
                </a:lnTo>
                <a:cubicBezTo>
                  <a:pt x="11805" y="8700"/>
                  <a:pt x="11832" y="8677"/>
                  <a:pt x="11858" y="8651"/>
                </a:cubicBezTo>
                <a:lnTo>
                  <a:pt x="16533" y="4827"/>
                </a:lnTo>
                <a:lnTo>
                  <a:pt x="16527" y="4820"/>
                </a:lnTo>
                <a:cubicBezTo>
                  <a:pt x="16688" y="4732"/>
                  <a:pt x="16800" y="4589"/>
                  <a:pt x="16800" y="4418"/>
                </a:cubicBezTo>
                <a:cubicBezTo>
                  <a:pt x="16800" y="4248"/>
                  <a:pt x="16688" y="4106"/>
                  <a:pt x="16527" y="4017"/>
                </a:cubicBezTo>
                <a:lnTo>
                  <a:pt x="16533" y="4010"/>
                </a:lnTo>
                <a:lnTo>
                  <a:pt x="11858" y="185"/>
                </a:lnTo>
                <a:cubicBezTo>
                  <a:pt x="11832" y="159"/>
                  <a:pt x="11805" y="137"/>
                  <a:pt x="11774" y="116"/>
                </a:cubicBezTo>
                <a:lnTo>
                  <a:pt x="11733" y="82"/>
                </a:lnTo>
                <a:lnTo>
                  <a:pt x="11727" y="90"/>
                </a:lnTo>
                <a:cubicBezTo>
                  <a:pt x="11631" y="38"/>
                  <a:pt x="11523" y="0"/>
                  <a:pt x="11400" y="0"/>
                </a:cubicBezTo>
                <a:cubicBezTo>
                  <a:pt x="11068" y="0"/>
                  <a:pt x="10800" y="221"/>
                  <a:pt x="10800" y="491"/>
                </a:cubicBezTo>
                <a:cubicBezTo>
                  <a:pt x="10800" y="662"/>
                  <a:pt x="10912" y="804"/>
                  <a:pt x="11073" y="892"/>
                </a:cubicBezTo>
                <a:lnTo>
                  <a:pt x="11067" y="899"/>
                </a:lnTo>
                <a:lnTo>
                  <a:pt x="14768" y="3927"/>
                </a:lnTo>
                <a:lnTo>
                  <a:pt x="10800" y="3927"/>
                </a:lnTo>
                <a:cubicBezTo>
                  <a:pt x="4835" y="3927"/>
                  <a:pt x="0" y="7883"/>
                  <a:pt x="0" y="12764"/>
                </a:cubicBezTo>
                <a:cubicBezTo>
                  <a:pt x="0" y="17644"/>
                  <a:pt x="4835" y="21600"/>
                  <a:pt x="10800" y="21600"/>
                </a:cubicBezTo>
                <a:cubicBezTo>
                  <a:pt x="16765" y="21600"/>
                  <a:pt x="21600" y="17644"/>
                  <a:pt x="21600" y="12764"/>
                </a:cubicBezTo>
                <a:cubicBezTo>
                  <a:pt x="21600" y="12492"/>
                  <a:pt x="21332" y="12273"/>
                  <a:pt x="21000" y="122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4" name="Shape 3881"/>
          <p:cNvSpPr/>
          <p:nvPr/>
        </p:nvSpPr>
        <p:spPr>
          <a:xfrm>
            <a:off x="7233120"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8634" y="6293"/>
                </a:moveTo>
                <a:cubicBezTo>
                  <a:pt x="18643" y="6159"/>
                  <a:pt x="18655" y="6027"/>
                  <a:pt x="18655" y="5891"/>
                </a:cubicBezTo>
                <a:cubicBezTo>
                  <a:pt x="18655" y="2638"/>
                  <a:pt x="16017" y="0"/>
                  <a:pt x="12764" y="0"/>
                </a:cubicBezTo>
                <a:cubicBezTo>
                  <a:pt x="10499" y="0"/>
                  <a:pt x="8536" y="1280"/>
                  <a:pt x="7550" y="3154"/>
                </a:cubicBezTo>
                <a:cubicBezTo>
                  <a:pt x="7185" y="3021"/>
                  <a:pt x="6793" y="2945"/>
                  <a:pt x="6382" y="2945"/>
                </a:cubicBezTo>
                <a:cubicBezTo>
                  <a:pt x="4484" y="2945"/>
                  <a:pt x="2945" y="4484"/>
                  <a:pt x="2945" y="6382"/>
                </a:cubicBezTo>
                <a:cubicBezTo>
                  <a:pt x="2945" y="6629"/>
                  <a:pt x="2973" y="6870"/>
                  <a:pt x="3022" y="7102"/>
                </a:cubicBezTo>
                <a:cubicBezTo>
                  <a:pt x="1267" y="7687"/>
                  <a:pt x="0" y="9340"/>
                  <a:pt x="0" y="11291"/>
                </a:cubicBezTo>
                <a:cubicBezTo>
                  <a:pt x="0" y="13731"/>
                  <a:pt x="1978" y="15709"/>
                  <a:pt x="4418" y="15709"/>
                </a:cubicBezTo>
                <a:lnTo>
                  <a:pt x="8836" y="15709"/>
                </a:lnTo>
                <a:cubicBezTo>
                  <a:pt x="9108" y="15709"/>
                  <a:pt x="9327" y="15490"/>
                  <a:pt x="9327" y="15218"/>
                </a:cubicBezTo>
                <a:cubicBezTo>
                  <a:pt x="9327" y="14948"/>
                  <a:pt x="9108" y="14727"/>
                  <a:pt x="8836" y="14727"/>
                </a:cubicBezTo>
                <a:lnTo>
                  <a:pt x="4418" y="14727"/>
                </a:lnTo>
                <a:cubicBezTo>
                  <a:pt x="2524" y="14727"/>
                  <a:pt x="982" y="13186"/>
                  <a:pt x="982" y="11291"/>
                </a:cubicBezTo>
                <a:cubicBezTo>
                  <a:pt x="982" y="9811"/>
                  <a:pt x="1926" y="8502"/>
                  <a:pt x="3333" y="8033"/>
                </a:cubicBezTo>
                <a:lnTo>
                  <a:pt x="4165" y="7756"/>
                </a:lnTo>
                <a:lnTo>
                  <a:pt x="3982" y="6898"/>
                </a:lnTo>
                <a:cubicBezTo>
                  <a:pt x="3946" y="6725"/>
                  <a:pt x="3927" y="6552"/>
                  <a:pt x="3927" y="6382"/>
                </a:cubicBezTo>
                <a:cubicBezTo>
                  <a:pt x="3927" y="5029"/>
                  <a:pt x="5028" y="3927"/>
                  <a:pt x="6382" y="3927"/>
                </a:cubicBezTo>
                <a:cubicBezTo>
                  <a:pt x="6662" y="3927"/>
                  <a:pt x="6942" y="3978"/>
                  <a:pt x="7215" y="4077"/>
                </a:cubicBezTo>
                <a:lnTo>
                  <a:pt x="8019" y="4368"/>
                </a:lnTo>
                <a:lnTo>
                  <a:pt x="8418" y="3611"/>
                </a:lnTo>
                <a:cubicBezTo>
                  <a:pt x="9272" y="1990"/>
                  <a:pt x="10937" y="982"/>
                  <a:pt x="12764" y="982"/>
                </a:cubicBezTo>
                <a:cubicBezTo>
                  <a:pt x="15470" y="982"/>
                  <a:pt x="17673" y="3184"/>
                  <a:pt x="17673" y="5891"/>
                </a:cubicBezTo>
                <a:cubicBezTo>
                  <a:pt x="17673" y="5977"/>
                  <a:pt x="17666" y="6061"/>
                  <a:pt x="17660" y="6145"/>
                </a:cubicBezTo>
                <a:lnTo>
                  <a:pt x="17655" y="6229"/>
                </a:lnTo>
                <a:lnTo>
                  <a:pt x="17610" y="6920"/>
                </a:lnTo>
                <a:lnTo>
                  <a:pt x="18245" y="7194"/>
                </a:lnTo>
                <a:cubicBezTo>
                  <a:pt x="19686" y="7816"/>
                  <a:pt x="20618" y="9232"/>
                  <a:pt x="20618" y="10800"/>
                </a:cubicBezTo>
                <a:cubicBezTo>
                  <a:pt x="20618" y="12966"/>
                  <a:pt x="18856" y="14727"/>
                  <a:pt x="16691" y="14727"/>
                </a:cubicBezTo>
                <a:lnTo>
                  <a:pt x="12764" y="14727"/>
                </a:lnTo>
                <a:cubicBezTo>
                  <a:pt x="12492" y="14727"/>
                  <a:pt x="12273" y="14948"/>
                  <a:pt x="12273" y="15218"/>
                </a:cubicBezTo>
                <a:cubicBezTo>
                  <a:pt x="12273" y="15490"/>
                  <a:pt x="12492" y="15709"/>
                  <a:pt x="12764" y="15709"/>
                </a:cubicBezTo>
                <a:lnTo>
                  <a:pt x="16691" y="15709"/>
                </a:lnTo>
                <a:cubicBezTo>
                  <a:pt x="19401" y="15709"/>
                  <a:pt x="21600" y="13512"/>
                  <a:pt x="21600" y="10800"/>
                </a:cubicBezTo>
                <a:cubicBezTo>
                  <a:pt x="21600" y="8780"/>
                  <a:pt x="20378" y="7045"/>
                  <a:pt x="18634" y="6293"/>
                </a:cubicBezTo>
                <a:moveTo>
                  <a:pt x="13745" y="17673"/>
                </a:moveTo>
                <a:cubicBezTo>
                  <a:pt x="13610" y="17673"/>
                  <a:pt x="13488" y="17728"/>
                  <a:pt x="13398" y="17817"/>
                </a:cubicBezTo>
                <a:lnTo>
                  <a:pt x="11291" y="19924"/>
                </a:lnTo>
                <a:lnTo>
                  <a:pt x="11291" y="8345"/>
                </a:lnTo>
                <a:cubicBezTo>
                  <a:pt x="11291" y="8074"/>
                  <a:pt x="11071" y="7855"/>
                  <a:pt x="10800" y="7855"/>
                </a:cubicBezTo>
                <a:cubicBezTo>
                  <a:pt x="10529" y="7855"/>
                  <a:pt x="10309" y="8074"/>
                  <a:pt x="10309" y="8345"/>
                </a:cubicBezTo>
                <a:lnTo>
                  <a:pt x="10309" y="19924"/>
                </a:lnTo>
                <a:lnTo>
                  <a:pt x="8202" y="17817"/>
                </a:lnTo>
                <a:cubicBezTo>
                  <a:pt x="8113" y="17728"/>
                  <a:pt x="7990" y="17673"/>
                  <a:pt x="7855" y="17673"/>
                </a:cubicBezTo>
                <a:cubicBezTo>
                  <a:pt x="7583" y="17673"/>
                  <a:pt x="7364" y="17893"/>
                  <a:pt x="7364" y="18164"/>
                </a:cubicBezTo>
                <a:cubicBezTo>
                  <a:pt x="7364" y="18300"/>
                  <a:pt x="7419" y="18423"/>
                  <a:pt x="7507" y="18511"/>
                </a:cubicBezTo>
                <a:lnTo>
                  <a:pt x="10453" y="21456"/>
                </a:lnTo>
                <a:cubicBezTo>
                  <a:pt x="10542" y="21545"/>
                  <a:pt x="10664" y="21600"/>
                  <a:pt x="10800" y="21600"/>
                </a:cubicBezTo>
                <a:cubicBezTo>
                  <a:pt x="10936" y="21600"/>
                  <a:pt x="11058" y="21545"/>
                  <a:pt x="11147" y="21456"/>
                </a:cubicBezTo>
                <a:lnTo>
                  <a:pt x="14093" y="18511"/>
                </a:lnTo>
                <a:cubicBezTo>
                  <a:pt x="14182" y="18423"/>
                  <a:pt x="14236" y="18300"/>
                  <a:pt x="14236" y="18164"/>
                </a:cubicBezTo>
                <a:cubicBezTo>
                  <a:pt x="14236" y="17893"/>
                  <a:pt x="14017" y="17673"/>
                  <a:pt x="13745" y="176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5" name="Shape 3882"/>
          <p:cNvSpPr/>
          <p:nvPr/>
        </p:nvSpPr>
        <p:spPr>
          <a:xfrm>
            <a:off x="7632645"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8634" y="6293"/>
                </a:moveTo>
                <a:cubicBezTo>
                  <a:pt x="18643" y="6159"/>
                  <a:pt x="18655" y="6027"/>
                  <a:pt x="18655" y="5891"/>
                </a:cubicBezTo>
                <a:cubicBezTo>
                  <a:pt x="18655" y="2638"/>
                  <a:pt x="16017" y="0"/>
                  <a:pt x="12764" y="0"/>
                </a:cubicBezTo>
                <a:cubicBezTo>
                  <a:pt x="10499" y="0"/>
                  <a:pt x="8536" y="1280"/>
                  <a:pt x="7550" y="3154"/>
                </a:cubicBezTo>
                <a:cubicBezTo>
                  <a:pt x="7185" y="3021"/>
                  <a:pt x="6793" y="2945"/>
                  <a:pt x="6382" y="2945"/>
                </a:cubicBezTo>
                <a:cubicBezTo>
                  <a:pt x="4484" y="2945"/>
                  <a:pt x="2945" y="4484"/>
                  <a:pt x="2945" y="6382"/>
                </a:cubicBezTo>
                <a:cubicBezTo>
                  <a:pt x="2945" y="6629"/>
                  <a:pt x="2973" y="6870"/>
                  <a:pt x="3022" y="7102"/>
                </a:cubicBezTo>
                <a:cubicBezTo>
                  <a:pt x="1267" y="7687"/>
                  <a:pt x="0" y="9340"/>
                  <a:pt x="0" y="11291"/>
                </a:cubicBezTo>
                <a:cubicBezTo>
                  <a:pt x="0" y="13731"/>
                  <a:pt x="1978" y="15709"/>
                  <a:pt x="4418" y="15709"/>
                </a:cubicBezTo>
                <a:lnTo>
                  <a:pt x="8836" y="15709"/>
                </a:lnTo>
                <a:cubicBezTo>
                  <a:pt x="9108" y="15709"/>
                  <a:pt x="9327" y="15490"/>
                  <a:pt x="9327" y="15218"/>
                </a:cubicBezTo>
                <a:cubicBezTo>
                  <a:pt x="9327" y="14948"/>
                  <a:pt x="9108" y="14727"/>
                  <a:pt x="8836" y="14727"/>
                </a:cubicBezTo>
                <a:lnTo>
                  <a:pt x="4418" y="14727"/>
                </a:lnTo>
                <a:cubicBezTo>
                  <a:pt x="2524" y="14727"/>
                  <a:pt x="982" y="13186"/>
                  <a:pt x="982" y="11291"/>
                </a:cubicBezTo>
                <a:cubicBezTo>
                  <a:pt x="982" y="9811"/>
                  <a:pt x="1926" y="8502"/>
                  <a:pt x="3333" y="8033"/>
                </a:cubicBezTo>
                <a:lnTo>
                  <a:pt x="4165" y="7756"/>
                </a:lnTo>
                <a:lnTo>
                  <a:pt x="3982" y="6898"/>
                </a:lnTo>
                <a:cubicBezTo>
                  <a:pt x="3946" y="6725"/>
                  <a:pt x="3927" y="6552"/>
                  <a:pt x="3927" y="6382"/>
                </a:cubicBezTo>
                <a:cubicBezTo>
                  <a:pt x="3927" y="5029"/>
                  <a:pt x="5028" y="3927"/>
                  <a:pt x="6382" y="3927"/>
                </a:cubicBezTo>
                <a:cubicBezTo>
                  <a:pt x="6662" y="3927"/>
                  <a:pt x="6942" y="3978"/>
                  <a:pt x="7215" y="4077"/>
                </a:cubicBezTo>
                <a:lnTo>
                  <a:pt x="8019" y="4368"/>
                </a:lnTo>
                <a:lnTo>
                  <a:pt x="8418" y="3611"/>
                </a:lnTo>
                <a:cubicBezTo>
                  <a:pt x="9272" y="1990"/>
                  <a:pt x="10937" y="982"/>
                  <a:pt x="12764" y="982"/>
                </a:cubicBezTo>
                <a:cubicBezTo>
                  <a:pt x="15470" y="982"/>
                  <a:pt x="17673" y="3184"/>
                  <a:pt x="17673" y="5891"/>
                </a:cubicBezTo>
                <a:cubicBezTo>
                  <a:pt x="17673" y="5977"/>
                  <a:pt x="17666" y="6061"/>
                  <a:pt x="17660" y="6145"/>
                </a:cubicBezTo>
                <a:lnTo>
                  <a:pt x="17655" y="6229"/>
                </a:lnTo>
                <a:lnTo>
                  <a:pt x="17610" y="6920"/>
                </a:lnTo>
                <a:lnTo>
                  <a:pt x="18245" y="7194"/>
                </a:lnTo>
                <a:cubicBezTo>
                  <a:pt x="19687" y="7816"/>
                  <a:pt x="20618" y="9232"/>
                  <a:pt x="20618" y="10800"/>
                </a:cubicBezTo>
                <a:cubicBezTo>
                  <a:pt x="20618" y="12966"/>
                  <a:pt x="18856" y="14727"/>
                  <a:pt x="16691" y="14727"/>
                </a:cubicBezTo>
                <a:lnTo>
                  <a:pt x="12764" y="14727"/>
                </a:lnTo>
                <a:cubicBezTo>
                  <a:pt x="12492" y="14727"/>
                  <a:pt x="12273" y="14948"/>
                  <a:pt x="12273" y="15218"/>
                </a:cubicBezTo>
                <a:cubicBezTo>
                  <a:pt x="12273" y="15490"/>
                  <a:pt x="12492" y="15709"/>
                  <a:pt x="12764" y="15709"/>
                </a:cubicBezTo>
                <a:lnTo>
                  <a:pt x="16691" y="15709"/>
                </a:lnTo>
                <a:cubicBezTo>
                  <a:pt x="19401" y="15709"/>
                  <a:pt x="21600" y="13512"/>
                  <a:pt x="21600" y="10800"/>
                </a:cubicBezTo>
                <a:cubicBezTo>
                  <a:pt x="21600" y="8780"/>
                  <a:pt x="20378" y="7045"/>
                  <a:pt x="18634" y="6293"/>
                </a:cubicBezTo>
                <a:moveTo>
                  <a:pt x="13745" y="11782"/>
                </a:moveTo>
                <a:cubicBezTo>
                  <a:pt x="14017" y="11782"/>
                  <a:pt x="14236" y="11562"/>
                  <a:pt x="14236" y="11291"/>
                </a:cubicBezTo>
                <a:cubicBezTo>
                  <a:pt x="14236" y="11156"/>
                  <a:pt x="14182" y="11033"/>
                  <a:pt x="14093" y="10944"/>
                </a:cubicBezTo>
                <a:lnTo>
                  <a:pt x="11147" y="7998"/>
                </a:lnTo>
                <a:cubicBezTo>
                  <a:pt x="11058" y="7910"/>
                  <a:pt x="10936" y="7855"/>
                  <a:pt x="10800" y="7855"/>
                </a:cubicBezTo>
                <a:cubicBezTo>
                  <a:pt x="10665" y="7855"/>
                  <a:pt x="10542" y="7910"/>
                  <a:pt x="10453" y="7998"/>
                </a:cubicBezTo>
                <a:lnTo>
                  <a:pt x="7507" y="10944"/>
                </a:lnTo>
                <a:cubicBezTo>
                  <a:pt x="7419" y="11033"/>
                  <a:pt x="7364" y="11156"/>
                  <a:pt x="7364" y="11291"/>
                </a:cubicBezTo>
                <a:cubicBezTo>
                  <a:pt x="7364" y="11562"/>
                  <a:pt x="7583" y="11782"/>
                  <a:pt x="7855" y="11782"/>
                </a:cubicBezTo>
                <a:cubicBezTo>
                  <a:pt x="7990" y="11782"/>
                  <a:pt x="8113" y="11727"/>
                  <a:pt x="8202" y="11638"/>
                </a:cubicBezTo>
                <a:lnTo>
                  <a:pt x="10309" y="9531"/>
                </a:lnTo>
                <a:lnTo>
                  <a:pt x="10309" y="21109"/>
                </a:lnTo>
                <a:cubicBezTo>
                  <a:pt x="10309" y="21380"/>
                  <a:pt x="10529" y="21600"/>
                  <a:pt x="10800" y="21600"/>
                </a:cubicBezTo>
                <a:cubicBezTo>
                  <a:pt x="11071" y="21600"/>
                  <a:pt x="11291" y="21380"/>
                  <a:pt x="11291" y="21109"/>
                </a:cubicBezTo>
                <a:lnTo>
                  <a:pt x="11291" y="9531"/>
                </a:lnTo>
                <a:lnTo>
                  <a:pt x="13398" y="11638"/>
                </a:lnTo>
                <a:cubicBezTo>
                  <a:pt x="13488" y="11727"/>
                  <a:pt x="13610" y="11782"/>
                  <a:pt x="13745"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6" name="Shape 3883"/>
          <p:cNvSpPr/>
          <p:nvPr/>
        </p:nvSpPr>
        <p:spPr>
          <a:xfrm>
            <a:off x="8032170" y="1845067"/>
            <a:ext cx="209275" cy="180911"/>
          </a:xfrm>
          <a:custGeom>
            <a:avLst/>
            <a:gdLst/>
            <a:ahLst/>
            <a:cxnLst>
              <a:cxn ang="0">
                <a:pos x="wd2" y="hd2"/>
              </a:cxn>
              <a:cxn ang="5400000">
                <a:pos x="wd2" y="hd2"/>
              </a:cxn>
              <a:cxn ang="10800000">
                <a:pos x="wd2" y="hd2"/>
              </a:cxn>
              <a:cxn ang="16200000">
                <a:pos x="wd2" y="hd2"/>
              </a:cxn>
            </a:cxnLst>
            <a:rect l="0" t="0" r="r" b="b"/>
            <a:pathLst>
              <a:path w="21600" h="21582" extrusionOk="0">
                <a:moveTo>
                  <a:pt x="13421" y="20466"/>
                </a:moveTo>
                <a:lnTo>
                  <a:pt x="12630" y="20221"/>
                </a:lnTo>
                <a:cubicBezTo>
                  <a:pt x="13305" y="19604"/>
                  <a:pt x="13745" y="18664"/>
                  <a:pt x="13745" y="17589"/>
                </a:cubicBezTo>
                <a:cubicBezTo>
                  <a:pt x="13745" y="16190"/>
                  <a:pt x="13013" y="14988"/>
                  <a:pt x="11967" y="14465"/>
                </a:cubicBezTo>
                <a:lnTo>
                  <a:pt x="11702" y="15585"/>
                </a:lnTo>
                <a:cubicBezTo>
                  <a:pt x="12330" y="15964"/>
                  <a:pt x="12764" y="16715"/>
                  <a:pt x="12764" y="17589"/>
                </a:cubicBezTo>
                <a:cubicBezTo>
                  <a:pt x="12764" y="18299"/>
                  <a:pt x="12477" y="18923"/>
                  <a:pt x="12035" y="19336"/>
                </a:cubicBezTo>
                <a:lnTo>
                  <a:pt x="12296" y="18213"/>
                </a:lnTo>
                <a:cubicBezTo>
                  <a:pt x="12327" y="18073"/>
                  <a:pt x="12314" y="17919"/>
                  <a:pt x="12246" y="17782"/>
                </a:cubicBezTo>
                <a:cubicBezTo>
                  <a:pt x="12111" y="17511"/>
                  <a:pt x="11811" y="17418"/>
                  <a:pt x="11576" y="17575"/>
                </a:cubicBezTo>
                <a:cubicBezTo>
                  <a:pt x="11459" y="17653"/>
                  <a:pt x="11380" y="17779"/>
                  <a:pt x="11347" y="17920"/>
                </a:cubicBezTo>
                <a:lnTo>
                  <a:pt x="10808" y="20245"/>
                </a:lnTo>
                <a:cubicBezTo>
                  <a:pt x="10776" y="20384"/>
                  <a:pt x="10789" y="20539"/>
                  <a:pt x="10857" y="20675"/>
                </a:cubicBezTo>
                <a:cubicBezTo>
                  <a:pt x="10920" y="20802"/>
                  <a:pt x="11021" y="20885"/>
                  <a:pt x="11133" y="20927"/>
                </a:cubicBezTo>
                <a:lnTo>
                  <a:pt x="11126" y="20956"/>
                </a:lnTo>
                <a:cubicBezTo>
                  <a:pt x="11142" y="20954"/>
                  <a:pt x="11158" y="20948"/>
                  <a:pt x="11173" y="20945"/>
                </a:cubicBezTo>
                <a:lnTo>
                  <a:pt x="13166" y="21562"/>
                </a:lnTo>
                <a:cubicBezTo>
                  <a:pt x="13288" y="21600"/>
                  <a:pt x="13422" y="21584"/>
                  <a:pt x="13539" y="21506"/>
                </a:cubicBezTo>
                <a:cubicBezTo>
                  <a:pt x="13774" y="21350"/>
                  <a:pt x="13855" y="21002"/>
                  <a:pt x="13719" y="20730"/>
                </a:cubicBezTo>
                <a:cubicBezTo>
                  <a:pt x="13651" y="20595"/>
                  <a:pt x="13542" y="20504"/>
                  <a:pt x="13421" y="20466"/>
                </a:cubicBezTo>
                <a:moveTo>
                  <a:pt x="18634" y="7273"/>
                </a:moveTo>
                <a:cubicBezTo>
                  <a:pt x="18643" y="7119"/>
                  <a:pt x="18655" y="6966"/>
                  <a:pt x="18655" y="6809"/>
                </a:cubicBezTo>
                <a:cubicBezTo>
                  <a:pt x="18655" y="3049"/>
                  <a:pt x="16017" y="0"/>
                  <a:pt x="12764" y="0"/>
                </a:cubicBezTo>
                <a:cubicBezTo>
                  <a:pt x="10499" y="0"/>
                  <a:pt x="8536" y="1479"/>
                  <a:pt x="7550" y="3645"/>
                </a:cubicBezTo>
                <a:cubicBezTo>
                  <a:pt x="7185" y="3492"/>
                  <a:pt x="6793" y="3404"/>
                  <a:pt x="6382" y="3404"/>
                </a:cubicBezTo>
                <a:cubicBezTo>
                  <a:pt x="4484" y="3404"/>
                  <a:pt x="2945" y="5183"/>
                  <a:pt x="2945" y="7376"/>
                </a:cubicBezTo>
                <a:cubicBezTo>
                  <a:pt x="2945" y="7662"/>
                  <a:pt x="2973" y="7940"/>
                  <a:pt x="3022" y="8208"/>
                </a:cubicBezTo>
                <a:cubicBezTo>
                  <a:pt x="1267" y="8884"/>
                  <a:pt x="0" y="10795"/>
                  <a:pt x="0" y="13050"/>
                </a:cubicBezTo>
                <a:cubicBezTo>
                  <a:pt x="0" y="15871"/>
                  <a:pt x="1978" y="18157"/>
                  <a:pt x="4418" y="18157"/>
                </a:cubicBezTo>
                <a:lnTo>
                  <a:pt x="6382" y="18157"/>
                </a:lnTo>
                <a:cubicBezTo>
                  <a:pt x="6653" y="18157"/>
                  <a:pt x="6873" y="17903"/>
                  <a:pt x="6873" y="17589"/>
                </a:cubicBezTo>
                <a:cubicBezTo>
                  <a:pt x="6873" y="17276"/>
                  <a:pt x="6653" y="17022"/>
                  <a:pt x="6382" y="17022"/>
                </a:cubicBezTo>
                <a:lnTo>
                  <a:pt x="4418" y="17022"/>
                </a:lnTo>
                <a:cubicBezTo>
                  <a:pt x="2524" y="17022"/>
                  <a:pt x="982" y="15240"/>
                  <a:pt x="982" y="13050"/>
                </a:cubicBezTo>
                <a:cubicBezTo>
                  <a:pt x="982" y="11339"/>
                  <a:pt x="1926" y="9826"/>
                  <a:pt x="3333" y="9285"/>
                </a:cubicBezTo>
                <a:lnTo>
                  <a:pt x="4165" y="8964"/>
                </a:lnTo>
                <a:lnTo>
                  <a:pt x="3982" y="7971"/>
                </a:lnTo>
                <a:cubicBezTo>
                  <a:pt x="3946" y="7773"/>
                  <a:pt x="3927" y="7572"/>
                  <a:pt x="3927" y="7376"/>
                </a:cubicBezTo>
                <a:cubicBezTo>
                  <a:pt x="3927" y="5813"/>
                  <a:pt x="5028" y="4539"/>
                  <a:pt x="6382" y="4539"/>
                </a:cubicBezTo>
                <a:cubicBezTo>
                  <a:pt x="6661" y="4539"/>
                  <a:pt x="6942" y="4598"/>
                  <a:pt x="7215" y="4712"/>
                </a:cubicBezTo>
                <a:lnTo>
                  <a:pt x="8019" y="5049"/>
                </a:lnTo>
                <a:lnTo>
                  <a:pt x="8418" y="4173"/>
                </a:lnTo>
                <a:cubicBezTo>
                  <a:pt x="9272" y="2300"/>
                  <a:pt x="10937" y="1135"/>
                  <a:pt x="12764" y="1135"/>
                </a:cubicBezTo>
                <a:cubicBezTo>
                  <a:pt x="15470" y="1135"/>
                  <a:pt x="17673" y="3680"/>
                  <a:pt x="17673" y="6809"/>
                </a:cubicBezTo>
                <a:cubicBezTo>
                  <a:pt x="17673" y="6907"/>
                  <a:pt x="17666" y="7005"/>
                  <a:pt x="17660" y="7102"/>
                </a:cubicBezTo>
                <a:lnTo>
                  <a:pt x="17655" y="7200"/>
                </a:lnTo>
                <a:lnTo>
                  <a:pt x="17610" y="7998"/>
                </a:lnTo>
                <a:lnTo>
                  <a:pt x="18245" y="8315"/>
                </a:lnTo>
                <a:cubicBezTo>
                  <a:pt x="19687" y="9034"/>
                  <a:pt x="20618" y="10670"/>
                  <a:pt x="20618" y="12483"/>
                </a:cubicBezTo>
                <a:cubicBezTo>
                  <a:pt x="20618" y="14986"/>
                  <a:pt x="18856" y="17022"/>
                  <a:pt x="16691" y="17022"/>
                </a:cubicBezTo>
                <a:lnTo>
                  <a:pt x="15218" y="17022"/>
                </a:lnTo>
                <a:cubicBezTo>
                  <a:pt x="14947" y="17022"/>
                  <a:pt x="14727" y="17276"/>
                  <a:pt x="14727" y="17589"/>
                </a:cubicBezTo>
                <a:cubicBezTo>
                  <a:pt x="14727" y="17903"/>
                  <a:pt x="14947" y="18157"/>
                  <a:pt x="15218" y="18157"/>
                </a:cubicBezTo>
                <a:lnTo>
                  <a:pt x="16691" y="18157"/>
                </a:lnTo>
                <a:cubicBezTo>
                  <a:pt x="19402" y="18157"/>
                  <a:pt x="21600" y="15617"/>
                  <a:pt x="21600" y="12483"/>
                </a:cubicBezTo>
                <a:cubicBezTo>
                  <a:pt x="21600" y="10148"/>
                  <a:pt x="20378" y="8143"/>
                  <a:pt x="18634" y="7273"/>
                </a:cubicBezTo>
                <a:moveTo>
                  <a:pt x="10773" y="14522"/>
                </a:moveTo>
                <a:cubicBezTo>
                  <a:pt x="10711" y="14398"/>
                  <a:pt x="10613" y="14317"/>
                  <a:pt x="10504" y="14274"/>
                </a:cubicBezTo>
                <a:lnTo>
                  <a:pt x="10517" y="14218"/>
                </a:lnTo>
                <a:cubicBezTo>
                  <a:pt x="10484" y="14222"/>
                  <a:pt x="10451" y="14232"/>
                  <a:pt x="10418" y="14240"/>
                </a:cubicBezTo>
                <a:lnTo>
                  <a:pt x="8463" y="13634"/>
                </a:lnTo>
                <a:lnTo>
                  <a:pt x="8463" y="13635"/>
                </a:lnTo>
                <a:cubicBezTo>
                  <a:pt x="8343" y="13598"/>
                  <a:pt x="8209" y="13613"/>
                  <a:pt x="8091" y="13692"/>
                </a:cubicBezTo>
                <a:cubicBezTo>
                  <a:pt x="7856" y="13848"/>
                  <a:pt x="7776" y="14195"/>
                  <a:pt x="7911" y="14466"/>
                </a:cubicBezTo>
                <a:cubicBezTo>
                  <a:pt x="7979" y="14603"/>
                  <a:pt x="8088" y="14694"/>
                  <a:pt x="8210" y="14731"/>
                </a:cubicBezTo>
                <a:lnTo>
                  <a:pt x="8965" y="14964"/>
                </a:lnTo>
                <a:cubicBezTo>
                  <a:pt x="8292" y="15580"/>
                  <a:pt x="7855" y="16518"/>
                  <a:pt x="7855" y="17589"/>
                </a:cubicBezTo>
                <a:cubicBezTo>
                  <a:pt x="7855" y="19007"/>
                  <a:pt x="8604" y="20220"/>
                  <a:pt x="9671" y="20732"/>
                </a:cubicBezTo>
                <a:lnTo>
                  <a:pt x="9934" y="19617"/>
                </a:lnTo>
                <a:cubicBezTo>
                  <a:pt x="9286" y="19246"/>
                  <a:pt x="8836" y="18483"/>
                  <a:pt x="8836" y="17589"/>
                </a:cubicBezTo>
                <a:cubicBezTo>
                  <a:pt x="8836" y="16857"/>
                  <a:pt x="9142" y="16215"/>
                  <a:pt x="9609" y="15803"/>
                </a:cubicBezTo>
                <a:lnTo>
                  <a:pt x="9335" y="16984"/>
                </a:lnTo>
                <a:cubicBezTo>
                  <a:pt x="9303" y="17124"/>
                  <a:pt x="9317" y="17279"/>
                  <a:pt x="9384" y="17415"/>
                </a:cubicBezTo>
                <a:cubicBezTo>
                  <a:pt x="9520" y="17686"/>
                  <a:pt x="9820" y="17779"/>
                  <a:pt x="10055" y="17623"/>
                </a:cubicBezTo>
                <a:cubicBezTo>
                  <a:pt x="10172" y="17544"/>
                  <a:pt x="10251" y="17419"/>
                  <a:pt x="10283" y="17278"/>
                </a:cubicBezTo>
                <a:lnTo>
                  <a:pt x="10823" y="14953"/>
                </a:lnTo>
                <a:cubicBezTo>
                  <a:pt x="10855" y="14812"/>
                  <a:pt x="10841" y="14658"/>
                  <a:pt x="10773" y="1452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7" name="Shape 3884"/>
          <p:cNvSpPr/>
          <p:nvPr/>
        </p:nvSpPr>
        <p:spPr>
          <a:xfrm>
            <a:off x="8431695" y="183079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491" y="0"/>
                </a:moveTo>
                <a:cubicBezTo>
                  <a:pt x="220" y="0"/>
                  <a:pt x="0" y="221"/>
                  <a:pt x="0" y="491"/>
                </a:cubicBezTo>
                <a:cubicBezTo>
                  <a:pt x="0" y="762"/>
                  <a:pt x="220" y="982"/>
                  <a:pt x="491" y="982"/>
                </a:cubicBezTo>
                <a:cubicBezTo>
                  <a:pt x="11607" y="982"/>
                  <a:pt x="20618" y="9994"/>
                  <a:pt x="20618" y="21109"/>
                </a:cubicBezTo>
                <a:cubicBezTo>
                  <a:pt x="20618" y="21380"/>
                  <a:pt x="20838" y="21600"/>
                  <a:pt x="21109" y="21600"/>
                </a:cubicBezTo>
                <a:cubicBezTo>
                  <a:pt x="21380" y="21600"/>
                  <a:pt x="21600" y="21380"/>
                  <a:pt x="21600" y="21109"/>
                </a:cubicBezTo>
                <a:cubicBezTo>
                  <a:pt x="21600" y="9451"/>
                  <a:pt x="12149" y="0"/>
                  <a:pt x="491" y="0"/>
                </a:cubicBezTo>
                <a:moveTo>
                  <a:pt x="491" y="9818"/>
                </a:moveTo>
                <a:cubicBezTo>
                  <a:pt x="220" y="9818"/>
                  <a:pt x="0" y="10039"/>
                  <a:pt x="0" y="10309"/>
                </a:cubicBezTo>
                <a:cubicBezTo>
                  <a:pt x="0" y="10580"/>
                  <a:pt x="220" y="10800"/>
                  <a:pt x="491" y="10800"/>
                </a:cubicBezTo>
                <a:cubicBezTo>
                  <a:pt x="6184" y="10800"/>
                  <a:pt x="10800" y="15416"/>
                  <a:pt x="10800" y="21109"/>
                </a:cubicBezTo>
                <a:cubicBezTo>
                  <a:pt x="10800" y="21380"/>
                  <a:pt x="11020" y="21600"/>
                  <a:pt x="11291" y="21600"/>
                </a:cubicBezTo>
                <a:cubicBezTo>
                  <a:pt x="11562" y="21600"/>
                  <a:pt x="11782" y="21380"/>
                  <a:pt x="11782" y="21109"/>
                </a:cubicBezTo>
                <a:cubicBezTo>
                  <a:pt x="11782" y="14874"/>
                  <a:pt x="6727" y="9818"/>
                  <a:pt x="491" y="9818"/>
                </a:cubicBezTo>
                <a:moveTo>
                  <a:pt x="491" y="4909"/>
                </a:moveTo>
                <a:cubicBezTo>
                  <a:pt x="220" y="4909"/>
                  <a:pt x="0" y="5130"/>
                  <a:pt x="0" y="5400"/>
                </a:cubicBezTo>
                <a:cubicBezTo>
                  <a:pt x="0" y="5671"/>
                  <a:pt x="220" y="5891"/>
                  <a:pt x="491" y="5891"/>
                </a:cubicBezTo>
                <a:cubicBezTo>
                  <a:pt x="8896" y="5891"/>
                  <a:pt x="15709" y="12705"/>
                  <a:pt x="15709" y="21109"/>
                </a:cubicBezTo>
                <a:cubicBezTo>
                  <a:pt x="15709" y="21380"/>
                  <a:pt x="15929" y="21600"/>
                  <a:pt x="16200" y="21600"/>
                </a:cubicBezTo>
                <a:cubicBezTo>
                  <a:pt x="16471" y="21600"/>
                  <a:pt x="16691" y="21380"/>
                  <a:pt x="16691" y="21109"/>
                </a:cubicBezTo>
                <a:cubicBezTo>
                  <a:pt x="16691" y="12162"/>
                  <a:pt x="9438" y="4909"/>
                  <a:pt x="491" y="4909"/>
                </a:cubicBezTo>
                <a:moveTo>
                  <a:pt x="2945" y="20618"/>
                </a:moveTo>
                <a:cubicBezTo>
                  <a:pt x="1861" y="20618"/>
                  <a:pt x="982" y="19739"/>
                  <a:pt x="982" y="18655"/>
                </a:cubicBezTo>
                <a:cubicBezTo>
                  <a:pt x="982" y="17570"/>
                  <a:pt x="1861" y="16691"/>
                  <a:pt x="2945" y="16691"/>
                </a:cubicBezTo>
                <a:cubicBezTo>
                  <a:pt x="4030" y="16691"/>
                  <a:pt x="4909" y="17570"/>
                  <a:pt x="4909" y="18655"/>
                </a:cubicBezTo>
                <a:cubicBezTo>
                  <a:pt x="4909" y="19739"/>
                  <a:pt x="4030" y="20618"/>
                  <a:pt x="2945" y="20618"/>
                </a:cubicBezTo>
                <a:moveTo>
                  <a:pt x="2945" y="15709"/>
                </a:moveTo>
                <a:cubicBezTo>
                  <a:pt x="1319" y="15709"/>
                  <a:pt x="0" y="17028"/>
                  <a:pt x="0" y="18655"/>
                </a:cubicBezTo>
                <a:cubicBezTo>
                  <a:pt x="0" y="20282"/>
                  <a:pt x="1319" y="21600"/>
                  <a:pt x="2945" y="21600"/>
                </a:cubicBezTo>
                <a:cubicBezTo>
                  <a:pt x="4573" y="21600"/>
                  <a:pt x="5891" y="20282"/>
                  <a:pt x="5891" y="18655"/>
                </a:cubicBezTo>
                <a:cubicBezTo>
                  <a:pt x="5891" y="17028"/>
                  <a:pt x="4573" y="15709"/>
                  <a:pt x="2945" y="157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8" name="Shape 3885"/>
          <p:cNvSpPr/>
          <p:nvPr/>
        </p:nvSpPr>
        <p:spPr>
          <a:xfrm>
            <a:off x="4835972" y="223032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5891" y="10309"/>
                </a:moveTo>
                <a:lnTo>
                  <a:pt x="4909" y="10309"/>
                </a:lnTo>
                <a:cubicBezTo>
                  <a:pt x="4638" y="10309"/>
                  <a:pt x="4418" y="10530"/>
                  <a:pt x="4418" y="10800"/>
                </a:cubicBezTo>
                <a:cubicBezTo>
                  <a:pt x="4418" y="11071"/>
                  <a:pt x="4638" y="11291"/>
                  <a:pt x="4909" y="11291"/>
                </a:cubicBezTo>
                <a:lnTo>
                  <a:pt x="5891" y="11291"/>
                </a:lnTo>
                <a:cubicBezTo>
                  <a:pt x="8331" y="11291"/>
                  <a:pt x="10309" y="13269"/>
                  <a:pt x="10309" y="15709"/>
                </a:cubicBezTo>
                <a:lnTo>
                  <a:pt x="10309" y="16691"/>
                </a:lnTo>
                <a:cubicBezTo>
                  <a:pt x="10309" y="16962"/>
                  <a:pt x="10529" y="17182"/>
                  <a:pt x="10800" y="17182"/>
                </a:cubicBezTo>
                <a:cubicBezTo>
                  <a:pt x="11071" y="17182"/>
                  <a:pt x="11291" y="16962"/>
                  <a:pt x="11291" y="16691"/>
                </a:cubicBezTo>
                <a:lnTo>
                  <a:pt x="11291" y="15709"/>
                </a:lnTo>
                <a:cubicBezTo>
                  <a:pt x="11291" y="12727"/>
                  <a:pt x="8873" y="10309"/>
                  <a:pt x="5891" y="10309"/>
                </a:cubicBezTo>
                <a:moveTo>
                  <a:pt x="5891" y="7364"/>
                </a:moveTo>
                <a:lnTo>
                  <a:pt x="4909" y="7364"/>
                </a:lnTo>
                <a:cubicBezTo>
                  <a:pt x="4638" y="7364"/>
                  <a:pt x="4418" y="7583"/>
                  <a:pt x="4418" y="7855"/>
                </a:cubicBezTo>
                <a:cubicBezTo>
                  <a:pt x="4418" y="8126"/>
                  <a:pt x="4638" y="8345"/>
                  <a:pt x="4909" y="8345"/>
                </a:cubicBezTo>
                <a:lnTo>
                  <a:pt x="5891" y="8345"/>
                </a:lnTo>
                <a:cubicBezTo>
                  <a:pt x="9958" y="8345"/>
                  <a:pt x="13255" y="11643"/>
                  <a:pt x="13255" y="15709"/>
                </a:cubicBezTo>
                <a:lnTo>
                  <a:pt x="13255" y="16691"/>
                </a:lnTo>
                <a:cubicBezTo>
                  <a:pt x="13255" y="16962"/>
                  <a:pt x="13475" y="17182"/>
                  <a:pt x="13745" y="17182"/>
                </a:cubicBezTo>
                <a:cubicBezTo>
                  <a:pt x="14016" y="17182"/>
                  <a:pt x="14236" y="16962"/>
                  <a:pt x="14236" y="16691"/>
                </a:cubicBezTo>
                <a:lnTo>
                  <a:pt x="14236" y="15709"/>
                </a:lnTo>
                <a:cubicBezTo>
                  <a:pt x="14236" y="11100"/>
                  <a:pt x="10500" y="7364"/>
                  <a:pt x="5891" y="7364"/>
                </a:cubicBezTo>
                <a:moveTo>
                  <a:pt x="6382" y="16200"/>
                </a:moveTo>
                <a:cubicBezTo>
                  <a:pt x="5840" y="16200"/>
                  <a:pt x="5400" y="15761"/>
                  <a:pt x="5400" y="15218"/>
                </a:cubicBezTo>
                <a:cubicBezTo>
                  <a:pt x="5400" y="14676"/>
                  <a:pt x="5840" y="14236"/>
                  <a:pt x="6382" y="14236"/>
                </a:cubicBezTo>
                <a:cubicBezTo>
                  <a:pt x="6924" y="14236"/>
                  <a:pt x="7364" y="14676"/>
                  <a:pt x="7364" y="15218"/>
                </a:cubicBezTo>
                <a:cubicBezTo>
                  <a:pt x="7364" y="15761"/>
                  <a:pt x="6924" y="16200"/>
                  <a:pt x="6382" y="16200"/>
                </a:cubicBezTo>
                <a:moveTo>
                  <a:pt x="6382" y="13255"/>
                </a:moveTo>
                <a:cubicBezTo>
                  <a:pt x="5297" y="13255"/>
                  <a:pt x="4418" y="14134"/>
                  <a:pt x="4418" y="15218"/>
                </a:cubicBezTo>
                <a:cubicBezTo>
                  <a:pt x="4418" y="16303"/>
                  <a:pt x="5297" y="17182"/>
                  <a:pt x="6382" y="17182"/>
                </a:cubicBezTo>
                <a:cubicBezTo>
                  <a:pt x="7466" y="17182"/>
                  <a:pt x="8345" y="16303"/>
                  <a:pt x="8345" y="15218"/>
                </a:cubicBezTo>
                <a:cubicBezTo>
                  <a:pt x="8345" y="14134"/>
                  <a:pt x="7466" y="13255"/>
                  <a:pt x="6382" y="13255"/>
                </a:cubicBezTo>
                <a:moveTo>
                  <a:pt x="5891" y="4418"/>
                </a:moveTo>
                <a:lnTo>
                  <a:pt x="4909" y="4418"/>
                </a:lnTo>
                <a:cubicBezTo>
                  <a:pt x="4638" y="4418"/>
                  <a:pt x="4418" y="4639"/>
                  <a:pt x="4418" y="4909"/>
                </a:cubicBezTo>
                <a:cubicBezTo>
                  <a:pt x="4418" y="5180"/>
                  <a:pt x="4638" y="5400"/>
                  <a:pt x="4909" y="5400"/>
                </a:cubicBezTo>
                <a:lnTo>
                  <a:pt x="5891" y="5400"/>
                </a:lnTo>
                <a:cubicBezTo>
                  <a:pt x="11584" y="5400"/>
                  <a:pt x="16200" y="10016"/>
                  <a:pt x="16200" y="15709"/>
                </a:cubicBezTo>
                <a:lnTo>
                  <a:pt x="16200" y="16691"/>
                </a:lnTo>
                <a:cubicBezTo>
                  <a:pt x="16200" y="16962"/>
                  <a:pt x="16420" y="17182"/>
                  <a:pt x="16691" y="17182"/>
                </a:cubicBezTo>
                <a:cubicBezTo>
                  <a:pt x="16962" y="17182"/>
                  <a:pt x="17182" y="16962"/>
                  <a:pt x="17182" y="16691"/>
                </a:cubicBezTo>
                <a:lnTo>
                  <a:pt x="17182" y="15709"/>
                </a:lnTo>
                <a:cubicBezTo>
                  <a:pt x="17182" y="9473"/>
                  <a:pt x="12127" y="4418"/>
                  <a:pt x="5891" y="4418"/>
                </a:cubicBezTo>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89" name="Shape 3886"/>
          <p:cNvSpPr/>
          <p:nvPr/>
        </p:nvSpPr>
        <p:spPr>
          <a:xfrm>
            <a:off x="5245009" y="2230322"/>
            <a:ext cx="190250" cy="209275"/>
          </a:xfrm>
          <a:custGeom>
            <a:avLst/>
            <a:gdLst/>
            <a:ahLst/>
            <a:cxnLst>
              <a:cxn ang="0">
                <a:pos x="wd2" y="hd2"/>
              </a:cxn>
              <a:cxn ang="5400000">
                <a:pos x="wd2" y="hd2"/>
              </a:cxn>
              <a:cxn ang="10800000">
                <a:pos x="wd2" y="hd2"/>
              </a:cxn>
              <a:cxn ang="16200000">
                <a:pos x="wd2" y="hd2"/>
              </a:cxn>
            </a:cxnLst>
            <a:rect l="0" t="0" r="r" b="b"/>
            <a:pathLst>
              <a:path w="21600" h="21600" extrusionOk="0">
                <a:moveTo>
                  <a:pt x="14244" y="12618"/>
                </a:moveTo>
                <a:cubicBezTo>
                  <a:pt x="14459" y="12872"/>
                  <a:pt x="14634" y="13163"/>
                  <a:pt x="14771" y="13485"/>
                </a:cubicBezTo>
                <a:cubicBezTo>
                  <a:pt x="16295" y="12407"/>
                  <a:pt x="17280" y="10728"/>
                  <a:pt x="17280" y="8836"/>
                </a:cubicBezTo>
                <a:cubicBezTo>
                  <a:pt x="17280" y="5583"/>
                  <a:pt x="14379" y="2945"/>
                  <a:pt x="10800" y="2945"/>
                </a:cubicBezTo>
                <a:cubicBezTo>
                  <a:pt x="7221" y="2945"/>
                  <a:pt x="4320" y="5583"/>
                  <a:pt x="4320" y="8836"/>
                </a:cubicBezTo>
                <a:cubicBezTo>
                  <a:pt x="4320" y="10714"/>
                  <a:pt x="5289" y="12382"/>
                  <a:pt x="6794" y="13461"/>
                </a:cubicBezTo>
                <a:cubicBezTo>
                  <a:pt x="6928" y="13135"/>
                  <a:pt x="7106" y="12845"/>
                  <a:pt x="7323" y="12590"/>
                </a:cubicBezTo>
                <a:cubicBezTo>
                  <a:pt x="6148" y="11689"/>
                  <a:pt x="5400" y="10343"/>
                  <a:pt x="5400" y="8836"/>
                </a:cubicBezTo>
                <a:cubicBezTo>
                  <a:pt x="5400" y="6125"/>
                  <a:pt x="7817" y="3927"/>
                  <a:pt x="10800" y="3927"/>
                </a:cubicBezTo>
                <a:cubicBezTo>
                  <a:pt x="13783" y="3927"/>
                  <a:pt x="16200" y="6125"/>
                  <a:pt x="16200" y="8836"/>
                </a:cubicBezTo>
                <a:cubicBezTo>
                  <a:pt x="16200" y="10358"/>
                  <a:pt x="15439" y="11718"/>
                  <a:pt x="14244" y="12618"/>
                </a:cubicBezTo>
                <a:moveTo>
                  <a:pt x="10800" y="0"/>
                </a:moveTo>
                <a:cubicBezTo>
                  <a:pt x="4836" y="0"/>
                  <a:pt x="0" y="4396"/>
                  <a:pt x="0" y="9818"/>
                </a:cubicBezTo>
                <a:cubicBezTo>
                  <a:pt x="0" y="14007"/>
                  <a:pt x="2891" y="17573"/>
                  <a:pt x="6953" y="18983"/>
                </a:cubicBezTo>
                <a:cubicBezTo>
                  <a:pt x="6874" y="18609"/>
                  <a:pt x="6803" y="18223"/>
                  <a:pt x="6741" y="17840"/>
                </a:cubicBezTo>
                <a:cubicBezTo>
                  <a:pt x="3402" y="16441"/>
                  <a:pt x="1080" y="13379"/>
                  <a:pt x="1080" y="9818"/>
                </a:cubicBezTo>
                <a:cubicBezTo>
                  <a:pt x="1080" y="4938"/>
                  <a:pt x="5432" y="982"/>
                  <a:pt x="10800" y="982"/>
                </a:cubicBezTo>
                <a:cubicBezTo>
                  <a:pt x="16168" y="982"/>
                  <a:pt x="20520" y="4938"/>
                  <a:pt x="20520" y="9818"/>
                </a:cubicBezTo>
                <a:cubicBezTo>
                  <a:pt x="20520" y="13374"/>
                  <a:pt x="18204" y="16431"/>
                  <a:pt x="14874" y="17833"/>
                </a:cubicBezTo>
                <a:cubicBezTo>
                  <a:pt x="14812" y="18216"/>
                  <a:pt x="14740" y="18604"/>
                  <a:pt x="14660" y="18980"/>
                </a:cubicBezTo>
                <a:cubicBezTo>
                  <a:pt x="18716" y="17565"/>
                  <a:pt x="21600" y="14002"/>
                  <a:pt x="21600" y="9818"/>
                </a:cubicBezTo>
                <a:cubicBezTo>
                  <a:pt x="21600" y="4396"/>
                  <a:pt x="16765" y="0"/>
                  <a:pt x="10800" y="0"/>
                </a:cubicBezTo>
                <a:moveTo>
                  <a:pt x="10800" y="7364"/>
                </a:moveTo>
                <a:cubicBezTo>
                  <a:pt x="11695" y="7364"/>
                  <a:pt x="12420" y="8023"/>
                  <a:pt x="12420" y="8836"/>
                </a:cubicBezTo>
                <a:cubicBezTo>
                  <a:pt x="12420" y="9649"/>
                  <a:pt x="11695" y="10309"/>
                  <a:pt x="10800" y="10309"/>
                </a:cubicBezTo>
                <a:cubicBezTo>
                  <a:pt x="9905" y="10309"/>
                  <a:pt x="9180" y="9649"/>
                  <a:pt x="9180" y="8836"/>
                </a:cubicBezTo>
                <a:cubicBezTo>
                  <a:pt x="9180" y="8023"/>
                  <a:pt x="9905" y="7364"/>
                  <a:pt x="10800" y="7364"/>
                </a:cubicBezTo>
                <a:moveTo>
                  <a:pt x="10800" y="11291"/>
                </a:moveTo>
                <a:cubicBezTo>
                  <a:pt x="12291" y="11291"/>
                  <a:pt x="13500" y="10192"/>
                  <a:pt x="13500" y="8836"/>
                </a:cubicBezTo>
                <a:cubicBezTo>
                  <a:pt x="13500" y="7481"/>
                  <a:pt x="12291" y="6382"/>
                  <a:pt x="10800" y="6382"/>
                </a:cubicBezTo>
                <a:cubicBezTo>
                  <a:pt x="9309" y="6382"/>
                  <a:pt x="8100" y="7481"/>
                  <a:pt x="8100" y="8836"/>
                </a:cubicBezTo>
                <a:cubicBezTo>
                  <a:pt x="8100" y="10192"/>
                  <a:pt x="9309" y="11291"/>
                  <a:pt x="10800" y="11291"/>
                </a:cubicBezTo>
                <a:moveTo>
                  <a:pt x="11994" y="20179"/>
                </a:moveTo>
                <a:cubicBezTo>
                  <a:pt x="11855" y="20433"/>
                  <a:pt x="11738" y="20560"/>
                  <a:pt x="11673" y="20618"/>
                </a:cubicBezTo>
                <a:lnTo>
                  <a:pt x="9927" y="20618"/>
                </a:lnTo>
                <a:cubicBezTo>
                  <a:pt x="9862" y="20560"/>
                  <a:pt x="9745" y="20433"/>
                  <a:pt x="9606" y="20179"/>
                </a:cubicBezTo>
                <a:cubicBezTo>
                  <a:pt x="9182" y="19408"/>
                  <a:pt x="8640" y="16626"/>
                  <a:pt x="8640" y="15218"/>
                </a:cubicBezTo>
                <a:cubicBezTo>
                  <a:pt x="8640" y="13768"/>
                  <a:pt x="9205" y="13255"/>
                  <a:pt x="10800" y="13255"/>
                </a:cubicBezTo>
                <a:cubicBezTo>
                  <a:pt x="12395" y="13255"/>
                  <a:pt x="12960" y="13768"/>
                  <a:pt x="12960" y="15218"/>
                </a:cubicBezTo>
                <a:cubicBezTo>
                  <a:pt x="12960" y="16626"/>
                  <a:pt x="12418" y="19408"/>
                  <a:pt x="11994" y="20179"/>
                </a:cubicBezTo>
                <a:moveTo>
                  <a:pt x="10800" y="12273"/>
                </a:moveTo>
                <a:cubicBezTo>
                  <a:pt x="8100" y="12273"/>
                  <a:pt x="7560" y="13745"/>
                  <a:pt x="7560" y="15218"/>
                </a:cubicBezTo>
                <a:cubicBezTo>
                  <a:pt x="7560" y="16691"/>
                  <a:pt x="8100" y="19636"/>
                  <a:pt x="8640" y="20618"/>
                </a:cubicBezTo>
                <a:cubicBezTo>
                  <a:pt x="9180" y="21600"/>
                  <a:pt x="9720" y="21600"/>
                  <a:pt x="9720" y="21600"/>
                </a:cubicBezTo>
                <a:lnTo>
                  <a:pt x="11880" y="21600"/>
                </a:lnTo>
                <a:cubicBezTo>
                  <a:pt x="11880" y="21600"/>
                  <a:pt x="12420" y="21600"/>
                  <a:pt x="12960" y="20618"/>
                </a:cubicBezTo>
                <a:cubicBezTo>
                  <a:pt x="13500" y="19636"/>
                  <a:pt x="14040" y="16691"/>
                  <a:pt x="14040" y="15218"/>
                </a:cubicBezTo>
                <a:cubicBezTo>
                  <a:pt x="14040" y="13745"/>
                  <a:pt x="13500" y="12273"/>
                  <a:pt x="10800" y="122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0" name="Shape 3887"/>
          <p:cNvSpPr/>
          <p:nvPr/>
        </p:nvSpPr>
        <p:spPr>
          <a:xfrm>
            <a:off x="5654046" y="2230322"/>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9600" y="8836"/>
                </a:moveTo>
                <a:cubicBezTo>
                  <a:pt x="9600" y="8295"/>
                  <a:pt x="10138" y="7855"/>
                  <a:pt x="10800" y="7855"/>
                </a:cubicBezTo>
                <a:cubicBezTo>
                  <a:pt x="11462" y="7855"/>
                  <a:pt x="12000" y="8295"/>
                  <a:pt x="12000" y="8836"/>
                </a:cubicBezTo>
                <a:cubicBezTo>
                  <a:pt x="12000" y="9378"/>
                  <a:pt x="11462" y="9818"/>
                  <a:pt x="10800" y="9818"/>
                </a:cubicBezTo>
                <a:cubicBezTo>
                  <a:pt x="10138" y="9818"/>
                  <a:pt x="9600" y="9378"/>
                  <a:pt x="9600" y="8836"/>
                </a:cubicBezTo>
                <a:moveTo>
                  <a:pt x="13200" y="8836"/>
                </a:moveTo>
                <a:cubicBezTo>
                  <a:pt x="13200" y="7752"/>
                  <a:pt x="12125" y="6873"/>
                  <a:pt x="10800" y="6873"/>
                </a:cubicBezTo>
                <a:cubicBezTo>
                  <a:pt x="9475" y="6873"/>
                  <a:pt x="8400" y="7752"/>
                  <a:pt x="8400" y="8836"/>
                </a:cubicBezTo>
                <a:cubicBezTo>
                  <a:pt x="8400" y="9921"/>
                  <a:pt x="9475" y="10800"/>
                  <a:pt x="10800" y="10800"/>
                </a:cubicBezTo>
                <a:cubicBezTo>
                  <a:pt x="12125" y="10800"/>
                  <a:pt x="13200" y="9921"/>
                  <a:pt x="13200" y="8836"/>
                </a:cubicBezTo>
                <a:moveTo>
                  <a:pt x="17400" y="8836"/>
                </a:moveTo>
                <a:cubicBezTo>
                  <a:pt x="17400" y="5854"/>
                  <a:pt x="14445" y="3436"/>
                  <a:pt x="10800" y="3436"/>
                </a:cubicBezTo>
                <a:cubicBezTo>
                  <a:pt x="7155" y="3436"/>
                  <a:pt x="4200" y="5854"/>
                  <a:pt x="4200" y="8836"/>
                </a:cubicBezTo>
                <a:cubicBezTo>
                  <a:pt x="4200" y="10437"/>
                  <a:pt x="5056" y="11870"/>
                  <a:pt x="6408" y="12860"/>
                </a:cubicBezTo>
                <a:cubicBezTo>
                  <a:pt x="6570" y="12537"/>
                  <a:pt x="6778" y="12249"/>
                  <a:pt x="7035" y="12000"/>
                </a:cubicBezTo>
                <a:cubicBezTo>
                  <a:pt x="6028" y="11198"/>
                  <a:pt x="5400" y="10078"/>
                  <a:pt x="5400" y="8836"/>
                </a:cubicBezTo>
                <a:cubicBezTo>
                  <a:pt x="5400" y="6396"/>
                  <a:pt x="7818" y="4418"/>
                  <a:pt x="10800" y="4418"/>
                </a:cubicBezTo>
                <a:cubicBezTo>
                  <a:pt x="13782" y="4418"/>
                  <a:pt x="16200" y="6396"/>
                  <a:pt x="16200" y="8836"/>
                </a:cubicBezTo>
                <a:cubicBezTo>
                  <a:pt x="16200" y="10094"/>
                  <a:pt x="15555" y="11226"/>
                  <a:pt x="14524" y="12030"/>
                </a:cubicBezTo>
                <a:cubicBezTo>
                  <a:pt x="14780" y="12280"/>
                  <a:pt x="14988" y="12568"/>
                  <a:pt x="15154" y="12887"/>
                </a:cubicBezTo>
                <a:cubicBezTo>
                  <a:pt x="16528" y="11898"/>
                  <a:pt x="17400" y="10452"/>
                  <a:pt x="17400" y="8836"/>
                </a:cubicBezTo>
                <a:moveTo>
                  <a:pt x="10800" y="0"/>
                </a:moveTo>
                <a:cubicBezTo>
                  <a:pt x="4835" y="0"/>
                  <a:pt x="0" y="3957"/>
                  <a:pt x="0" y="8836"/>
                </a:cubicBezTo>
                <a:cubicBezTo>
                  <a:pt x="0" y="12363"/>
                  <a:pt x="2531" y="15397"/>
                  <a:pt x="6181" y="16816"/>
                </a:cubicBezTo>
                <a:cubicBezTo>
                  <a:pt x="6125" y="16401"/>
                  <a:pt x="6080" y="16009"/>
                  <a:pt x="6049" y="15656"/>
                </a:cubicBezTo>
                <a:cubicBezTo>
                  <a:pt x="3155" y="14303"/>
                  <a:pt x="1200" y="11759"/>
                  <a:pt x="1200" y="8836"/>
                </a:cubicBezTo>
                <a:cubicBezTo>
                  <a:pt x="1200" y="4499"/>
                  <a:pt x="5498" y="982"/>
                  <a:pt x="10800" y="982"/>
                </a:cubicBezTo>
                <a:cubicBezTo>
                  <a:pt x="16102" y="982"/>
                  <a:pt x="20400" y="4499"/>
                  <a:pt x="20400" y="8836"/>
                </a:cubicBezTo>
                <a:cubicBezTo>
                  <a:pt x="20400" y="11756"/>
                  <a:pt x="18449" y="14298"/>
                  <a:pt x="15560" y="15652"/>
                </a:cubicBezTo>
                <a:cubicBezTo>
                  <a:pt x="15532" y="16000"/>
                  <a:pt x="15490" y="16392"/>
                  <a:pt x="15434" y="16810"/>
                </a:cubicBezTo>
                <a:cubicBezTo>
                  <a:pt x="19076" y="15390"/>
                  <a:pt x="21600" y="12358"/>
                  <a:pt x="21600" y="8836"/>
                </a:cubicBezTo>
                <a:cubicBezTo>
                  <a:pt x="21600" y="3957"/>
                  <a:pt x="16765" y="0"/>
                  <a:pt x="10800" y="0"/>
                </a:cubicBezTo>
                <a:moveTo>
                  <a:pt x="12127" y="20179"/>
                </a:moveTo>
                <a:cubicBezTo>
                  <a:pt x="11972" y="20432"/>
                  <a:pt x="11842" y="20560"/>
                  <a:pt x="11770" y="20618"/>
                </a:cubicBezTo>
                <a:lnTo>
                  <a:pt x="9830" y="20618"/>
                </a:lnTo>
                <a:cubicBezTo>
                  <a:pt x="9758" y="20560"/>
                  <a:pt x="9628" y="20432"/>
                  <a:pt x="9473" y="20179"/>
                </a:cubicBezTo>
                <a:cubicBezTo>
                  <a:pt x="9032" y="19457"/>
                  <a:pt x="8400" y="16247"/>
                  <a:pt x="8400" y="14727"/>
                </a:cubicBezTo>
                <a:cubicBezTo>
                  <a:pt x="8400" y="13278"/>
                  <a:pt x="9028" y="12764"/>
                  <a:pt x="10800" y="12764"/>
                </a:cubicBezTo>
                <a:cubicBezTo>
                  <a:pt x="12572" y="12764"/>
                  <a:pt x="13200" y="13278"/>
                  <a:pt x="13200" y="14727"/>
                </a:cubicBezTo>
                <a:cubicBezTo>
                  <a:pt x="13200" y="16247"/>
                  <a:pt x="12568" y="19457"/>
                  <a:pt x="12127" y="20179"/>
                </a:cubicBezTo>
                <a:moveTo>
                  <a:pt x="10800" y="11782"/>
                </a:moveTo>
                <a:cubicBezTo>
                  <a:pt x="7800" y="11782"/>
                  <a:pt x="7200" y="13255"/>
                  <a:pt x="7200" y="14727"/>
                </a:cubicBezTo>
                <a:cubicBezTo>
                  <a:pt x="7200" y="16200"/>
                  <a:pt x="7800" y="19636"/>
                  <a:pt x="8400" y="20618"/>
                </a:cubicBezTo>
                <a:cubicBezTo>
                  <a:pt x="9000" y="21600"/>
                  <a:pt x="9600" y="21600"/>
                  <a:pt x="9600" y="21600"/>
                </a:cubicBezTo>
                <a:lnTo>
                  <a:pt x="12000" y="21600"/>
                </a:lnTo>
                <a:cubicBezTo>
                  <a:pt x="12000" y="21600"/>
                  <a:pt x="12600" y="21600"/>
                  <a:pt x="13200" y="20618"/>
                </a:cubicBezTo>
                <a:cubicBezTo>
                  <a:pt x="13800" y="19636"/>
                  <a:pt x="14400" y="16200"/>
                  <a:pt x="14400" y="14727"/>
                </a:cubicBezTo>
                <a:cubicBezTo>
                  <a:pt x="14400" y="13255"/>
                  <a:pt x="13800" y="11782"/>
                  <a:pt x="10800"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1" name="Shape 3888"/>
          <p:cNvSpPr/>
          <p:nvPr/>
        </p:nvSpPr>
        <p:spPr>
          <a:xfrm>
            <a:off x="6034546" y="2230322"/>
            <a:ext cx="209225" cy="209228"/>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5" y="12269"/>
                </a:moveTo>
                <a:cubicBezTo>
                  <a:pt x="9991" y="12269"/>
                  <a:pt x="9331" y="11609"/>
                  <a:pt x="9331" y="10796"/>
                </a:cubicBezTo>
                <a:cubicBezTo>
                  <a:pt x="9331" y="9981"/>
                  <a:pt x="9991" y="9323"/>
                  <a:pt x="10805" y="9323"/>
                </a:cubicBezTo>
                <a:cubicBezTo>
                  <a:pt x="11618" y="9323"/>
                  <a:pt x="12278" y="9981"/>
                  <a:pt x="12278" y="10796"/>
                </a:cubicBezTo>
                <a:cubicBezTo>
                  <a:pt x="12278" y="11609"/>
                  <a:pt x="11618" y="12269"/>
                  <a:pt x="10805" y="12269"/>
                </a:cubicBezTo>
                <a:moveTo>
                  <a:pt x="3930" y="19143"/>
                </a:moveTo>
                <a:cubicBezTo>
                  <a:pt x="3930" y="19956"/>
                  <a:pt x="3271" y="20616"/>
                  <a:pt x="2457" y="20616"/>
                </a:cubicBezTo>
                <a:cubicBezTo>
                  <a:pt x="1643" y="20616"/>
                  <a:pt x="984" y="19956"/>
                  <a:pt x="984" y="19143"/>
                </a:cubicBezTo>
                <a:cubicBezTo>
                  <a:pt x="984" y="18329"/>
                  <a:pt x="1643" y="17670"/>
                  <a:pt x="2457" y="17670"/>
                </a:cubicBezTo>
                <a:cubicBezTo>
                  <a:pt x="3271" y="17670"/>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6" y="8347"/>
                  <a:pt x="10800" y="8347"/>
                </a:cubicBezTo>
                <a:cubicBezTo>
                  <a:pt x="9615" y="8347"/>
                  <a:pt x="8626" y="9187"/>
                  <a:pt x="8398" y="10306"/>
                </a:cubicBezTo>
                <a:lnTo>
                  <a:pt x="2456" y="10306"/>
                </a:lnTo>
                <a:cubicBezTo>
                  <a:pt x="2184" y="10306"/>
                  <a:pt x="1965" y="10525"/>
                  <a:pt x="1965" y="10797"/>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8"/>
                </a:lnTo>
                <a:lnTo>
                  <a:pt x="8397" y="11288"/>
                </a:lnTo>
                <a:cubicBezTo>
                  <a:pt x="8623" y="12409"/>
                  <a:pt x="9613" y="13253"/>
                  <a:pt x="10800" y="13253"/>
                </a:cubicBezTo>
                <a:cubicBezTo>
                  <a:pt x="11988" y="13253"/>
                  <a:pt x="12978" y="12409"/>
                  <a:pt x="13204" y="11288"/>
                </a:cubicBezTo>
                <a:lnTo>
                  <a:pt x="19151" y="11288"/>
                </a:lnTo>
                <a:cubicBezTo>
                  <a:pt x="19422" y="11288"/>
                  <a:pt x="19642" y="11068"/>
                  <a:pt x="19642" y="10797"/>
                </a:cubicBezTo>
                <a:lnTo>
                  <a:pt x="19642" y="4856"/>
                </a:lnTo>
                <a:cubicBezTo>
                  <a:pt x="20760" y="4626"/>
                  <a:pt x="21600" y="3638"/>
                  <a:pt x="21600" y="2452"/>
                </a:cubicBezTo>
                <a:cubicBezTo>
                  <a:pt x="21600" y="1098"/>
                  <a:pt x="20502" y="0"/>
                  <a:pt x="19148"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2" name="Shape 3889"/>
          <p:cNvSpPr/>
          <p:nvPr/>
        </p:nvSpPr>
        <p:spPr>
          <a:xfrm>
            <a:off x="6443584" y="2230322"/>
            <a:ext cx="190199" cy="209228"/>
          </a:xfrm>
          <a:custGeom>
            <a:avLst/>
            <a:gdLst/>
            <a:ahLst/>
            <a:cxnLst>
              <a:cxn ang="0">
                <a:pos x="wd2" y="hd2"/>
              </a:cxn>
              <a:cxn ang="5400000">
                <a:pos x="wd2" y="hd2"/>
              </a:cxn>
              <a:cxn ang="10800000">
                <a:pos x="wd2" y="hd2"/>
              </a:cxn>
              <a:cxn ang="16200000">
                <a:pos x="wd2" y="hd2"/>
              </a:cxn>
            </a:cxnLst>
            <a:rect l="0" t="0" r="r" b="b"/>
            <a:pathLst>
              <a:path w="21600" h="21600" extrusionOk="0">
                <a:moveTo>
                  <a:pt x="18907" y="20616"/>
                </a:moveTo>
                <a:cubicBezTo>
                  <a:pt x="18012" y="20616"/>
                  <a:pt x="17287" y="19956"/>
                  <a:pt x="17287" y="19143"/>
                </a:cubicBezTo>
                <a:cubicBezTo>
                  <a:pt x="17287" y="18329"/>
                  <a:pt x="18012" y="17670"/>
                  <a:pt x="18907" y="17670"/>
                </a:cubicBezTo>
                <a:cubicBezTo>
                  <a:pt x="19802" y="17670"/>
                  <a:pt x="20528" y="18329"/>
                  <a:pt x="20528" y="19143"/>
                </a:cubicBezTo>
                <a:cubicBezTo>
                  <a:pt x="20528" y="19956"/>
                  <a:pt x="19802" y="20616"/>
                  <a:pt x="18907" y="20616"/>
                </a:cubicBezTo>
                <a:moveTo>
                  <a:pt x="2703" y="12269"/>
                </a:moveTo>
                <a:cubicBezTo>
                  <a:pt x="1808" y="12269"/>
                  <a:pt x="1082" y="11609"/>
                  <a:pt x="1082" y="10796"/>
                </a:cubicBezTo>
                <a:cubicBezTo>
                  <a:pt x="1082" y="9981"/>
                  <a:pt x="1808" y="9323"/>
                  <a:pt x="2703" y="9323"/>
                </a:cubicBezTo>
                <a:cubicBezTo>
                  <a:pt x="3598" y="9323"/>
                  <a:pt x="4323" y="9981"/>
                  <a:pt x="4323" y="10796"/>
                </a:cubicBezTo>
                <a:cubicBezTo>
                  <a:pt x="4323" y="11609"/>
                  <a:pt x="3598" y="12269"/>
                  <a:pt x="2703" y="12269"/>
                </a:cubicBezTo>
                <a:moveTo>
                  <a:pt x="18907" y="975"/>
                </a:moveTo>
                <a:cubicBezTo>
                  <a:pt x="19802" y="975"/>
                  <a:pt x="20528" y="1634"/>
                  <a:pt x="20528" y="2448"/>
                </a:cubicBezTo>
                <a:cubicBezTo>
                  <a:pt x="20528" y="3262"/>
                  <a:pt x="19802" y="3921"/>
                  <a:pt x="18907" y="3921"/>
                </a:cubicBezTo>
                <a:cubicBezTo>
                  <a:pt x="18012" y="3921"/>
                  <a:pt x="17287" y="3262"/>
                  <a:pt x="17287" y="2448"/>
                </a:cubicBezTo>
                <a:cubicBezTo>
                  <a:pt x="17287" y="1634"/>
                  <a:pt x="18012" y="975"/>
                  <a:pt x="18907" y="975"/>
                </a:cubicBezTo>
                <a:moveTo>
                  <a:pt x="18902" y="16695"/>
                </a:moveTo>
                <a:cubicBezTo>
                  <a:pt x="18092" y="16695"/>
                  <a:pt x="17374" y="17026"/>
                  <a:pt x="16879" y="17540"/>
                </a:cubicBezTo>
                <a:lnTo>
                  <a:pt x="5253" y="11551"/>
                </a:lnTo>
                <a:cubicBezTo>
                  <a:pt x="5338" y="11314"/>
                  <a:pt x="5396" y="11064"/>
                  <a:pt x="5396" y="10800"/>
                </a:cubicBezTo>
                <a:cubicBezTo>
                  <a:pt x="5396" y="10536"/>
                  <a:pt x="5338" y="10286"/>
                  <a:pt x="5253" y="10048"/>
                </a:cubicBezTo>
                <a:lnTo>
                  <a:pt x="16879" y="4060"/>
                </a:lnTo>
                <a:cubicBezTo>
                  <a:pt x="17373" y="4574"/>
                  <a:pt x="18092" y="4905"/>
                  <a:pt x="18902" y="4905"/>
                </a:cubicBezTo>
                <a:cubicBezTo>
                  <a:pt x="20393" y="4905"/>
                  <a:pt x="21600" y="3807"/>
                  <a:pt x="21600" y="2452"/>
                </a:cubicBezTo>
                <a:cubicBezTo>
                  <a:pt x="21600" y="1098"/>
                  <a:pt x="20393" y="0"/>
                  <a:pt x="18902" y="0"/>
                </a:cubicBezTo>
                <a:cubicBezTo>
                  <a:pt x="17412" y="0"/>
                  <a:pt x="16204" y="1098"/>
                  <a:pt x="16204" y="2452"/>
                </a:cubicBezTo>
                <a:cubicBezTo>
                  <a:pt x="16204" y="2717"/>
                  <a:pt x="16262" y="2966"/>
                  <a:pt x="16347" y="3204"/>
                </a:cubicBezTo>
                <a:lnTo>
                  <a:pt x="4722" y="9193"/>
                </a:lnTo>
                <a:cubicBezTo>
                  <a:pt x="4227" y="8679"/>
                  <a:pt x="3509" y="8347"/>
                  <a:pt x="2698" y="8347"/>
                </a:cubicBezTo>
                <a:cubicBezTo>
                  <a:pt x="1207" y="8347"/>
                  <a:pt x="0" y="9445"/>
                  <a:pt x="0" y="10800"/>
                </a:cubicBezTo>
                <a:cubicBezTo>
                  <a:pt x="0" y="12155"/>
                  <a:pt x="1207" y="13253"/>
                  <a:pt x="2698" y="13253"/>
                </a:cubicBezTo>
                <a:cubicBezTo>
                  <a:pt x="3509" y="13253"/>
                  <a:pt x="4227" y="12921"/>
                  <a:pt x="4722" y="12407"/>
                </a:cubicBezTo>
                <a:lnTo>
                  <a:pt x="16347" y="18395"/>
                </a:lnTo>
                <a:cubicBezTo>
                  <a:pt x="16262" y="18634"/>
                  <a:pt x="16204" y="18883"/>
                  <a:pt x="16204" y="19147"/>
                </a:cubicBezTo>
                <a:cubicBezTo>
                  <a:pt x="16204" y="20502"/>
                  <a:pt x="17412" y="21600"/>
                  <a:pt x="18902" y="21600"/>
                </a:cubicBezTo>
                <a:cubicBezTo>
                  <a:pt x="20393" y="21600"/>
                  <a:pt x="21600" y="20502"/>
                  <a:pt x="21600" y="19147"/>
                </a:cubicBezTo>
                <a:cubicBezTo>
                  <a:pt x="21600" y="17793"/>
                  <a:pt x="20393" y="16695"/>
                  <a:pt x="18902" y="1669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3" name="Shape 3890"/>
          <p:cNvSpPr/>
          <p:nvPr/>
        </p:nvSpPr>
        <p:spPr>
          <a:xfrm>
            <a:off x="6833595" y="2230321"/>
            <a:ext cx="209378" cy="209294"/>
          </a:xfrm>
          <a:custGeom>
            <a:avLst/>
            <a:gdLst/>
            <a:ahLst/>
            <a:cxnLst>
              <a:cxn ang="0">
                <a:pos x="wd2" y="hd2"/>
              </a:cxn>
              <a:cxn ang="5400000">
                <a:pos x="wd2" y="hd2"/>
              </a:cxn>
              <a:cxn ang="10800000">
                <a:pos x="wd2" y="hd2"/>
              </a:cxn>
              <a:cxn ang="16200000">
                <a:pos x="wd2" y="hd2"/>
              </a:cxn>
            </a:cxnLst>
            <a:rect l="0" t="0" r="r" b="b"/>
            <a:pathLst>
              <a:path w="21600" h="21600" extrusionOk="0">
                <a:moveTo>
                  <a:pt x="12375" y="14735"/>
                </a:moveTo>
                <a:cubicBezTo>
                  <a:pt x="12008" y="15178"/>
                  <a:pt x="11621" y="15531"/>
                  <a:pt x="11226" y="15783"/>
                </a:cubicBezTo>
                <a:cubicBezTo>
                  <a:pt x="10834" y="16036"/>
                  <a:pt x="10421" y="16209"/>
                  <a:pt x="10002" y="16302"/>
                </a:cubicBezTo>
                <a:cubicBezTo>
                  <a:pt x="9027" y="16518"/>
                  <a:pt x="8105" y="16493"/>
                  <a:pt x="7342" y="16179"/>
                </a:cubicBezTo>
                <a:cubicBezTo>
                  <a:pt x="6912" y="16003"/>
                  <a:pt x="6537" y="15756"/>
                  <a:pt x="6227" y="15442"/>
                </a:cubicBezTo>
                <a:cubicBezTo>
                  <a:pt x="5915" y="15129"/>
                  <a:pt x="5669" y="14758"/>
                  <a:pt x="5493" y="14341"/>
                </a:cubicBezTo>
                <a:cubicBezTo>
                  <a:pt x="5317" y="13924"/>
                  <a:pt x="5228" y="13459"/>
                  <a:pt x="5228" y="12958"/>
                </a:cubicBezTo>
                <a:cubicBezTo>
                  <a:pt x="5228" y="12161"/>
                  <a:pt x="5386" y="11302"/>
                  <a:pt x="5698" y="10406"/>
                </a:cubicBezTo>
                <a:cubicBezTo>
                  <a:pt x="6010" y="9509"/>
                  <a:pt x="6454" y="8665"/>
                  <a:pt x="7018" y="7900"/>
                </a:cubicBezTo>
                <a:cubicBezTo>
                  <a:pt x="7579" y="7140"/>
                  <a:pt x="8265" y="6498"/>
                  <a:pt x="9058" y="5994"/>
                </a:cubicBezTo>
                <a:cubicBezTo>
                  <a:pt x="9839" y="5496"/>
                  <a:pt x="10706" y="5245"/>
                  <a:pt x="11636" y="5245"/>
                </a:cubicBezTo>
                <a:cubicBezTo>
                  <a:pt x="12014" y="5245"/>
                  <a:pt x="12413" y="5288"/>
                  <a:pt x="12821" y="5373"/>
                </a:cubicBezTo>
                <a:cubicBezTo>
                  <a:pt x="13224" y="5457"/>
                  <a:pt x="13613" y="5599"/>
                  <a:pt x="13978" y="5795"/>
                </a:cubicBezTo>
                <a:cubicBezTo>
                  <a:pt x="14337" y="5989"/>
                  <a:pt x="14658" y="6246"/>
                  <a:pt x="14931" y="6561"/>
                </a:cubicBezTo>
                <a:cubicBezTo>
                  <a:pt x="15189" y="6859"/>
                  <a:pt x="15389" y="7238"/>
                  <a:pt x="15526" y="7693"/>
                </a:cubicBezTo>
                <a:lnTo>
                  <a:pt x="13353" y="13035"/>
                </a:lnTo>
                <a:cubicBezTo>
                  <a:pt x="13072" y="13720"/>
                  <a:pt x="12743" y="14292"/>
                  <a:pt x="12375" y="14735"/>
                </a:cubicBezTo>
                <a:moveTo>
                  <a:pt x="20215" y="16108"/>
                </a:moveTo>
                <a:cubicBezTo>
                  <a:pt x="19749" y="16741"/>
                  <a:pt x="19196" y="17344"/>
                  <a:pt x="18569" y="17900"/>
                </a:cubicBezTo>
                <a:cubicBezTo>
                  <a:pt x="17943" y="18456"/>
                  <a:pt x="17242" y="18946"/>
                  <a:pt x="16484" y="19359"/>
                </a:cubicBezTo>
                <a:cubicBezTo>
                  <a:pt x="15729" y="19771"/>
                  <a:pt x="14914" y="20096"/>
                  <a:pt x="14064" y="20327"/>
                </a:cubicBezTo>
                <a:cubicBezTo>
                  <a:pt x="13217" y="20556"/>
                  <a:pt x="12316" y="20673"/>
                  <a:pt x="11388" y="20673"/>
                </a:cubicBezTo>
                <a:cubicBezTo>
                  <a:pt x="9991" y="20673"/>
                  <a:pt x="8647" y="20458"/>
                  <a:pt x="7393" y="20036"/>
                </a:cubicBezTo>
                <a:cubicBezTo>
                  <a:pt x="6143" y="19615"/>
                  <a:pt x="5029" y="18981"/>
                  <a:pt x="4083" y="18149"/>
                </a:cubicBezTo>
                <a:cubicBezTo>
                  <a:pt x="3138" y="17320"/>
                  <a:pt x="2378" y="16274"/>
                  <a:pt x="1823" y="15041"/>
                </a:cubicBezTo>
                <a:cubicBezTo>
                  <a:pt x="1269" y="13809"/>
                  <a:pt x="989" y="12358"/>
                  <a:pt x="989" y="10727"/>
                </a:cubicBezTo>
                <a:cubicBezTo>
                  <a:pt x="989" y="9370"/>
                  <a:pt x="1254" y="8086"/>
                  <a:pt x="1777" y="6911"/>
                </a:cubicBezTo>
                <a:cubicBezTo>
                  <a:pt x="2301" y="5736"/>
                  <a:pt x="3037" y="4693"/>
                  <a:pt x="3964" y="3814"/>
                </a:cubicBezTo>
                <a:cubicBezTo>
                  <a:pt x="4892" y="2934"/>
                  <a:pt x="6002" y="2230"/>
                  <a:pt x="7264" y="1723"/>
                </a:cubicBezTo>
                <a:cubicBezTo>
                  <a:pt x="8526" y="1215"/>
                  <a:pt x="9914" y="958"/>
                  <a:pt x="11388" y="958"/>
                </a:cubicBezTo>
                <a:cubicBezTo>
                  <a:pt x="12700" y="958"/>
                  <a:pt x="13940" y="1156"/>
                  <a:pt x="15072" y="1549"/>
                </a:cubicBezTo>
                <a:cubicBezTo>
                  <a:pt x="16200" y="1942"/>
                  <a:pt x="17185" y="2497"/>
                  <a:pt x="17998" y="3203"/>
                </a:cubicBezTo>
                <a:cubicBezTo>
                  <a:pt x="18809" y="3906"/>
                  <a:pt x="19455" y="4765"/>
                  <a:pt x="19917" y="5754"/>
                </a:cubicBezTo>
                <a:cubicBezTo>
                  <a:pt x="20377" y="6743"/>
                  <a:pt x="20611" y="7843"/>
                  <a:pt x="20611" y="9023"/>
                </a:cubicBezTo>
                <a:cubicBezTo>
                  <a:pt x="20611" y="10070"/>
                  <a:pt x="20418" y="11059"/>
                  <a:pt x="20038" y="11962"/>
                </a:cubicBezTo>
                <a:cubicBezTo>
                  <a:pt x="19656" y="12869"/>
                  <a:pt x="19171" y="13663"/>
                  <a:pt x="18598" y="14320"/>
                </a:cubicBezTo>
                <a:cubicBezTo>
                  <a:pt x="18028" y="14976"/>
                  <a:pt x="17393" y="15502"/>
                  <a:pt x="16714" y="15880"/>
                </a:cubicBezTo>
                <a:cubicBezTo>
                  <a:pt x="16044" y="16255"/>
                  <a:pt x="15398" y="16444"/>
                  <a:pt x="14792" y="16444"/>
                </a:cubicBezTo>
                <a:cubicBezTo>
                  <a:pt x="14424" y="16444"/>
                  <a:pt x="14151" y="16374"/>
                  <a:pt x="13980" y="16235"/>
                </a:cubicBezTo>
                <a:cubicBezTo>
                  <a:pt x="13810" y="16098"/>
                  <a:pt x="13710" y="15916"/>
                  <a:pt x="13675" y="15677"/>
                </a:cubicBezTo>
                <a:cubicBezTo>
                  <a:pt x="13638" y="15420"/>
                  <a:pt x="13667" y="15109"/>
                  <a:pt x="13764" y="14754"/>
                </a:cubicBezTo>
                <a:cubicBezTo>
                  <a:pt x="13864" y="14385"/>
                  <a:pt x="14007" y="13983"/>
                  <a:pt x="14190" y="13556"/>
                </a:cubicBezTo>
                <a:lnTo>
                  <a:pt x="17729" y="4845"/>
                </a:lnTo>
                <a:lnTo>
                  <a:pt x="16677" y="4845"/>
                </a:lnTo>
                <a:lnTo>
                  <a:pt x="16026" y="6544"/>
                </a:lnTo>
                <a:cubicBezTo>
                  <a:pt x="15715" y="5890"/>
                  <a:pt x="15207" y="5363"/>
                  <a:pt x="14512" y="4972"/>
                </a:cubicBezTo>
                <a:cubicBezTo>
                  <a:pt x="13703" y="4517"/>
                  <a:pt x="12777" y="4287"/>
                  <a:pt x="11759" y="4287"/>
                </a:cubicBezTo>
                <a:cubicBezTo>
                  <a:pt x="10637" y="4287"/>
                  <a:pt x="9596" y="4568"/>
                  <a:pt x="8663" y="5121"/>
                </a:cubicBezTo>
                <a:cubicBezTo>
                  <a:pt x="7739" y="5669"/>
                  <a:pt x="6940" y="6381"/>
                  <a:pt x="6289" y="7238"/>
                </a:cubicBezTo>
                <a:cubicBezTo>
                  <a:pt x="5641" y="8092"/>
                  <a:pt x="5132" y="9032"/>
                  <a:pt x="4777" y="10034"/>
                </a:cubicBezTo>
                <a:cubicBezTo>
                  <a:pt x="4420" y="11038"/>
                  <a:pt x="4240" y="12021"/>
                  <a:pt x="4240" y="12958"/>
                </a:cubicBezTo>
                <a:cubicBezTo>
                  <a:pt x="4240" y="13568"/>
                  <a:pt x="4354" y="14151"/>
                  <a:pt x="4579" y="14690"/>
                </a:cubicBezTo>
                <a:cubicBezTo>
                  <a:pt x="4804" y="15227"/>
                  <a:pt x="5113" y="15701"/>
                  <a:pt x="5499" y="16097"/>
                </a:cubicBezTo>
                <a:cubicBezTo>
                  <a:pt x="5887" y="16496"/>
                  <a:pt x="6354" y="16816"/>
                  <a:pt x="6889" y="17048"/>
                </a:cubicBezTo>
                <a:cubicBezTo>
                  <a:pt x="8063" y="17561"/>
                  <a:pt x="9489" y="17484"/>
                  <a:pt x="10904" y="17025"/>
                </a:cubicBezTo>
                <a:cubicBezTo>
                  <a:pt x="11562" y="16811"/>
                  <a:pt x="12160" y="16412"/>
                  <a:pt x="12689" y="15835"/>
                </a:cubicBezTo>
                <a:cubicBezTo>
                  <a:pt x="12715" y="16226"/>
                  <a:pt x="12874" y="16561"/>
                  <a:pt x="13164" y="16837"/>
                </a:cubicBezTo>
                <a:cubicBezTo>
                  <a:pt x="13559" y="17211"/>
                  <a:pt x="14086" y="17402"/>
                  <a:pt x="14731" y="17402"/>
                </a:cubicBezTo>
                <a:cubicBezTo>
                  <a:pt x="15501" y="17402"/>
                  <a:pt x="16307" y="17176"/>
                  <a:pt x="17124" y="16734"/>
                </a:cubicBezTo>
                <a:cubicBezTo>
                  <a:pt x="17934" y="16294"/>
                  <a:pt x="18680" y="15688"/>
                  <a:pt x="19342" y="14930"/>
                </a:cubicBezTo>
                <a:cubicBezTo>
                  <a:pt x="20001" y="14176"/>
                  <a:pt x="20548" y="13284"/>
                  <a:pt x="20967" y="12281"/>
                </a:cubicBezTo>
                <a:cubicBezTo>
                  <a:pt x="21387" y="11275"/>
                  <a:pt x="21600" y="10179"/>
                  <a:pt x="21600" y="9023"/>
                </a:cubicBezTo>
                <a:cubicBezTo>
                  <a:pt x="21600" y="7651"/>
                  <a:pt x="21328" y="6389"/>
                  <a:pt x="20793" y="5274"/>
                </a:cubicBezTo>
                <a:cubicBezTo>
                  <a:pt x="20258" y="4159"/>
                  <a:pt x="19518" y="3199"/>
                  <a:pt x="18594" y="2423"/>
                </a:cubicBezTo>
                <a:cubicBezTo>
                  <a:pt x="17672" y="1647"/>
                  <a:pt x="16579" y="1043"/>
                  <a:pt x="15346" y="627"/>
                </a:cubicBezTo>
                <a:cubicBezTo>
                  <a:pt x="14116" y="211"/>
                  <a:pt x="12784" y="0"/>
                  <a:pt x="11388" y="0"/>
                </a:cubicBezTo>
                <a:cubicBezTo>
                  <a:pt x="9845" y="0"/>
                  <a:pt x="8365" y="271"/>
                  <a:pt x="6989" y="805"/>
                </a:cubicBezTo>
                <a:cubicBezTo>
                  <a:pt x="5612" y="1340"/>
                  <a:pt x="4389" y="2093"/>
                  <a:pt x="3356" y="3045"/>
                </a:cubicBezTo>
                <a:cubicBezTo>
                  <a:pt x="2321" y="3996"/>
                  <a:pt x="1495" y="5138"/>
                  <a:pt x="899" y="6436"/>
                </a:cubicBezTo>
                <a:cubicBezTo>
                  <a:pt x="302" y="7737"/>
                  <a:pt x="0" y="9181"/>
                  <a:pt x="0" y="10727"/>
                </a:cubicBezTo>
                <a:cubicBezTo>
                  <a:pt x="0" y="12605"/>
                  <a:pt x="334" y="14252"/>
                  <a:pt x="993" y="15622"/>
                </a:cubicBezTo>
                <a:cubicBezTo>
                  <a:pt x="1652" y="16992"/>
                  <a:pt x="2528" y="18134"/>
                  <a:pt x="3595" y="19018"/>
                </a:cubicBezTo>
                <a:cubicBezTo>
                  <a:pt x="4661" y="19900"/>
                  <a:pt x="5890" y="20559"/>
                  <a:pt x="7249" y="20975"/>
                </a:cubicBezTo>
                <a:cubicBezTo>
                  <a:pt x="8601" y="21390"/>
                  <a:pt x="9994" y="21600"/>
                  <a:pt x="11388" y="21600"/>
                </a:cubicBezTo>
                <a:cubicBezTo>
                  <a:pt x="12348" y="21600"/>
                  <a:pt x="13317" y="21474"/>
                  <a:pt x="14267" y="21228"/>
                </a:cubicBezTo>
                <a:cubicBezTo>
                  <a:pt x="15214" y="20981"/>
                  <a:pt x="16128" y="20624"/>
                  <a:pt x="16983" y="20169"/>
                </a:cubicBezTo>
                <a:cubicBezTo>
                  <a:pt x="17839" y="19713"/>
                  <a:pt x="18642" y="19152"/>
                  <a:pt x="19372" y="18499"/>
                </a:cubicBezTo>
                <a:cubicBezTo>
                  <a:pt x="20104" y="17845"/>
                  <a:pt x="20729" y="17110"/>
                  <a:pt x="21232" y="16316"/>
                </a:cubicBezTo>
                <a:lnTo>
                  <a:pt x="21411" y="16033"/>
                </a:lnTo>
                <a:lnTo>
                  <a:pt x="20270" y="16033"/>
                </a:lnTo>
                <a:cubicBezTo>
                  <a:pt x="20270" y="16033"/>
                  <a:pt x="20215" y="16108"/>
                  <a:pt x="20215" y="16108"/>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4" name="Shape 3891"/>
          <p:cNvSpPr/>
          <p:nvPr/>
        </p:nvSpPr>
        <p:spPr>
          <a:xfrm>
            <a:off x="7233120" y="223032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8429" y="14128"/>
                </a:moveTo>
                <a:cubicBezTo>
                  <a:pt x="17041" y="13430"/>
                  <a:pt x="15777" y="12523"/>
                  <a:pt x="14684" y="11440"/>
                </a:cubicBezTo>
                <a:cubicBezTo>
                  <a:pt x="15214" y="10618"/>
                  <a:pt x="15664" y="9739"/>
                  <a:pt x="16034" y="8820"/>
                </a:cubicBezTo>
                <a:cubicBezTo>
                  <a:pt x="16089" y="8826"/>
                  <a:pt x="16143" y="8836"/>
                  <a:pt x="16200" y="8836"/>
                </a:cubicBezTo>
                <a:cubicBezTo>
                  <a:pt x="17013" y="8836"/>
                  <a:pt x="17673" y="8178"/>
                  <a:pt x="17673" y="7364"/>
                </a:cubicBezTo>
                <a:cubicBezTo>
                  <a:pt x="17673" y="6787"/>
                  <a:pt x="17339" y="6295"/>
                  <a:pt x="16856" y="6052"/>
                </a:cubicBezTo>
                <a:cubicBezTo>
                  <a:pt x="17033" y="5170"/>
                  <a:pt x="17144" y="4264"/>
                  <a:pt x="17167" y="3336"/>
                </a:cubicBezTo>
                <a:cubicBezTo>
                  <a:pt x="19277" y="5136"/>
                  <a:pt x="20618" y="7809"/>
                  <a:pt x="20618" y="10800"/>
                </a:cubicBezTo>
                <a:cubicBezTo>
                  <a:pt x="20618" y="11764"/>
                  <a:pt x="20469" y="12690"/>
                  <a:pt x="20209" y="13568"/>
                </a:cubicBezTo>
                <a:cubicBezTo>
                  <a:pt x="19628" y="13783"/>
                  <a:pt x="19034" y="13971"/>
                  <a:pt x="18429" y="14128"/>
                </a:cubicBezTo>
                <a:moveTo>
                  <a:pt x="10800" y="20618"/>
                </a:moveTo>
                <a:cubicBezTo>
                  <a:pt x="8406" y="20618"/>
                  <a:pt x="6213" y="19759"/>
                  <a:pt x="4509" y="18335"/>
                </a:cubicBezTo>
                <a:cubicBezTo>
                  <a:pt x="6552" y="17934"/>
                  <a:pt x="8450" y="17135"/>
                  <a:pt x="10128" y="16031"/>
                </a:cubicBezTo>
                <a:cubicBezTo>
                  <a:pt x="10330" y="16136"/>
                  <a:pt x="10556" y="16200"/>
                  <a:pt x="10800" y="16200"/>
                </a:cubicBezTo>
                <a:cubicBezTo>
                  <a:pt x="11273" y="16200"/>
                  <a:pt x="11689" y="15974"/>
                  <a:pt x="11959" y="15627"/>
                </a:cubicBezTo>
                <a:cubicBezTo>
                  <a:pt x="12547" y="15680"/>
                  <a:pt x="13142" y="15709"/>
                  <a:pt x="13745" y="15709"/>
                </a:cubicBezTo>
                <a:cubicBezTo>
                  <a:pt x="15323" y="15709"/>
                  <a:pt x="16852" y="15508"/>
                  <a:pt x="18322" y="15156"/>
                </a:cubicBezTo>
                <a:cubicBezTo>
                  <a:pt x="18660" y="15317"/>
                  <a:pt x="18998" y="15480"/>
                  <a:pt x="19350" y="15618"/>
                </a:cubicBezTo>
                <a:cubicBezTo>
                  <a:pt x="17665" y="18601"/>
                  <a:pt x="14470" y="20618"/>
                  <a:pt x="10800" y="20618"/>
                </a:cubicBezTo>
                <a:moveTo>
                  <a:pt x="3539" y="17393"/>
                </a:moveTo>
                <a:cubicBezTo>
                  <a:pt x="3476" y="16840"/>
                  <a:pt x="3436" y="16280"/>
                  <a:pt x="3436" y="15709"/>
                </a:cubicBezTo>
                <a:cubicBezTo>
                  <a:pt x="3436" y="14764"/>
                  <a:pt x="3536" y="13842"/>
                  <a:pt x="3707" y="12946"/>
                </a:cubicBezTo>
                <a:cubicBezTo>
                  <a:pt x="5455" y="13988"/>
                  <a:pt x="7377" y="14767"/>
                  <a:pt x="9421" y="15227"/>
                </a:cubicBezTo>
                <a:cubicBezTo>
                  <a:pt x="9431" y="15254"/>
                  <a:pt x="9436" y="15282"/>
                  <a:pt x="9447" y="15308"/>
                </a:cubicBezTo>
                <a:cubicBezTo>
                  <a:pt x="7724" y="16421"/>
                  <a:pt x="5761" y="17193"/>
                  <a:pt x="3643" y="17507"/>
                </a:cubicBezTo>
                <a:cubicBezTo>
                  <a:pt x="3608" y="17469"/>
                  <a:pt x="3573" y="17430"/>
                  <a:pt x="3539" y="17393"/>
                </a:cubicBezTo>
                <a:moveTo>
                  <a:pt x="3075" y="11369"/>
                </a:moveTo>
                <a:cubicBezTo>
                  <a:pt x="2361" y="10869"/>
                  <a:pt x="1683" y="10322"/>
                  <a:pt x="1046" y="9729"/>
                </a:cubicBezTo>
                <a:cubicBezTo>
                  <a:pt x="1528" y="5299"/>
                  <a:pt x="4955" y="1762"/>
                  <a:pt x="9331" y="1104"/>
                </a:cubicBezTo>
                <a:cubicBezTo>
                  <a:pt x="9335" y="1629"/>
                  <a:pt x="9363" y="2148"/>
                  <a:pt x="9417" y="2660"/>
                </a:cubicBezTo>
                <a:cubicBezTo>
                  <a:pt x="8572" y="3227"/>
                  <a:pt x="7787" y="3879"/>
                  <a:pt x="7069" y="4597"/>
                </a:cubicBezTo>
                <a:cubicBezTo>
                  <a:pt x="6863" y="4486"/>
                  <a:pt x="6632" y="4418"/>
                  <a:pt x="6382" y="4418"/>
                </a:cubicBezTo>
                <a:cubicBezTo>
                  <a:pt x="5569" y="4418"/>
                  <a:pt x="4909" y="5078"/>
                  <a:pt x="4909" y="5891"/>
                </a:cubicBezTo>
                <a:cubicBezTo>
                  <a:pt x="4909" y="6236"/>
                  <a:pt x="5033" y="6549"/>
                  <a:pt x="5231" y="6800"/>
                </a:cubicBezTo>
                <a:cubicBezTo>
                  <a:pt x="4279" y="8179"/>
                  <a:pt x="3550" y="9719"/>
                  <a:pt x="3075" y="11369"/>
                </a:cubicBezTo>
                <a:moveTo>
                  <a:pt x="2466" y="15973"/>
                </a:moveTo>
                <a:cubicBezTo>
                  <a:pt x="1563" y="14521"/>
                  <a:pt x="1025" y="12821"/>
                  <a:pt x="989" y="10995"/>
                </a:cubicBezTo>
                <a:cubicBezTo>
                  <a:pt x="1570" y="11492"/>
                  <a:pt x="2180" y="11955"/>
                  <a:pt x="2817" y="12383"/>
                </a:cubicBezTo>
                <a:cubicBezTo>
                  <a:pt x="2585" y="13456"/>
                  <a:pt x="2455" y="14567"/>
                  <a:pt x="2455" y="15709"/>
                </a:cubicBezTo>
                <a:cubicBezTo>
                  <a:pt x="2455" y="15798"/>
                  <a:pt x="2464" y="15885"/>
                  <a:pt x="2466" y="15973"/>
                </a:cubicBezTo>
                <a:moveTo>
                  <a:pt x="13428" y="11540"/>
                </a:moveTo>
                <a:cubicBezTo>
                  <a:pt x="12907" y="12264"/>
                  <a:pt x="12315" y="12931"/>
                  <a:pt x="11674" y="13548"/>
                </a:cubicBezTo>
                <a:cubicBezTo>
                  <a:pt x="11429" y="13366"/>
                  <a:pt x="11129" y="13255"/>
                  <a:pt x="10800" y="13255"/>
                </a:cubicBezTo>
                <a:cubicBezTo>
                  <a:pt x="10166" y="13255"/>
                  <a:pt x="9631" y="13657"/>
                  <a:pt x="9423" y="14218"/>
                </a:cubicBezTo>
                <a:cubicBezTo>
                  <a:pt x="7455" y="13751"/>
                  <a:pt x="5607" y="12974"/>
                  <a:pt x="3936" y="11937"/>
                </a:cubicBezTo>
                <a:cubicBezTo>
                  <a:pt x="4379" y="10266"/>
                  <a:pt x="5100" y="8709"/>
                  <a:pt x="6060" y="7326"/>
                </a:cubicBezTo>
                <a:cubicBezTo>
                  <a:pt x="6164" y="7349"/>
                  <a:pt x="6271" y="7364"/>
                  <a:pt x="6382" y="7364"/>
                </a:cubicBezTo>
                <a:cubicBezTo>
                  <a:pt x="7195" y="7364"/>
                  <a:pt x="7855" y="6705"/>
                  <a:pt x="7855" y="5891"/>
                </a:cubicBezTo>
                <a:cubicBezTo>
                  <a:pt x="7855" y="5688"/>
                  <a:pt x="7813" y="5494"/>
                  <a:pt x="7739" y="5318"/>
                </a:cubicBezTo>
                <a:cubicBezTo>
                  <a:pt x="8307" y="4747"/>
                  <a:pt x="8920" y="4221"/>
                  <a:pt x="9575" y="3749"/>
                </a:cubicBezTo>
                <a:cubicBezTo>
                  <a:pt x="10104" y="6723"/>
                  <a:pt x="11479" y="9397"/>
                  <a:pt x="13428" y="11540"/>
                </a:cubicBezTo>
                <a:moveTo>
                  <a:pt x="10800" y="982"/>
                </a:moveTo>
                <a:cubicBezTo>
                  <a:pt x="11347" y="982"/>
                  <a:pt x="11881" y="1038"/>
                  <a:pt x="12403" y="1125"/>
                </a:cubicBezTo>
                <a:cubicBezTo>
                  <a:pt x="11696" y="1401"/>
                  <a:pt x="11005" y="1708"/>
                  <a:pt x="10354" y="2082"/>
                </a:cubicBezTo>
                <a:cubicBezTo>
                  <a:pt x="10328" y="1726"/>
                  <a:pt x="10311" y="1368"/>
                  <a:pt x="10310" y="1007"/>
                </a:cubicBezTo>
                <a:cubicBezTo>
                  <a:pt x="10474" y="999"/>
                  <a:pt x="10635" y="982"/>
                  <a:pt x="10800" y="982"/>
                </a:cubicBezTo>
                <a:moveTo>
                  <a:pt x="14120" y="12262"/>
                </a:moveTo>
                <a:cubicBezTo>
                  <a:pt x="14982" y="13097"/>
                  <a:pt x="15950" y="13819"/>
                  <a:pt x="16986" y="14440"/>
                </a:cubicBezTo>
                <a:cubicBezTo>
                  <a:pt x="15933" y="14626"/>
                  <a:pt x="14852" y="14727"/>
                  <a:pt x="13745" y="14727"/>
                </a:cubicBezTo>
                <a:cubicBezTo>
                  <a:pt x="13246" y="14727"/>
                  <a:pt x="12754" y="14702"/>
                  <a:pt x="12265" y="14664"/>
                </a:cubicBezTo>
                <a:cubicBezTo>
                  <a:pt x="12259" y="14569"/>
                  <a:pt x="12250" y="14475"/>
                  <a:pt x="12229" y="14386"/>
                </a:cubicBezTo>
                <a:cubicBezTo>
                  <a:pt x="12921" y="13737"/>
                  <a:pt x="13555" y="13027"/>
                  <a:pt x="14120" y="12262"/>
                </a:cubicBezTo>
                <a:moveTo>
                  <a:pt x="16188" y="2597"/>
                </a:moveTo>
                <a:cubicBezTo>
                  <a:pt x="16191" y="2713"/>
                  <a:pt x="16200" y="2828"/>
                  <a:pt x="16200" y="2945"/>
                </a:cubicBezTo>
                <a:cubicBezTo>
                  <a:pt x="16200" y="3967"/>
                  <a:pt x="16092" y="4962"/>
                  <a:pt x="15894" y="5924"/>
                </a:cubicBezTo>
                <a:cubicBezTo>
                  <a:pt x="15227" y="6065"/>
                  <a:pt x="14727" y="6656"/>
                  <a:pt x="14727" y="7364"/>
                </a:cubicBezTo>
                <a:cubicBezTo>
                  <a:pt x="14727" y="7765"/>
                  <a:pt x="14888" y="8128"/>
                  <a:pt x="15149" y="8393"/>
                </a:cubicBezTo>
                <a:cubicBezTo>
                  <a:pt x="14827" y="9199"/>
                  <a:pt x="14443" y="9974"/>
                  <a:pt x="13991" y="10701"/>
                </a:cubicBezTo>
                <a:cubicBezTo>
                  <a:pt x="12159" y="8620"/>
                  <a:pt x="10894" y="6025"/>
                  <a:pt x="10469" y="3152"/>
                </a:cubicBezTo>
                <a:cubicBezTo>
                  <a:pt x="11590" y="2463"/>
                  <a:pt x="12813" y="1934"/>
                  <a:pt x="14106" y="1565"/>
                </a:cubicBezTo>
                <a:cubicBezTo>
                  <a:pt x="14844" y="1829"/>
                  <a:pt x="15544" y="2174"/>
                  <a:pt x="16188" y="2597"/>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5" name="Shape 3892"/>
          <p:cNvSpPr/>
          <p:nvPr/>
        </p:nvSpPr>
        <p:spPr>
          <a:xfrm>
            <a:off x="7651670" y="2230322"/>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4909"/>
                </a:moveTo>
                <a:cubicBezTo>
                  <a:pt x="5498" y="4909"/>
                  <a:pt x="1200" y="4030"/>
                  <a:pt x="1200" y="2945"/>
                </a:cubicBezTo>
                <a:cubicBezTo>
                  <a:pt x="1200" y="1861"/>
                  <a:pt x="5498" y="982"/>
                  <a:pt x="10800" y="982"/>
                </a:cubicBezTo>
                <a:cubicBezTo>
                  <a:pt x="16102" y="982"/>
                  <a:pt x="20400" y="1861"/>
                  <a:pt x="20400" y="2945"/>
                </a:cubicBezTo>
                <a:cubicBezTo>
                  <a:pt x="20400" y="4030"/>
                  <a:pt x="16102" y="4909"/>
                  <a:pt x="10800" y="4909"/>
                </a:cubicBezTo>
                <a:moveTo>
                  <a:pt x="20400" y="6873"/>
                </a:moveTo>
                <a:cubicBezTo>
                  <a:pt x="20400" y="7957"/>
                  <a:pt x="16102" y="8836"/>
                  <a:pt x="10800" y="8836"/>
                </a:cubicBezTo>
                <a:cubicBezTo>
                  <a:pt x="5498" y="8836"/>
                  <a:pt x="1200" y="7957"/>
                  <a:pt x="1200" y="6873"/>
                </a:cubicBezTo>
                <a:lnTo>
                  <a:pt x="1200" y="4292"/>
                </a:lnTo>
                <a:cubicBezTo>
                  <a:pt x="2993" y="5241"/>
                  <a:pt x="6615" y="5891"/>
                  <a:pt x="10800" y="5891"/>
                </a:cubicBezTo>
                <a:cubicBezTo>
                  <a:pt x="14986" y="5891"/>
                  <a:pt x="18607" y="5241"/>
                  <a:pt x="20400" y="4292"/>
                </a:cubicBezTo>
                <a:cubicBezTo>
                  <a:pt x="20400" y="4292"/>
                  <a:pt x="20400" y="6873"/>
                  <a:pt x="20400" y="6873"/>
                </a:cubicBezTo>
                <a:close/>
                <a:moveTo>
                  <a:pt x="10800" y="10800"/>
                </a:moveTo>
                <a:cubicBezTo>
                  <a:pt x="5498" y="10800"/>
                  <a:pt x="1200" y="9921"/>
                  <a:pt x="1200" y="8836"/>
                </a:cubicBezTo>
                <a:cubicBezTo>
                  <a:pt x="1200" y="8672"/>
                  <a:pt x="1309" y="8514"/>
                  <a:pt x="1494" y="8363"/>
                </a:cubicBezTo>
                <a:cubicBezTo>
                  <a:pt x="3370" y="9232"/>
                  <a:pt x="6830" y="9818"/>
                  <a:pt x="10800" y="9818"/>
                </a:cubicBezTo>
                <a:cubicBezTo>
                  <a:pt x="14770" y="9818"/>
                  <a:pt x="18230" y="9232"/>
                  <a:pt x="20106" y="8363"/>
                </a:cubicBezTo>
                <a:cubicBezTo>
                  <a:pt x="20291" y="8514"/>
                  <a:pt x="20400" y="8672"/>
                  <a:pt x="20400" y="8836"/>
                </a:cubicBezTo>
                <a:cubicBezTo>
                  <a:pt x="20400" y="9921"/>
                  <a:pt x="16102" y="10800"/>
                  <a:pt x="10800" y="10800"/>
                </a:cubicBezTo>
                <a:moveTo>
                  <a:pt x="20400" y="12764"/>
                </a:moveTo>
                <a:cubicBezTo>
                  <a:pt x="20400" y="13848"/>
                  <a:pt x="16102" y="14727"/>
                  <a:pt x="10800" y="14727"/>
                </a:cubicBezTo>
                <a:cubicBezTo>
                  <a:pt x="5498" y="14727"/>
                  <a:pt x="1200" y="13848"/>
                  <a:pt x="1200" y="12764"/>
                </a:cubicBezTo>
                <a:lnTo>
                  <a:pt x="1200" y="10183"/>
                </a:lnTo>
                <a:cubicBezTo>
                  <a:pt x="2993" y="11132"/>
                  <a:pt x="6615" y="11782"/>
                  <a:pt x="10800" y="11782"/>
                </a:cubicBezTo>
                <a:cubicBezTo>
                  <a:pt x="14986" y="11782"/>
                  <a:pt x="18607" y="11132"/>
                  <a:pt x="20400" y="10183"/>
                </a:cubicBezTo>
                <a:cubicBezTo>
                  <a:pt x="20400" y="10183"/>
                  <a:pt x="20400" y="12764"/>
                  <a:pt x="20400" y="12764"/>
                </a:cubicBezTo>
                <a:close/>
                <a:moveTo>
                  <a:pt x="10800" y="16691"/>
                </a:moveTo>
                <a:cubicBezTo>
                  <a:pt x="5498" y="16691"/>
                  <a:pt x="1200" y="15812"/>
                  <a:pt x="1200" y="14727"/>
                </a:cubicBezTo>
                <a:cubicBezTo>
                  <a:pt x="1200" y="14563"/>
                  <a:pt x="1309" y="14405"/>
                  <a:pt x="1494" y="14254"/>
                </a:cubicBezTo>
                <a:cubicBezTo>
                  <a:pt x="3370" y="15123"/>
                  <a:pt x="6830" y="15709"/>
                  <a:pt x="10800" y="15709"/>
                </a:cubicBezTo>
                <a:cubicBezTo>
                  <a:pt x="14770" y="15709"/>
                  <a:pt x="18230" y="15123"/>
                  <a:pt x="20106" y="14254"/>
                </a:cubicBezTo>
                <a:cubicBezTo>
                  <a:pt x="20291" y="14405"/>
                  <a:pt x="20400" y="14563"/>
                  <a:pt x="20400" y="14727"/>
                </a:cubicBezTo>
                <a:cubicBezTo>
                  <a:pt x="20400" y="15812"/>
                  <a:pt x="16102" y="16691"/>
                  <a:pt x="10800" y="16691"/>
                </a:cubicBezTo>
                <a:moveTo>
                  <a:pt x="20400" y="18655"/>
                </a:moveTo>
                <a:cubicBezTo>
                  <a:pt x="20400" y="19739"/>
                  <a:pt x="16102" y="20618"/>
                  <a:pt x="10800" y="20618"/>
                </a:cubicBezTo>
                <a:cubicBezTo>
                  <a:pt x="5498" y="20618"/>
                  <a:pt x="1200" y="19739"/>
                  <a:pt x="1200" y="18655"/>
                </a:cubicBezTo>
                <a:lnTo>
                  <a:pt x="1200" y="16073"/>
                </a:lnTo>
                <a:cubicBezTo>
                  <a:pt x="2993" y="17023"/>
                  <a:pt x="6615" y="17673"/>
                  <a:pt x="10800" y="17673"/>
                </a:cubicBezTo>
                <a:cubicBezTo>
                  <a:pt x="14986" y="17673"/>
                  <a:pt x="18607" y="17023"/>
                  <a:pt x="20400" y="16073"/>
                </a:cubicBezTo>
                <a:cubicBezTo>
                  <a:pt x="20400" y="16073"/>
                  <a:pt x="20400" y="18655"/>
                  <a:pt x="20400" y="18655"/>
                </a:cubicBezTo>
                <a:close/>
                <a:moveTo>
                  <a:pt x="21600" y="2945"/>
                </a:moveTo>
                <a:cubicBezTo>
                  <a:pt x="21600" y="1319"/>
                  <a:pt x="16765" y="0"/>
                  <a:pt x="10800" y="0"/>
                </a:cubicBezTo>
                <a:cubicBezTo>
                  <a:pt x="4835" y="0"/>
                  <a:pt x="0" y="1319"/>
                  <a:pt x="0" y="2945"/>
                </a:cubicBezTo>
                <a:lnTo>
                  <a:pt x="0" y="6873"/>
                </a:lnTo>
                <a:cubicBezTo>
                  <a:pt x="0" y="7218"/>
                  <a:pt x="229" y="7548"/>
                  <a:pt x="628" y="7855"/>
                </a:cubicBezTo>
                <a:cubicBezTo>
                  <a:pt x="229" y="8162"/>
                  <a:pt x="0" y="8492"/>
                  <a:pt x="0" y="8836"/>
                </a:cubicBezTo>
                <a:lnTo>
                  <a:pt x="0" y="12764"/>
                </a:lnTo>
                <a:cubicBezTo>
                  <a:pt x="0" y="13109"/>
                  <a:pt x="229" y="13439"/>
                  <a:pt x="628" y="13745"/>
                </a:cubicBezTo>
                <a:cubicBezTo>
                  <a:pt x="229" y="14053"/>
                  <a:pt x="0" y="14383"/>
                  <a:pt x="0" y="14727"/>
                </a:cubicBezTo>
                <a:lnTo>
                  <a:pt x="0" y="18655"/>
                </a:lnTo>
                <a:cubicBezTo>
                  <a:pt x="0" y="20282"/>
                  <a:pt x="4835" y="21600"/>
                  <a:pt x="10800" y="21600"/>
                </a:cubicBezTo>
                <a:cubicBezTo>
                  <a:pt x="16765" y="21600"/>
                  <a:pt x="21600" y="20282"/>
                  <a:pt x="21600" y="18655"/>
                </a:cubicBezTo>
                <a:lnTo>
                  <a:pt x="21600" y="14727"/>
                </a:lnTo>
                <a:cubicBezTo>
                  <a:pt x="21600" y="14383"/>
                  <a:pt x="21371" y="14053"/>
                  <a:pt x="20972" y="13745"/>
                </a:cubicBezTo>
                <a:cubicBezTo>
                  <a:pt x="21371" y="13439"/>
                  <a:pt x="21600" y="13109"/>
                  <a:pt x="21600" y="12764"/>
                </a:cubicBezTo>
                <a:lnTo>
                  <a:pt x="21600" y="8836"/>
                </a:lnTo>
                <a:cubicBezTo>
                  <a:pt x="21600" y="8492"/>
                  <a:pt x="21371" y="8162"/>
                  <a:pt x="20972" y="7855"/>
                </a:cubicBezTo>
                <a:cubicBezTo>
                  <a:pt x="21371" y="7548"/>
                  <a:pt x="21600" y="7218"/>
                  <a:pt x="21600" y="6873"/>
                </a:cubicBezTo>
                <a:cubicBezTo>
                  <a:pt x="21600" y="6873"/>
                  <a:pt x="21600" y="2945"/>
                  <a:pt x="21600" y="294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6" name="Shape 3893"/>
          <p:cNvSpPr/>
          <p:nvPr/>
        </p:nvSpPr>
        <p:spPr>
          <a:xfrm>
            <a:off x="8032170" y="223032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5929" y="7018"/>
                </a:moveTo>
                <a:cubicBezTo>
                  <a:pt x="15539" y="7246"/>
                  <a:pt x="15108" y="7411"/>
                  <a:pt x="14650" y="7500"/>
                </a:cubicBezTo>
                <a:cubicBezTo>
                  <a:pt x="14282" y="7114"/>
                  <a:pt x="13759" y="6874"/>
                  <a:pt x="13179" y="6874"/>
                </a:cubicBezTo>
                <a:cubicBezTo>
                  <a:pt x="12067" y="6874"/>
                  <a:pt x="11165" y="7762"/>
                  <a:pt x="11165" y="8856"/>
                </a:cubicBezTo>
                <a:cubicBezTo>
                  <a:pt x="11165" y="9012"/>
                  <a:pt x="11183" y="9162"/>
                  <a:pt x="11217" y="9308"/>
                </a:cubicBezTo>
                <a:cubicBezTo>
                  <a:pt x="9543" y="9226"/>
                  <a:pt x="8059" y="8436"/>
                  <a:pt x="7065" y="7236"/>
                </a:cubicBezTo>
                <a:cubicBezTo>
                  <a:pt x="6892" y="7530"/>
                  <a:pt x="6793" y="7870"/>
                  <a:pt x="6793" y="8233"/>
                </a:cubicBezTo>
                <a:cubicBezTo>
                  <a:pt x="6793" y="8921"/>
                  <a:pt x="7148" y="9528"/>
                  <a:pt x="7689" y="9883"/>
                </a:cubicBezTo>
                <a:cubicBezTo>
                  <a:pt x="7359" y="9873"/>
                  <a:pt x="7048" y="9784"/>
                  <a:pt x="6776" y="9635"/>
                </a:cubicBezTo>
                <a:cubicBezTo>
                  <a:pt x="6776" y="9644"/>
                  <a:pt x="6776" y="9651"/>
                  <a:pt x="6776" y="9660"/>
                </a:cubicBezTo>
                <a:cubicBezTo>
                  <a:pt x="6776" y="10621"/>
                  <a:pt x="7471" y="11422"/>
                  <a:pt x="8392" y="11604"/>
                </a:cubicBezTo>
                <a:cubicBezTo>
                  <a:pt x="8223" y="11650"/>
                  <a:pt x="8045" y="11673"/>
                  <a:pt x="7861" y="11673"/>
                </a:cubicBezTo>
                <a:cubicBezTo>
                  <a:pt x="7732" y="11673"/>
                  <a:pt x="7605" y="11661"/>
                  <a:pt x="7483" y="11638"/>
                </a:cubicBezTo>
                <a:cubicBezTo>
                  <a:pt x="7739" y="12426"/>
                  <a:pt x="8483" y="12999"/>
                  <a:pt x="9364" y="13015"/>
                </a:cubicBezTo>
                <a:cubicBezTo>
                  <a:pt x="8674" y="13547"/>
                  <a:pt x="7806" y="13863"/>
                  <a:pt x="6862" y="13863"/>
                </a:cubicBezTo>
                <a:cubicBezTo>
                  <a:pt x="6699" y="13863"/>
                  <a:pt x="6540" y="13855"/>
                  <a:pt x="6382" y="13837"/>
                </a:cubicBezTo>
                <a:cubicBezTo>
                  <a:pt x="7274" y="14398"/>
                  <a:pt x="8332" y="14727"/>
                  <a:pt x="9470" y="14727"/>
                </a:cubicBezTo>
                <a:cubicBezTo>
                  <a:pt x="13175" y="14727"/>
                  <a:pt x="15201" y="11706"/>
                  <a:pt x="15201" y="9086"/>
                </a:cubicBezTo>
                <a:cubicBezTo>
                  <a:pt x="15201" y="9000"/>
                  <a:pt x="15199" y="8915"/>
                  <a:pt x="15195" y="8830"/>
                </a:cubicBezTo>
                <a:cubicBezTo>
                  <a:pt x="15588" y="8550"/>
                  <a:pt x="15930" y="8201"/>
                  <a:pt x="16200" y="7804"/>
                </a:cubicBezTo>
                <a:cubicBezTo>
                  <a:pt x="15839" y="7961"/>
                  <a:pt x="15451" y="8067"/>
                  <a:pt x="15043" y="8115"/>
                </a:cubicBezTo>
                <a:cubicBezTo>
                  <a:pt x="15459" y="7870"/>
                  <a:pt x="15778" y="7482"/>
                  <a:pt x="15929" y="70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7" name="Shape 3894"/>
          <p:cNvSpPr/>
          <p:nvPr/>
        </p:nvSpPr>
        <p:spPr>
          <a:xfrm>
            <a:off x="8431695" y="223032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4" y="7858"/>
                </a:lnTo>
                <a:lnTo>
                  <a:pt x="13244" y="6381"/>
                </a:lnTo>
                <a:lnTo>
                  <a:pt x="11938" y="6381"/>
                </a:lnTo>
                <a:cubicBezTo>
                  <a:pt x="10369" y="6381"/>
                  <a:pt x="9816" y="7120"/>
                  <a:pt x="9816" y="8363"/>
                </a:cubicBezTo>
                <a:lnTo>
                  <a:pt x="9816" y="9322"/>
                </a:lnTo>
                <a:lnTo>
                  <a:pt x="8837" y="9322"/>
                </a:lnTo>
                <a:lnTo>
                  <a:pt x="8837" y="10800"/>
                </a:lnTo>
                <a:lnTo>
                  <a:pt x="9816" y="10800"/>
                </a:lnTo>
                <a:lnTo>
                  <a:pt x="9816" y="15219"/>
                </a:lnTo>
                <a:lnTo>
                  <a:pt x="11774" y="15219"/>
                </a:lnTo>
                <a:lnTo>
                  <a:pt x="11774" y="10800"/>
                </a:lnTo>
                <a:lnTo>
                  <a:pt x="13081" y="10800"/>
                </a:lnTo>
                <a:lnTo>
                  <a:pt x="13254" y="9322"/>
                </a:lnTo>
                <a:lnTo>
                  <a:pt x="11774" y="9322"/>
                </a:lnTo>
                <a:cubicBezTo>
                  <a:pt x="11774" y="9322"/>
                  <a:pt x="11776" y="8468"/>
                  <a:pt x="11776" y="8468"/>
                </a:cubicBezTo>
                <a:close/>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8" name="Shape 3895"/>
          <p:cNvSpPr/>
          <p:nvPr/>
        </p:nvSpPr>
        <p:spPr>
          <a:xfrm>
            <a:off x="4835972"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324" y="12091"/>
                </a:moveTo>
                <a:cubicBezTo>
                  <a:pt x="14020" y="12091"/>
                  <a:pt x="14020" y="12428"/>
                  <a:pt x="14020" y="12428"/>
                </a:cubicBezTo>
                <a:lnTo>
                  <a:pt x="14020" y="12863"/>
                </a:lnTo>
                <a:lnTo>
                  <a:pt x="14629" y="12863"/>
                </a:lnTo>
                <a:lnTo>
                  <a:pt x="14629" y="12428"/>
                </a:lnTo>
                <a:cubicBezTo>
                  <a:pt x="14629" y="12428"/>
                  <a:pt x="14629" y="12091"/>
                  <a:pt x="14324" y="12091"/>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5" y="14943"/>
                </a:cubicBezTo>
                <a:cubicBezTo>
                  <a:pt x="13563" y="14943"/>
                  <a:pt x="13411" y="14266"/>
                  <a:pt x="13411" y="14266"/>
                </a:cubicBezTo>
                <a:lnTo>
                  <a:pt x="13411" y="12380"/>
                </a:lnTo>
                <a:cubicBezTo>
                  <a:pt x="13411" y="12380"/>
                  <a:pt x="13411" y="11558"/>
                  <a:pt x="14375" y="11558"/>
                </a:cubicBezTo>
                <a:cubicBezTo>
                  <a:pt x="15338" y="11558"/>
                  <a:pt x="15287" y="12380"/>
                  <a:pt x="15287" y="12380"/>
                </a:cubicBezTo>
                <a:moveTo>
                  <a:pt x="12904" y="14169"/>
                </a:moveTo>
                <a:cubicBezTo>
                  <a:pt x="12904" y="14169"/>
                  <a:pt x="12904" y="14943"/>
                  <a:pt x="12347" y="14943"/>
                </a:cubicBezTo>
                <a:cubicBezTo>
                  <a:pt x="12005" y="14943"/>
                  <a:pt x="11798" y="14762"/>
                  <a:pt x="11687" y="14622"/>
                </a:cubicBezTo>
                <a:lnTo>
                  <a:pt x="11687" y="14895"/>
                </a:lnTo>
                <a:lnTo>
                  <a:pt x="11028" y="14895"/>
                </a:lnTo>
                <a:lnTo>
                  <a:pt x="11028" y="10446"/>
                </a:lnTo>
                <a:lnTo>
                  <a:pt x="11687" y="10446"/>
                </a:lnTo>
                <a:lnTo>
                  <a:pt x="11687" y="11888"/>
                </a:lnTo>
                <a:cubicBezTo>
                  <a:pt x="11789" y="11782"/>
                  <a:pt x="12036" y="11558"/>
                  <a:pt x="12347" y="11558"/>
                </a:cubicBezTo>
                <a:cubicBezTo>
                  <a:pt x="12752" y="11558"/>
                  <a:pt x="12904" y="11897"/>
                  <a:pt x="12904" y="12332"/>
                </a:cubicBezTo>
                <a:cubicBezTo>
                  <a:pt x="12904" y="12332"/>
                  <a:pt x="12904" y="14169"/>
                  <a:pt x="12904" y="14169"/>
                </a:cubicBezTo>
                <a:close/>
                <a:moveTo>
                  <a:pt x="10521" y="14895"/>
                </a:moveTo>
                <a:lnTo>
                  <a:pt x="9913" y="14895"/>
                </a:lnTo>
                <a:lnTo>
                  <a:pt x="9913" y="14605"/>
                </a:lnTo>
                <a:cubicBezTo>
                  <a:pt x="9913" y="14605"/>
                  <a:pt x="9558" y="14943"/>
                  <a:pt x="9152" y="14943"/>
                </a:cubicBezTo>
                <a:cubicBezTo>
                  <a:pt x="8747" y="14943"/>
                  <a:pt x="8696" y="14557"/>
                  <a:pt x="8696" y="14557"/>
                </a:cubicBezTo>
                <a:lnTo>
                  <a:pt x="8696" y="11558"/>
                </a:lnTo>
                <a:lnTo>
                  <a:pt x="9304" y="11558"/>
                </a:lnTo>
                <a:lnTo>
                  <a:pt x="9304" y="14363"/>
                </a:lnTo>
                <a:cubicBezTo>
                  <a:pt x="9304" y="14363"/>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4" y="11074"/>
                </a:lnTo>
                <a:lnTo>
                  <a:pt x="7834" y="14895"/>
                </a:lnTo>
                <a:lnTo>
                  <a:pt x="7124" y="14895"/>
                </a:lnTo>
                <a:lnTo>
                  <a:pt x="7124" y="11074"/>
                </a:lnTo>
                <a:lnTo>
                  <a:pt x="6364" y="11074"/>
                </a:lnTo>
                <a:lnTo>
                  <a:pt x="6364" y="10446"/>
                </a:lnTo>
                <a:lnTo>
                  <a:pt x="8595" y="10446"/>
                </a:lnTo>
                <a:cubicBezTo>
                  <a:pt x="8595" y="10446"/>
                  <a:pt x="8595" y="11074"/>
                  <a:pt x="8595" y="11074"/>
                </a:cubicBezTo>
                <a:close/>
                <a:moveTo>
                  <a:pt x="14527" y="9431"/>
                </a:moveTo>
                <a:cubicBezTo>
                  <a:pt x="14527" y="9431"/>
                  <a:pt x="12667" y="9334"/>
                  <a:pt x="10800" y="9334"/>
                </a:cubicBezTo>
                <a:cubicBezTo>
                  <a:pt x="8940" y="9334"/>
                  <a:pt x="7074" y="9431"/>
                  <a:pt x="7074" y="9431"/>
                </a:cubicBezTo>
                <a:cubicBezTo>
                  <a:pt x="6233" y="9431"/>
                  <a:pt x="5552" y="10080"/>
                  <a:pt x="5552" y="10881"/>
                </a:cubicBezTo>
                <a:cubicBezTo>
                  <a:pt x="5552" y="10881"/>
                  <a:pt x="5400" y="11822"/>
                  <a:pt x="5400" y="12767"/>
                </a:cubicBezTo>
                <a:cubicBezTo>
                  <a:pt x="5400" y="13708"/>
                  <a:pt x="5552" y="14652"/>
                  <a:pt x="5552" y="14652"/>
                </a:cubicBezTo>
                <a:cubicBezTo>
                  <a:pt x="5552" y="15454"/>
                  <a:pt x="6233" y="16103"/>
                  <a:pt x="7074" y="16103"/>
                </a:cubicBezTo>
                <a:cubicBezTo>
                  <a:pt x="7074" y="16103"/>
                  <a:pt x="8904" y="16200"/>
                  <a:pt x="10800" y="16200"/>
                </a:cubicBezTo>
                <a:cubicBezTo>
                  <a:pt x="12630" y="16200"/>
                  <a:pt x="14527" y="16103"/>
                  <a:pt x="14527" y="16103"/>
                </a:cubicBezTo>
                <a:cubicBezTo>
                  <a:pt x="15367" y="16103"/>
                  <a:pt x="16048" y="15454"/>
                  <a:pt x="16048" y="14652"/>
                </a:cubicBezTo>
                <a:cubicBezTo>
                  <a:pt x="16048" y="14652"/>
                  <a:pt x="16200" y="13700"/>
                  <a:pt x="16200" y="12767"/>
                </a:cubicBezTo>
                <a:cubicBezTo>
                  <a:pt x="16200" y="11814"/>
                  <a:pt x="16048" y="10881"/>
                  <a:pt x="16048" y="10881"/>
                </a:cubicBezTo>
                <a:cubicBezTo>
                  <a:pt x="16048" y="10080"/>
                  <a:pt x="15367" y="9431"/>
                  <a:pt x="14527" y="943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992" y="12091"/>
                </a:moveTo>
                <a:cubicBezTo>
                  <a:pt x="11860" y="12091"/>
                  <a:pt x="11757" y="12168"/>
                  <a:pt x="11687" y="12243"/>
                </a:cubicBezTo>
                <a:lnTo>
                  <a:pt x="11687" y="14277"/>
                </a:lnTo>
                <a:cubicBezTo>
                  <a:pt x="11751" y="14345"/>
                  <a:pt x="11847" y="14411"/>
                  <a:pt x="11992" y="14411"/>
                </a:cubicBezTo>
                <a:cubicBezTo>
                  <a:pt x="12296" y="14411"/>
                  <a:pt x="12296" y="14072"/>
                  <a:pt x="12296" y="14072"/>
                </a:cubicBezTo>
                <a:lnTo>
                  <a:pt x="12296" y="12428"/>
                </a:lnTo>
                <a:cubicBezTo>
                  <a:pt x="12296" y="12428"/>
                  <a:pt x="12245" y="12091"/>
                  <a:pt x="11992" y="12091"/>
                </a:cubicBezTo>
                <a:moveTo>
                  <a:pt x="7986" y="8751"/>
                </a:moveTo>
                <a:lnTo>
                  <a:pt x="8696" y="8751"/>
                </a:lnTo>
                <a:lnTo>
                  <a:pt x="8696" y="7188"/>
                </a:lnTo>
                <a:lnTo>
                  <a:pt x="9507" y="4970"/>
                </a:lnTo>
                <a:lnTo>
                  <a:pt x="8848" y="4970"/>
                </a:lnTo>
                <a:lnTo>
                  <a:pt x="8341" y="6433"/>
                </a:lnTo>
                <a:lnTo>
                  <a:pt x="7834" y="4970"/>
                </a:lnTo>
                <a:lnTo>
                  <a:pt x="7124" y="4970"/>
                </a:lnTo>
                <a:lnTo>
                  <a:pt x="7986" y="7188"/>
                </a:lnTo>
                <a:cubicBezTo>
                  <a:pt x="7986" y="7188"/>
                  <a:pt x="7986" y="8751"/>
                  <a:pt x="7986" y="8751"/>
                </a:cubicBezTo>
                <a:close/>
                <a:moveTo>
                  <a:pt x="12397" y="8802"/>
                </a:moveTo>
                <a:cubicBezTo>
                  <a:pt x="12802" y="8802"/>
                  <a:pt x="13158" y="8449"/>
                  <a:pt x="13158" y="8449"/>
                </a:cubicBezTo>
                <a:lnTo>
                  <a:pt x="13158" y="8751"/>
                </a:lnTo>
                <a:lnTo>
                  <a:pt x="13766" y="8751"/>
                </a:lnTo>
                <a:lnTo>
                  <a:pt x="13766" y="5878"/>
                </a:lnTo>
                <a:lnTo>
                  <a:pt x="13158" y="5878"/>
                </a:lnTo>
                <a:lnTo>
                  <a:pt x="13158" y="8096"/>
                </a:lnTo>
                <a:cubicBezTo>
                  <a:pt x="13158" y="8096"/>
                  <a:pt x="12954" y="8348"/>
                  <a:pt x="12752" y="8348"/>
                </a:cubicBezTo>
                <a:cubicBezTo>
                  <a:pt x="12549" y="8348"/>
                  <a:pt x="12549" y="8197"/>
                  <a:pt x="12549" y="8197"/>
                </a:cubicBezTo>
                <a:lnTo>
                  <a:pt x="12549" y="5878"/>
                </a:lnTo>
                <a:lnTo>
                  <a:pt x="11941" y="5878"/>
                </a:lnTo>
                <a:lnTo>
                  <a:pt x="11941" y="8398"/>
                </a:lnTo>
                <a:cubicBezTo>
                  <a:pt x="11941" y="8398"/>
                  <a:pt x="11992" y="8802"/>
                  <a:pt x="12397" y="8802"/>
                </a:cubicBezTo>
                <a:moveTo>
                  <a:pt x="10166" y="6634"/>
                </a:moveTo>
                <a:cubicBezTo>
                  <a:pt x="10166" y="6467"/>
                  <a:pt x="10302" y="6332"/>
                  <a:pt x="10470" y="6332"/>
                </a:cubicBezTo>
                <a:cubicBezTo>
                  <a:pt x="10639" y="6332"/>
                  <a:pt x="10775" y="6467"/>
                  <a:pt x="10775" y="6634"/>
                </a:cubicBezTo>
                <a:lnTo>
                  <a:pt x="10775" y="8045"/>
                </a:lnTo>
                <a:cubicBezTo>
                  <a:pt x="10775" y="8212"/>
                  <a:pt x="10639" y="8348"/>
                  <a:pt x="10470" y="8348"/>
                </a:cubicBezTo>
                <a:cubicBezTo>
                  <a:pt x="10302" y="8348"/>
                  <a:pt x="10166" y="8212"/>
                  <a:pt x="10166" y="8045"/>
                </a:cubicBezTo>
                <a:cubicBezTo>
                  <a:pt x="10166" y="8045"/>
                  <a:pt x="10166" y="6634"/>
                  <a:pt x="10166" y="6634"/>
                </a:cubicBezTo>
                <a:close/>
                <a:moveTo>
                  <a:pt x="10369" y="8802"/>
                </a:moveTo>
                <a:lnTo>
                  <a:pt x="10572" y="8802"/>
                </a:lnTo>
                <a:cubicBezTo>
                  <a:pt x="11020" y="8802"/>
                  <a:pt x="11383" y="8440"/>
                  <a:pt x="11383" y="7995"/>
                </a:cubicBezTo>
                <a:lnTo>
                  <a:pt x="11383" y="6685"/>
                </a:lnTo>
                <a:cubicBezTo>
                  <a:pt x="11383" y="6239"/>
                  <a:pt x="11020" y="5878"/>
                  <a:pt x="10572" y="5878"/>
                </a:cubicBezTo>
                <a:lnTo>
                  <a:pt x="10369" y="5878"/>
                </a:lnTo>
                <a:cubicBezTo>
                  <a:pt x="9921" y="5878"/>
                  <a:pt x="9558" y="6239"/>
                  <a:pt x="9558" y="6685"/>
                </a:cubicBezTo>
                <a:lnTo>
                  <a:pt x="9558" y="7995"/>
                </a:lnTo>
                <a:cubicBezTo>
                  <a:pt x="9558" y="8440"/>
                  <a:pt x="9921" y="8802"/>
                  <a:pt x="10369" y="880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99" name="Shape 3896"/>
          <p:cNvSpPr/>
          <p:nvPr/>
        </p:nvSpPr>
        <p:spPr>
          <a:xfrm>
            <a:off x="5235497"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0672" y="6383"/>
                </a:moveTo>
                <a:cubicBezTo>
                  <a:pt x="10463" y="6409"/>
                  <a:pt x="10254" y="6435"/>
                  <a:pt x="10045" y="6460"/>
                </a:cubicBezTo>
                <a:cubicBezTo>
                  <a:pt x="9652" y="6558"/>
                  <a:pt x="9223" y="6650"/>
                  <a:pt x="8904" y="6836"/>
                </a:cubicBezTo>
                <a:cubicBezTo>
                  <a:pt x="8055" y="7334"/>
                  <a:pt x="7467" y="7913"/>
                  <a:pt x="7073" y="8856"/>
                </a:cubicBezTo>
                <a:cubicBezTo>
                  <a:pt x="7009" y="9009"/>
                  <a:pt x="7007" y="9157"/>
                  <a:pt x="6960" y="9326"/>
                </a:cubicBezTo>
                <a:cubicBezTo>
                  <a:pt x="6658" y="10425"/>
                  <a:pt x="7194" y="11563"/>
                  <a:pt x="7844" y="11956"/>
                </a:cubicBezTo>
                <a:cubicBezTo>
                  <a:pt x="7969" y="12032"/>
                  <a:pt x="8253" y="12166"/>
                  <a:pt x="8358" y="11988"/>
                </a:cubicBezTo>
                <a:cubicBezTo>
                  <a:pt x="8416" y="11889"/>
                  <a:pt x="8403" y="11758"/>
                  <a:pt x="8438" y="11644"/>
                </a:cubicBezTo>
                <a:cubicBezTo>
                  <a:pt x="8461" y="11568"/>
                  <a:pt x="8536" y="11425"/>
                  <a:pt x="8519" y="11330"/>
                </a:cubicBezTo>
                <a:cubicBezTo>
                  <a:pt x="8490" y="11170"/>
                  <a:pt x="8318" y="11068"/>
                  <a:pt x="8246" y="10939"/>
                </a:cubicBezTo>
                <a:cubicBezTo>
                  <a:pt x="8099" y="10677"/>
                  <a:pt x="8091" y="10444"/>
                  <a:pt x="8020" y="10093"/>
                </a:cubicBezTo>
                <a:cubicBezTo>
                  <a:pt x="8026" y="10046"/>
                  <a:pt x="8031" y="9999"/>
                  <a:pt x="8037" y="9952"/>
                </a:cubicBezTo>
                <a:cubicBezTo>
                  <a:pt x="8058" y="9559"/>
                  <a:pt x="8124" y="9276"/>
                  <a:pt x="8246" y="8997"/>
                </a:cubicBezTo>
                <a:cubicBezTo>
                  <a:pt x="8601" y="8177"/>
                  <a:pt x="9172" y="7720"/>
                  <a:pt x="10093" y="7447"/>
                </a:cubicBezTo>
                <a:cubicBezTo>
                  <a:pt x="10300" y="7386"/>
                  <a:pt x="10882" y="7288"/>
                  <a:pt x="11187" y="7353"/>
                </a:cubicBezTo>
                <a:cubicBezTo>
                  <a:pt x="11369" y="7385"/>
                  <a:pt x="11551" y="7415"/>
                  <a:pt x="11733" y="7447"/>
                </a:cubicBezTo>
                <a:cubicBezTo>
                  <a:pt x="12393" y="7655"/>
                  <a:pt x="12874" y="8039"/>
                  <a:pt x="13131" y="8637"/>
                </a:cubicBezTo>
                <a:cubicBezTo>
                  <a:pt x="13292" y="9010"/>
                  <a:pt x="13339" y="9724"/>
                  <a:pt x="13228" y="10203"/>
                </a:cubicBezTo>
                <a:cubicBezTo>
                  <a:pt x="13174" y="10430"/>
                  <a:pt x="13183" y="10624"/>
                  <a:pt x="13115" y="10829"/>
                </a:cubicBezTo>
                <a:cubicBezTo>
                  <a:pt x="12865" y="11589"/>
                  <a:pt x="12498" y="12293"/>
                  <a:pt x="11669" y="12488"/>
                </a:cubicBezTo>
                <a:cubicBezTo>
                  <a:pt x="11121" y="12618"/>
                  <a:pt x="10711" y="12284"/>
                  <a:pt x="10576" y="11941"/>
                </a:cubicBezTo>
                <a:cubicBezTo>
                  <a:pt x="10538" y="11846"/>
                  <a:pt x="10474" y="11677"/>
                  <a:pt x="10512" y="11518"/>
                </a:cubicBezTo>
                <a:cubicBezTo>
                  <a:pt x="10656" y="10902"/>
                  <a:pt x="10865" y="10349"/>
                  <a:pt x="11026" y="9733"/>
                </a:cubicBezTo>
                <a:cubicBezTo>
                  <a:pt x="11179" y="9146"/>
                  <a:pt x="10888" y="8684"/>
                  <a:pt x="10431" y="8575"/>
                </a:cubicBezTo>
                <a:cubicBezTo>
                  <a:pt x="9863" y="8439"/>
                  <a:pt x="9424" y="8966"/>
                  <a:pt x="9275" y="9310"/>
                </a:cubicBezTo>
                <a:cubicBezTo>
                  <a:pt x="9155" y="9584"/>
                  <a:pt x="9083" y="10089"/>
                  <a:pt x="9178" y="10454"/>
                </a:cubicBezTo>
                <a:cubicBezTo>
                  <a:pt x="9207" y="10569"/>
                  <a:pt x="9347" y="10879"/>
                  <a:pt x="9322" y="10986"/>
                </a:cubicBezTo>
                <a:cubicBezTo>
                  <a:pt x="9213" y="11462"/>
                  <a:pt x="9089" y="11974"/>
                  <a:pt x="8952" y="12442"/>
                </a:cubicBezTo>
                <a:cubicBezTo>
                  <a:pt x="8812" y="12929"/>
                  <a:pt x="8736" y="13427"/>
                  <a:pt x="8600" y="13898"/>
                </a:cubicBezTo>
                <a:cubicBezTo>
                  <a:pt x="8536" y="14115"/>
                  <a:pt x="8539" y="14346"/>
                  <a:pt x="8487" y="14571"/>
                </a:cubicBezTo>
                <a:lnTo>
                  <a:pt x="8487" y="14900"/>
                </a:lnTo>
                <a:cubicBezTo>
                  <a:pt x="8439" y="15108"/>
                  <a:pt x="8475" y="15478"/>
                  <a:pt x="8519" y="15683"/>
                </a:cubicBezTo>
                <a:cubicBezTo>
                  <a:pt x="8547" y="15815"/>
                  <a:pt x="8502" y="15978"/>
                  <a:pt x="8567" y="16074"/>
                </a:cubicBezTo>
                <a:cubicBezTo>
                  <a:pt x="8568" y="16144"/>
                  <a:pt x="8577" y="16160"/>
                  <a:pt x="8600" y="16200"/>
                </a:cubicBezTo>
                <a:cubicBezTo>
                  <a:pt x="8800" y="16194"/>
                  <a:pt x="9078" y="15665"/>
                  <a:pt x="9178" y="15511"/>
                </a:cubicBezTo>
                <a:cubicBezTo>
                  <a:pt x="9369" y="15216"/>
                  <a:pt x="9546" y="14901"/>
                  <a:pt x="9692" y="14556"/>
                </a:cubicBezTo>
                <a:cubicBezTo>
                  <a:pt x="9823" y="14245"/>
                  <a:pt x="9844" y="13901"/>
                  <a:pt x="9950" y="13569"/>
                </a:cubicBezTo>
                <a:cubicBezTo>
                  <a:pt x="10025" y="13329"/>
                  <a:pt x="10133" y="13049"/>
                  <a:pt x="10158" y="12787"/>
                </a:cubicBezTo>
                <a:lnTo>
                  <a:pt x="10174" y="12787"/>
                </a:lnTo>
                <a:cubicBezTo>
                  <a:pt x="10216" y="12930"/>
                  <a:pt x="10367" y="13035"/>
                  <a:pt x="10480" y="13115"/>
                </a:cubicBezTo>
                <a:cubicBezTo>
                  <a:pt x="10833" y="13367"/>
                  <a:pt x="11441" y="13600"/>
                  <a:pt x="12102" y="13444"/>
                </a:cubicBezTo>
                <a:cubicBezTo>
                  <a:pt x="12850" y="13267"/>
                  <a:pt x="13446" y="12916"/>
                  <a:pt x="13838" y="12394"/>
                </a:cubicBezTo>
                <a:cubicBezTo>
                  <a:pt x="14127" y="12011"/>
                  <a:pt x="14346" y="11567"/>
                  <a:pt x="14513" y="11064"/>
                </a:cubicBezTo>
                <a:cubicBezTo>
                  <a:pt x="14596" y="10817"/>
                  <a:pt x="14613" y="10543"/>
                  <a:pt x="14675" y="10281"/>
                </a:cubicBezTo>
                <a:cubicBezTo>
                  <a:pt x="14827" y="9624"/>
                  <a:pt x="14623" y="8833"/>
                  <a:pt x="14433" y="8402"/>
                </a:cubicBezTo>
                <a:cubicBezTo>
                  <a:pt x="13856" y="7098"/>
                  <a:pt x="12630" y="6355"/>
                  <a:pt x="10672" y="638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0" name="Shape 3897"/>
          <p:cNvSpPr/>
          <p:nvPr/>
        </p:nvSpPr>
        <p:spPr>
          <a:xfrm>
            <a:off x="5635022"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281" y="6871"/>
                </a:moveTo>
                <a:cubicBezTo>
                  <a:pt x="12915" y="6831"/>
                  <a:pt x="11990" y="7537"/>
                  <a:pt x="11505" y="8993"/>
                </a:cubicBezTo>
                <a:cubicBezTo>
                  <a:pt x="11755" y="8897"/>
                  <a:pt x="11998" y="8850"/>
                  <a:pt x="12232" y="8850"/>
                </a:cubicBezTo>
                <a:cubicBezTo>
                  <a:pt x="12732" y="8850"/>
                  <a:pt x="12952" y="9108"/>
                  <a:pt x="12893" y="9624"/>
                </a:cubicBezTo>
                <a:cubicBezTo>
                  <a:pt x="12864" y="9937"/>
                  <a:pt x="12643" y="10393"/>
                  <a:pt x="12232" y="10991"/>
                </a:cubicBezTo>
                <a:cubicBezTo>
                  <a:pt x="11821" y="11589"/>
                  <a:pt x="11513" y="11888"/>
                  <a:pt x="11307" y="11888"/>
                </a:cubicBezTo>
                <a:cubicBezTo>
                  <a:pt x="11043" y="11888"/>
                  <a:pt x="10800" y="11426"/>
                  <a:pt x="10580" y="10502"/>
                </a:cubicBezTo>
                <a:cubicBezTo>
                  <a:pt x="10507" y="10230"/>
                  <a:pt x="10374" y="9536"/>
                  <a:pt x="10183" y="8421"/>
                </a:cubicBezTo>
                <a:cubicBezTo>
                  <a:pt x="10007" y="7388"/>
                  <a:pt x="9537" y="6905"/>
                  <a:pt x="8774" y="6973"/>
                </a:cubicBezTo>
                <a:cubicBezTo>
                  <a:pt x="8450" y="7000"/>
                  <a:pt x="7966" y="7273"/>
                  <a:pt x="7320" y="7789"/>
                </a:cubicBezTo>
                <a:cubicBezTo>
                  <a:pt x="6849" y="8183"/>
                  <a:pt x="6372" y="8577"/>
                  <a:pt x="5888" y="8972"/>
                </a:cubicBezTo>
                <a:lnTo>
                  <a:pt x="6350" y="9523"/>
                </a:lnTo>
                <a:cubicBezTo>
                  <a:pt x="6790" y="9237"/>
                  <a:pt x="7047" y="9094"/>
                  <a:pt x="7121" y="9094"/>
                </a:cubicBezTo>
                <a:cubicBezTo>
                  <a:pt x="7459" y="9094"/>
                  <a:pt x="7774" y="9583"/>
                  <a:pt x="8068" y="10562"/>
                </a:cubicBezTo>
                <a:cubicBezTo>
                  <a:pt x="8333" y="11460"/>
                  <a:pt x="8598" y="12358"/>
                  <a:pt x="8861" y="13256"/>
                </a:cubicBezTo>
                <a:cubicBezTo>
                  <a:pt x="9258" y="14234"/>
                  <a:pt x="9742" y="14723"/>
                  <a:pt x="10316" y="14723"/>
                </a:cubicBezTo>
                <a:cubicBezTo>
                  <a:pt x="11241" y="14723"/>
                  <a:pt x="12372" y="13922"/>
                  <a:pt x="13709" y="12317"/>
                </a:cubicBezTo>
                <a:cubicBezTo>
                  <a:pt x="15001" y="10781"/>
                  <a:pt x="15669" y="9570"/>
                  <a:pt x="15713" y="8686"/>
                </a:cubicBezTo>
                <a:cubicBezTo>
                  <a:pt x="15772" y="7504"/>
                  <a:pt x="15295" y="6899"/>
                  <a:pt x="14281" y="687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1" name="Shape 3898"/>
          <p:cNvSpPr/>
          <p:nvPr/>
        </p:nvSpPr>
        <p:spPr>
          <a:xfrm>
            <a:off x="6034546"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724" y="7360"/>
                </a:moveTo>
                <a:lnTo>
                  <a:pt x="13743" y="7360"/>
                </a:lnTo>
                <a:lnTo>
                  <a:pt x="13743" y="8833"/>
                </a:lnTo>
                <a:lnTo>
                  <a:pt x="12265" y="8833"/>
                </a:lnTo>
                <a:lnTo>
                  <a:pt x="12265" y="9816"/>
                </a:lnTo>
                <a:lnTo>
                  <a:pt x="13743" y="9816"/>
                </a:lnTo>
                <a:lnTo>
                  <a:pt x="13743" y="11283"/>
                </a:lnTo>
                <a:lnTo>
                  <a:pt x="14724" y="11283"/>
                </a:lnTo>
                <a:lnTo>
                  <a:pt x="14724" y="9816"/>
                </a:lnTo>
                <a:lnTo>
                  <a:pt x="16204" y="9816"/>
                </a:lnTo>
                <a:lnTo>
                  <a:pt x="16204" y="8833"/>
                </a:lnTo>
                <a:lnTo>
                  <a:pt x="14724" y="8833"/>
                </a:lnTo>
                <a:cubicBezTo>
                  <a:pt x="14724" y="8833"/>
                  <a:pt x="14724" y="7360"/>
                  <a:pt x="14724" y="7360"/>
                </a:cubicBezTo>
                <a:close/>
                <a:moveTo>
                  <a:pt x="9321" y="13946"/>
                </a:moveTo>
                <a:cubicBezTo>
                  <a:pt x="8620" y="13946"/>
                  <a:pt x="8070" y="13495"/>
                  <a:pt x="8070" y="12920"/>
                </a:cubicBezTo>
                <a:cubicBezTo>
                  <a:pt x="8070" y="12392"/>
                  <a:pt x="8713" y="11929"/>
                  <a:pt x="9446" y="11929"/>
                </a:cubicBezTo>
                <a:lnTo>
                  <a:pt x="9446" y="11723"/>
                </a:lnTo>
                <a:lnTo>
                  <a:pt x="9446" y="11723"/>
                </a:lnTo>
                <a:lnTo>
                  <a:pt x="9465" y="11929"/>
                </a:lnTo>
                <a:cubicBezTo>
                  <a:pt x="9624" y="11930"/>
                  <a:pt x="9777" y="11954"/>
                  <a:pt x="9922" y="12000"/>
                </a:cubicBezTo>
                <a:lnTo>
                  <a:pt x="10067" y="12105"/>
                </a:lnTo>
                <a:cubicBezTo>
                  <a:pt x="10439" y="12371"/>
                  <a:pt x="10636" y="12521"/>
                  <a:pt x="10695" y="12764"/>
                </a:cubicBezTo>
                <a:cubicBezTo>
                  <a:pt x="10710" y="12827"/>
                  <a:pt x="10717" y="12891"/>
                  <a:pt x="10717" y="12954"/>
                </a:cubicBezTo>
                <a:cubicBezTo>
                  <a:pt x="10717" y="13612"/>
                  <a:pt x="10247" y="13946"/>
                  <a:pt x="9321" y="13946"/>
                </a:cubicBezTo>
                <a:moveTo>
                  <a:pt x="8542" y="8739"/>
                </a:moveTo>
                <a:cubicBezTo>
                  <a:pt x="8495" y="8363"/>
                  <a:pt x="8574" y="8014"/>
                  <a:pt x="8754" y="7806"/>
                </a:cubicBezTo>
                <a:cubicBezTo>
                  <a:pt x="8864" y="7680"/>
                  <a:pt x="9006" y="7613"/>
                  <a:pt x="9163" y="7613"/>
                </a:cubicBezTo>
                <a:lnTo>
                  <a:pt x="9163" y="7409"/>
                </a:lnTo>
                <a:lnTo>
                  <a:pt x="9182" y="7613"/>
                </a:lnTo>
                <a:cubicBezTo>
                  <a:pt x="9653" y="7628"/>
                  <a:pt x="10105" y="8185"/>
                  <a:pt x="10189" y="8856"/>
                </a:cubicBezTo>
                <a:cubicBezTo>
                  <a:pt x="10237" y="9239"/>
                  <a:pt x="10155" y="9596"/>
                  <a:pt x="9970" y="9810"/>
                </a:cubicBezTo>
                <a:cubicBezTo>
                  <a:pt x="9859"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500"/>
                  <a:pt x="10342" y="10432"/>
                  <a:pt x="10688" y="10148"/>
                </a:cubicBezTo>
                <a:cubicBezTo>
                  <a:pt x="11138" y="9780"/>
                  <a:pt x="11386" y="9296"/>
                  <a:pt x="11386" y="8784"/>
                </a:cubicBezTo>
                <a:cubicBezTo>
                  <a:pt x="11386" y="8343"/>
                  <a:pt x="11262" y="7947"/>
                  <a:pt x="11050" y="7660"/>
                </a:cubicBezTo>
                <a:lnTo>
                  <a:pt x="11238" y="7660"/>
                </a:lnTo>
                <a:lnTo>
                  <a:pt x="12276" y="6874"/>
                </a:lnTo>
                <a:lnTo>
                  <a:pt x="9463" y="6874"/>
                </a:lnTo>
                <a:cubicBezTo>
                  <a:pt x="8334" y="6874"/>
                  <a:pt x="7345" y="7760"/>
                  <a:pt x="7345" y="8769"/>
                </a:cubicBezTo>
                <a:cubicBezTo>
                  <a:pt x="7345" y="9812"/>
                  <a:pt x="8109" y="10605"/>
                  <a:pt x="9136" y="10649"/>
                </a:cubicBezTo>
                <a:cubicBezTo>
                  <a:pt x="9121" y="10722"/>
                  <a:pt x="9113" y="10795"/>
                  <a:pt x="9113" y="10868"/>
                </a:cubicBezTo>
                <a:cubicBezTo>
                  <a:pt x="9113" y="11019"/>
                  <a:pt x="9147" y="11162"/>
                  <a:pt x="9216" y="11300"/>
                </a:cubicBezTo>
                <a:cubicBezTo>
                  <a:pt x="7942" y="11309"/>
                  <a:pt x="6870" y="12161"/>
                  <a:pt x="6870" y="13167"/>
                </a:cubicBezTo>
                <a:cubicBezTo>
                  <a:pt x="6870" y="14071"/>
                  <a:pt x="7902" y="14727"/>
                  <a:pt x="9324" y="14727"/>
                </a:cubicBezTo>
                <a:cubicBezTo>
                  <a:pt x="10861" y="14727"/>
                  <a:pt x="11690" y="13766"/>
                  <a:pt x="11690" y="12860"/>
                </a:cubicBezTo>
                <a:cubicBezTo>
                  <a:pt x="11690" y="12108"/>
                  <a:pt x="11459" y="11656"/>
                  <a:pt x="10838" y="11196"/>
                </a:cubicBezTo>
                <a:moveTo>
                  <a:pt x="10800" y="20618"/>
                </a:moveTo>
                <a:cubicBezTo>
                  <a:pt x="5378" y="20618"/>
                  <a:pt x="982" y="16223"/>
                  <a:pt x="982" y="10800"/>
                </a:cubicBezTo>
                <a:cubicBezTo>
                  <a:pt x="982" y="5378"/>
                  <a:pt x="5378"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2" name="Shape 3899"/>
          <p:cNvSpPr/>
          <p:nvPr/>
        </p:nvSpPr>
        <p:spPr>
          <a:xfrm>
            <a:off x="6434071"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3" name="Shape 3900"/>
          <p:cNvSpPr/>
          <p:nvPr/>
        </p:nvSpPr>
        <p:spPr>
          <a:xfrm>
            <a:off x="6833595"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1591" y="13291"/>
                </a:moveTo>
                <a:cubicBezTo>
                  <a:pt x="11452" y="13214"/>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7"/>
                  <a:pt x="9187" y="8554"/>
                </a:cubicBezTo>
                <a:cubicBezTo>
                  <a:pt x="8953" y="8740"/>
                  <a:pt x="8672" y="8883"/>
                  <a:pt x="8344" y="8984"/>
                </a:cubicBezTo>
                <a:lnTo>
                  <a:pt x="8345" y="10309"/>
                </a:lnTo>
                <a:lnTo>
                  <a:pt x="9328" y="10299"/>
                </a:lnTo>
                <a:lnTo>
                  <a:pt x="9328" y="12846"/>
                </a:lnTo>
                <a:cubicBezTo>
                  <a:pt x="9328" y="13205"/>
                  <a:pt x="9369" y="13478"/>
                  <a:pt x="9448" y="13667"/>
                </a:cubicBezTo>
                <a:cubicBezTo>
                  <a:pt x="9528" y="13856"/>
                  <a:pt x="9671" y="14034"/>
                  <a:pt x="9879" y="14202"/>
                </a:cubicBezTo>
                <a:cubicBezTo>
                  <a:pt x="10086" y="14370"/>
                  <a:pt x="10336" y="14498"/>
                  <a:pt x="10629" y="14589"/>
                </a:cubicBezTo>
                <a:cubicBezTo>
                  <a:pt x="10922" y="14679"/>
                  <a:pt x="11238" y="14727"/>
                  <a:pt x="11620" y="14727"/>
                </a:cubicBezTo>
                <a:cubicBezTo>
                  <a:pt x="11955" y="14727"/>
                  <a:pt x="12228" y="14693"/>
                  <a:pt x="12517" y="14629"/>
                </a:cubicBezTo>
                <a:cubicBezTo>
                  <a:pt x="12806" y="14566"/>
                  <a:pt x="13221" y="14455"/>
                  <a:pt x="13578" y="14297"/>
                </a:cubicBezTo>
                <a:lnTo>
                  <a:pt x="13583" y="13091"/>
                </a:lnTo>
                <a:cubicBezTo>
                  <a:pt x="13165" y="13349"/>
                  <a:pt x="12648" y="13447"/>
                  <a:pt x="12225" y="13447"/>
                </a:cubicBezTo>
                <a:cubicBezTo>
                  <a:pt x="11987" y="13447"/>
                  <a:pt x="11776" y="13395"/>
                  <a:pt x="11591" y="132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4" name="Shape 3901"/>
          <p:cNvSpPr/>
          <p:nvPr/>
        </p:nvSpPr>
        <p:spPr>
          <a:xfrm>
            <a:off x="7233120"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291" y="6987"/>
                </a:moveTo>
                <a:cubicBezTo>
                  <a:pt x="14241" y="6976"/>
                  <a:pt x="14187" y="6971"/>
                  <a:pt x="14134" y="6971"/>
                </a:cubicBezTo>
                <a:cubicBezTo>
                  <a:pt x="13808" y="6971"/>
                  <a:pt x="13598" y="7166"/>
                  <a:pt x="13572" y="7494"/>
                </a:cubicBezTo>
                <a:cubicBezTo>
                  <a:pt x="13242" y="11704"/>
                  <a:pt x="13044" y="12909"/>
                  <a:pt x="13042" y="12922"/>
                </a:cubicBezTo>
                <a:lnTo>
                  <a:pt x="13046" y="13021"/>
                </a:lnTo>
                <a:lnTo>
                  <a:pt x="13142" y="13032"/>
                </a:lnTo>
                <a:lnTo>
                  <a:pt x="13172" y="13032"/>
                </a:lnTo>
                <a:cubicBezTo>
                  <a:pt x="13281" y="13032"/>
                  <a:pt x="13386" y="13050"/>
                  <a:pt x="13473" y="13085"/>
                </a:cubicBezTo>
                <a:lnTo>
                  <a:pt x="13579" y="13126"/>
                </a:lnTo>
                <a:lnTo>
                  <a:pt x="13598" y="13012"/>
                </a:lnTo>
                <a:cubicBezTo>
                  <a:pt x="13837" y="11522"/>
                  <a:pt x="14296" y="9526"/>
                  <a:pt x="14542" y="8453"/>
                </a:cubicBezTo>
                <a:cubicBezTo>
                  <a:pt x="14618" y="8121"/>
                  <a:pt x="14675" y="7877"/>
                  <a:pt x="14698" y="7763"/>
                </a:cubicBezTo>
                <a:cubicBezTo>
                  <a:pt x="14745" y="7530"/>
                  <a:pt x="14724" y="7343"/>
                  <a:pt x="14637" y="7206"/>
                </a:cubicBezTo>
                <a:cubicBezTo>
                  <a:pt x="14563" y="7092"/>
                  <a:pt x="14447" y="7018"/>
                  <a:pt x="14291" y="6987"/>
                </a:cubicBezTo>
                <a:moveTo>
                  <a:pt x="13280" y="13606"/>
                </a:moveTo>
                <a:cubicBezTo>
                  <a:pt x="12921" y="13525"/>
                  <a:pt x="12660" y="13682"/>
                  <a:pt x="12569" y="14030"/>
                </a:cubicBezTo>
                <a:cubicBezTo>
                  <a:pt x="12528" y="14187"/>
                  <a:pt x="12550" y="14335"/>
                  <a:pt x="12631" y="14459"/>
                </a:cubicBezTo>
                <a:cubicBezTo>
                  <a:pt x="12706" y="14574"/>
                  <a:pt x="12831" y="14661"/>
                  <a:pt x="12982" y="14701"/>
                </a:cubicBezTo>
                <a:cubicBezTo>
                  <a:pt x="13045" y="14719"/>
                  <a:pt x="13109" y="14728"/>
                  <a:pt x="13172" y="14728"/>
                </a:cubicBezTo>
                <a:cubicBezTo>
                  <a:pt x="13438" y="14728"/>
                  <a:pt x="13639" y="14579"/>
                  <a:pt x="13698" y="14338"/>
                </a:cubicBezTo>
                <a:cubicBezTo>
                  <a:pt x="13741" y="14156"/>
                  <a:pt x="13722" y="13990"/>
                  <a:pt x="13643" y="13858"/>
                </a:cubicBezTo>
                <a:cubicBezTo>
                  <a:pt x="13567" y="13732"/>
                  <a:pt x="13439" y="13644"/>
                  <a:pt x="13280" y="13606"/>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98" y="6884"/>
                </a:moveTo>
                <a:lnTo>
                  <a:pt x="12930" y="6884"/>
                </a:lnTo>
                <a:lnTo>
                  <a:pt x="12906" y="6887"/>
                </a:lnTo>
                <a:cubicBezTo>
                  <a:pt x="12646" y="6961"/>
                  <a:pt x="12244" y="6961"/>
                  <a:pt x="11983" y="6887"/>
                </a:cubicBezTo>
                <a:lnTo>
                  <a:pt x="11902" y="6884"/>
                </a:lnTo>
                <a:lnTo>
                  <a:pt x="9988" y="10157"/>
                </a:lnTo>
                <a:lnTo>
                  <a:pt x="8067" y="6873"/>
                </a:lnTo>
                <a:lnTo>
                  <a:pt x="8000" y="6891"/>
                </a:lnTo>
                <a:cubicBezTo>
                  <a:pt x="7739" y="6962"/>
                  <a:pt x="7347" y="6961"/>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0"/>
                </a:cubicBezTo>
                <a:cubicBezTo>
                  <a:pt x="12342" y="8126"/>
                  <a:pt x="13008" y="7040"/>
                  <a:pt x="13015" y="7029"/>
                </a:cubicBezTo>
                <a:cubicBezTo>
                  <a:pt x="13015" y="7029"/>
                  <a:pt x="13098" y="6884"/>
                  <a:pt x="13098" y="6884"/>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5" name="Shape 3902"/>
          <p:cNvSpPr/>
          <p:nvPr/>
        </p:nvSpPr>
        <p:spPr>
          <a:xfrm>
            <a:off x="7632645"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3062" y="5890"/>
                </a:moveTo>
                <a:lnTo>
                  <a:pt x="10786" y="7777"/>
                </a:lnTo>
                <a:lnTo>
                  <a:pt x="13925" y="9725"/>
                </a:lnTo>
                <a:lnTo>
                  <a:pt x="16200" y="7926"/>
                </a:lnTo>
                <a:cubicBezTo>
                  <a:pt x="16200" y="7926"/>
                  <a:pt x="13062" y="5890"/>
                  <a:pt x="13062" y="5890"/>
                </a:cubicBezTo>
                <a:close/>
                <a:moveTo>
                  <a:pt x="5400" y="8027"/>
                </a:moveTo>
                <a:lnTo>
                  <a:pt x="7647" y="9763"/>
                </a:lnTo>
                <a:lnTo>
                  <a:pt x="10786" y="7777"/>
                </a:lnTo>
                <a:lnTo>
                  <a:pt x="8630" y="5891"/>
                </a:lnTo>
                <a:cubicBezTo>
                  <a:pt x="8630" y="5891"/>
                  <a:pt x="5400" y="8027"/>
                  <a:pt x="5400" y="8027"/>
                </a:cubicBezTo>
                <a:close/>
                <a:moveTo>
                  <a:pt x="12965" y="14699"/>
                </a:moveTo>
                <a:lnTo>
                  <a:pt x="12958" y="14707"/>
                </a:lnTo>
                <a:lnTo>
                  <a:pt x="10801" y="13100"/>
                </a:lnTo>
                <a:lnTo>
                  <a:pt x="8731" y="14685"/>
                </a:lnTo>
                <a:lnTo>
                  <a:pt x="8712" y="14715"/>
                </a:lnTo>
                <a:lnTo>
                  <a:pt x="7571" y="14025"/>
                </a:lnTo>
                <a:lnTo>
                  <a:pt x="7571" y="14628"/>
                </a:lnTo>
                <a:lnTo>
                  <a:pt x="10799" y="16692"/>
                </a:lnTo>
                <a:lnTo>
                  <a:pt x="14000" y="14628"/>
                </a:lnTo>
                <a:lnTo>
                  <a:pt x="14000" y="14068"/>
                </a:lnTo>
                <a:lnTo>
                  <a:pt x="12965" y="14699"/>
                </a:lnTo>
                <a:cubicBezTo>
                  <a:pt x="12965" y="14699"/>
                  <a:pt x="12965" y="14699"/>
                  <a:pt x="12965" y="14699"/>
                </a:cubicBezTo>
                <a:close/>
                <a:moveTo>
                  <a:pt x="7642" y="9766"/>
                </a:moveTo>
                <a:lnTo>
                  <a:pt x="5404" y="11577"/>
                </a:lnTo>
                <a:lnTo>
                  <a:pt x="7350" y="12746"/>
                </a:lnTo>
                <a:lnTo>
                  <a:pt x="7351" y="12745"/>
                </a:lnTo>
                <a:lnTo>
                  <a:pt x="7775" y="13002"/>
                </a:lnTo>
                <a:lnTo>
                  <a:pt x="8631" y="13516"/>
                </a:lnTo>
                <a:lnTo>
                  <a:pt x="10063" y="12429"/>
                </a:lnTo>
                <a:lnTo>
                  <a:pt x="10780" y="11880"/>
                </a:lnTo>
                <a:lnTo>
                  <a:pt x="10782" y="11882"/>
                </a:lnTo>
                <a:lnTo>
                  <a:pt x="10786" y="11880"/>
                </a:lnTo>
                <a:lnTo>
                  <a:pt x="10798" y="11888"/>
                </a:lnTo>
                <a:lnTo>
                  <a:pt x="10805" y="11880"/>
                </a:lnTo>
                <a:lnTo>
                  <a:pt x="12509" y="13148"/>
                </a:lnTo>
                <a:lnTo>
                  <a:pt x="13007" y="13515"/>
                </a:lnTo>
                <a:lnTo>
                  <a:pt x="16198" y="11575"/>
                </a:lnTo>
                <a:lnTo>
                  <a:pt x="13925" y="9727"/>
                </a:lnTo>
                <a:lnTo>
                  <a:pt x="10788" y="11715"/>
                </a:lnTo>
                <a:cubicBezTo>
                  <a:pt x="10788" y="11715"/>
                  <a:pt x="7642" y="9766"/>
                  <a:pt x="7642" y="9766"/>
                </a:cubicBezTo>
                <a:close/>
                <a:moveTo>
                  <a:pt x="13925" y="9727"/>
                </a:moveTo>
                <a:lnTo>
                  <a:pt x="13925" y="9725"/>
                </a:lnTo>
                <a:lnTo>
                  <a:pt x="13925" y="9725"/>
                </a:lnTo>
                <a:lnTo>
                  <a:pt x="13924" y="9725"/>
                </a:lnTo>
                <a:cubicBezTo>
                  <a:pt x="13924" y="9725"/>
                  <a:pt x="13925" y="9727"/>
                  <a:pt x="13925" y="972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6" name="Shape 3903"/>
          <p:cNvSpPr/>
          <p:nvPr/>
        </p:nvSpPr>
        <p:spPr>
          <a:xfrm>
            <a:off x="8032170"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7"/>
                  <a:pt x="14287" y="14727"/>
                  <a:pt x="13745" y="14727"/>
                </a:cubicBezTo>
                <a:lnTo>
                  <a:pt x="7855" y="14727"/>
                </a:lnTo>
                <a:cubicBezTo>
                  <a:pt x="7313" y="14727"/>
                  <a:pt x="6873" y="14287"/>
                  <a:pt x="6873" y="13745"/>
                </a:cubicBezTo>
                <a:lnTo>
                  <a:pt x="6873" y="10309"/>
                </a:lnTo>
                <a:lnTo>
                  <a:pt x="7904" y="10309"/>
                </a:lnTo>
                <a:cubicBezTo>
                  <a:pt x="7877" y="10470"/>
                  <a:pt x="7855" y="10632"/>
                  <a:pt x="7855" y="10800"/>
                </a:cubicBezTo>
                <a:cubicBezTo>
                  <a:pt x="7855" y="12427"/>
                  <a:pt x="9173" y="13745"/>
                  <a:pt x="10800" y="13745"/>
                </a:cubicBezTo>
                <a:cubicBezTo>
                  <a:pt x="12426"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7" name="Shape 3904"/>
          <p:cNvSpPr/>
          <p:nvPr/>
        </p:nvSpPr>
        <p:spPr>
          <a:xfrm>
            <a:off x="8431695" y="262984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7"/>
                </a:lnTo>
                <a:cubicBezTo>
                  <a:pt x="15118" y="9995"/>
                  <a:pt x="15213" y="9425"/>
                  <a:pt x="15213" y="8919"/>
                </a:cubicBezTo>
                <a:cubicBezTo>
                  <a:pt x="15213" y="8812"/>
                  <a:pt x="15201" y="8718"/>
                  <a:pt x="15194" y="8620"/>
                </a:cubicBezTo>
                <a:cubicBezTo>
                  <a:pt x="15521" y="9277"/>
                  <a:pt x="15709" y="10016"/>
                  <a:pt x="15709" y="10800"/>
                </a:cubicBezTo>
                <a:moveTo>
                  <a:pt x="11487" y="8461"/>
                </a:moveTo>
                <a:cubicBezTo>
                  <a:pt x="11788" y="8444"/>
                  <a:pt x="12059" y="8413"/>
                  <a:pt x="12059" y="8413"/>
                </a:cubicBezTo>
                <a:cubicBezTo>
                  <a:pt x="12328" y="8381"/>
                  <a:pt x="12296" y="7986"/>
                  <a:pt x="12027" y="8001"/>
                </a:cubicBezTo>
                <a:cubicBezTo>
                  <a:pt x="12027" y="8001"/>
                  <a:pt x="11219" y="8065"/>
                  <a:pt x="10697" y="8065"/>
                </a:cubicBezTo>
                <a:cubicBezTo>
                  <a:pt x="10206" y="8065"/>
                  <a:pt x="9382" y="8001"/>
                  <a:pt x="9382" y="8001"/>
                </a:cubicBezTo>
                <a:cubicBezTo>
                  <a:pt x="9113" y="7986"/>
                  <a:pt x="9082" y="8396"/>
                  <a:pt x="9351" y="8413"/>
                </a:cubicBezTo>
                <a:cubicBezTo>
                  <a:pt x="9351" y="8413"/>
                  <a:pt x="9605" y="8444"/>
                  <a:pt x="9874" y="8461"/>
                </a:cubicBezTo>
                <a:lnTo>
                  <a:pt x="10651" y="10590"/>
                </a:lnTo>
                <a:lnTo>
                  <a:pt x="9559" y="13866"/>
                </a:lnTo>
                <a:lnTo>
                  <a:pt x="7742" y="8461"/>
                </a:lnTo>
                <a:cubicBezTo>
                  <a:pt x="8042" y="8444"/>
                  <a:pt x="8313" y="8413"/>
                  <a:pt x="8313" y="8413"/>
                </a:cubicBezTo>
                <a:cubicBezTo>
                  <a:pt x="8581" y="8381"/>
                  <a:pt x="8550" y="7986"/>
                  <a:pt x="8281" y="8001"/>
                </a:cubicBezTo>
                <a:cubicBezTo>
                  <a:pt x="8281" y="8001"/>
                  <a:pt x="7473" y="8065"/>
                  <a:pt x="6951" y="8065"/>
                </a:cubicBezTo>
                <a:cubicBezTo>
                  <a:pt x="6885" y="8065"/>
                  <a:pt x="6805" y="8063"/>
                  <a:pt x="6726" y="8061"/>
                </a:cubicBezTo>
                <a:cubicBezTo>
                  <a:pt x="7608" y="6752"/>
                  <a:pt x="9103" y="5891"/>
                  <a:pt x="10800" y="5891"/>
                </a:cubicBezTo>
                <a:cubicBezTo>
                  <a:pt x="12045" y="5891"/>
                  <a:pt x="13178" y="6359"/>
                  <a:pt x="14044" y="7122"/>
                </a:cubicBezTo>
                <a:cubicBezTo>
                  <a:pt x="13590" y="7157"/>
                  <a:pt x="13299" y="7563"/>
                  <a:pt x="13299" y="8001"/>
                </a:cubicBezTo>
                <a:cubicBezTo>
                  <a:pt x="13299" y="8413"/>
                  <a:pt x="13505" y="8761"/>
                  <a:pt x="13758" y="9172"/>
                </a:cubicBezTo>
                <a:cubicBezTo>
                  <a:pt x="13948" y="9505"/>
                  <a:pt x="14169" y="9931"/>
                  <a:pt x="14169" y="10549"/>
                </a:cubicBezTo>
                <a:cubicBezTo>
                  <a:pt x="14169" y="10975"/>
                  <a:pt x="14005" y="11471"/>
                  <a:pt x="13790" y="12162"/>
                </a:cubicBezTo>
                <a:lnTo>
                  <a:pt x="13291" y="13825"/>
                </a:lnTo>
                <a:cubicBezTo>
                  <a:pt x="13291" y="13825"/>
                  <a:pt x="11487" y="8461"/>
                  <a:pt x="11487" y="8461"/>
                </a:cubicBezTo>
                <a:close/>
                <a:moveTo>
                  <a:pt x="10800" y="15709"/>
                </a:moveTo>
                <a:cubicBezTo>
                  <a:pt x="10320" y="15709"/>
                  <a:pt x="9857" y="15637"/>
                  <a:pt x="9417" y="15509"/>
                </a:cubicBezTo>
                <a:lnTo>
                  <a:pt x="10887" y="11237"/>
                </a:lnTo>
                <a:cubicBezTo>
                  <a:pt x="10887" y="11237"/>
                  <a:pt x="12211" y="14864"/>
                  <a:pt x="12426" y="15428"/>
                </a:cubicBezTo>
                <a:cubicBezTo>
                  <a:pt x="11916" y="15607"/>
                  <a:pt x="11370" y="15709"/>
                  <a:pt x="10800" y="15709"/>
                </a:cubicBezTo>
                <a:moveTo>
                  <a:pt x="5891" y="10800"/>
                </a:moveTo>
                <a:cubicBezTo>
                  <a:pt x="5891" y="10118"/>
                  <a:pt x="6030" y="9470"/>
                  <a:pt x="6281" y="8880"/>
                </a:cubicBezTo>
                <a:lnTo>
                  <a:pt x="8578" y="15174"/>
                </a:lnTo>
                <a:cubicBezTo>
                  <a:pt x="6985" y="14363"/>
                  <a:pt x="5891" y="12711"/>
                  <a:pt x="5891" y="10800"/>
                </a:cubicBezTo>
                <a:moveTo>
                  <a:pt x="10800" y="4909"/>
                </a:moveTo>
                <a:cubicBezTo>
                  <a:pt x="7547" y="4909"/>
                  <a:pt x="4909" y="7547"/>
                  <a:pt x="4909" y="10800"/>
                </a:cubicBezTo>
                <a:cubicBezTo>
                  <a:pt x="4909" y="14054"/>
                  <a:pt x="7547" y="16691"/>
                  <a:pt x="10800" y="16691"/>
                </a:cubicBezTo>
                <a:cubicBezTo>
                  <a:pt x="14054" y="16691"/>
                  <a:pt x="16691" y="14054"/>
                  <a:pt x="16691" y="10800"/>
                </a:cubicBezTo>
                <a:cubicBezTo>
                  <a:pt x="16691" y="7547"/>
                  <a:pt x="14054" y="4909"/>
                  <a:pt x="10800" y="4909"/>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8" name="Shape 3905"/>
          <p:cNvSpPr/>
          <p:nvPr/>
        </p:nvSpPr>
        <p:spPr>
          <a:xfrm>
            <a:off x="4835972"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4236" y="10309"/>
                </a:moveTo>
                <a:cubicBezTo>
                  <a:pt x="13552" y="10309"/>
                  <a:pt x="12889" y="10401"/>
                  <a:pt x="12252" y="10556"/>
                </a:cubicBezTo>
                <a:cubicBezTo>
                  <a:pt x="12104" y="10191"/>
                  <a:pt x="11941" y="9834"/>
                  <a:pt x="11763" y="9485"/>
                </a:cubicBezTo>
                <a:cubicBezTo>
                  <a:pt x="12783" y="9001"/>
                  <a:pt x="13728" y="8391"/>
                  <a:pt x="14592" y="7683"/>
                </a:cubicBezTo>
                <a:cubicBezTo>
                  <a:pt x="15222" y="8448"/>
                  <a:pt x="15619" y="9408"/>
                  <a:pt x="15692" y="10457"/>
                </a:cubicBezTo>
                <a:cubicBezTo>
                  <a:pt x="15218" y="10370"/>
                  <a:pt x="14736" y="10309"/>
                  <a:pt x="14236" y="10309"/>
                </a:cubicBezTo>
                <a:moveTo>
                  <a:pt x="13226" y="15065"/>
                </a:moveTo>
                <a:cubicBezTo>
                  <a:pt x="13168" y="13821"/>
                  <a:pt x="12956" y="12619"/>
                  <a:pt x="12590" y="11483"/>
                </a:cubicBezTo>
                <a:cubicBezTo>
                  <a:pt x="13120" y="11361"/>
                  <a:pt x="13670" y="11291"/>
                  <a:pt x="14236" y="11291"/>
                </a:cubicBezTo>
                <a:cubicBezTo>
                  <a:pt x="14726" y="11291"/>
                  <a:pt x="15199" y="11358"/>
                  <a:pt x="15661" y="11451"/>
                </a:cubicBezTo>
                <a:cubicBezTo>
                  <a:pt x="15455" y="13001"/>
                  <a:pt x="14529" y="14322"/>
                  <a:pt x="13226" y="15065"/>
                </a:cubicBezTo>
                <a:moveTo>
                  <a:pt x="10800" y="15709"/>
                </a:moveTo>
                <a:cubicBezTo>
                  <a:pt x="9745" y="15709"/>
                  <a:pt x="8772" y="15374"/>
                  <a:pt x="7972" y="14808"/>
                </a:cubicBezTo>
                <a:cubicBezTo>
                  <a:pt x="8822" y="13429"/>
                  <a:pt x="10108" y="12348"/>
                  <a:pt x="11646" y="11769"/>
                </a:cubicBezTo>
                <a:cubicBezTo>
                  <a:pt x="12027" y="12943"/>
                  <a:pt x="12241" y="14191"/>
                  <a:pt x="12264" y="15488"/>
                </a:cubicBezTo>
                <a:cubicBezTo>
                  <a:pt x="11801" y="15631"/>
                  <a:pt x="11310" y="15709"/>
                  <a:pt x="10800" y="15709"/>
                </a:cubicBezTo>
                <a:moveTo>
                  <a:pt x="5891" y="10800"/>
                </a:moveTo>
                <a:cubicBezTo>
                  <a:pt x="7641" y="10800"/>
                  <a:pt x="9313" y="10470"/>
                  <a:pt x="10852" y="9874"/>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6" y="7279"/>
                  <a:pt x="9793" y="8099"/>
                  <a:pt x="10353" y="9000"/>
                </a:cubicBezTo>
                <a:cubicBezTo>
                  <a:pt x="8992" y="9509"/>
                  <a:pt x="7526" y="9802"/>
                  <a:pt x="5990" y="9813"/>
                </a:cubicBezTo>
                <a:cubicBezTo>
                  <a:pt x="6276" y="8414"/>
                  <a:pt x="7158" y="7236"/>
                  <a:pt x="8358" y="6546"/>
                </a:cubicBezTo>
                <a:moveTo>
                  <a:pt x="10800" y="5891"/>
                </a:moveTo>
                <a:cubicBezTo>
                  <a:pt x="11968" y="5891"/>
                  <a:pt x="13040" y="6300"/>
                  <a:pt x="13883" y="6982"/>
                </a:cubicBezTo>
                <a:cubicBezTo>
                  <a:pt x="13087" y="7622"/>
                  <a:pt x="12217" y="8175"/>
                  <a:pt x="11281" y="8612"/>
                </a:cubicBezTo>
                <a:cubicBezTo>
                  <a:pt x="10732" y="7702"/>
                  <a:pt x="10072" y="6870"/>
                  <a:pt x="9333" y="6114"/>
                </a:cubicBezTo>
                <a:cubicBezTo>
                  <a:pt x="9797" y="5970"/>
                  <a:pt x="10289" y="5891"/>
                  <a:pt x="10800" y="5891"/>
                </a:cubicBezTo>
                <a:moveTo>
                  <a:pt x="10800" y="4909"/>
                </a:moveTo>
                <a:cubicBezTo>
                  <a:pt x="7547" y="4909"/>
                  <a:pt x="4909" y="7547"/>
                  <a:pt x="4909" y="10800"/>
                </a:cubicBezTo>
                <a:cubicBezTo>
                  <a:pt x="4909" y="14053"/>
                  <a:pt x="7547" y="16691"/>
                  <a:pt x="10800" y="16691"/>
                </a:cubicBezTo>
                <a:cubicBezTo>
                  <a:pt x="14053" y="16691"/>
                  <a:pt x="16691" y="14053"/>
                  <a:pt x="16691" y="10800"/>
                </a:cubicBezTo>
                <a:cubicBezTo>
                  <a:pt x="16691" y="7547"/>
                  <a:pt x="14053" y="4909"/>
                  <a:pt x="10800" y="49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09" name="Shape 3906"/>
          <p:cNvSpPr/>
          <p:nvPr/>
        </p:nvSpPr>
        <p:spPr>
          <a:xfrm>
            <a:off x="5235497"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5929" y="7018"/>
                </a:moveTo>
                <a:cubicBezTo>
                  <a:pt x="15539" y="7246"/>
                  <a:pt x="15108" y="7411"/>
                  <a:pt x="14650" y="7500"/>
                </a:cubicBezTo>
                <a:cubicBezTo>
                  <a:pt x="14282" y="7114"/>
                  <a:pt x="13759" y="6874"/>
                  <a:pt x="13180" y="6874"/>
                </a:cubicBezTo>
                <a:cubicBezTo>
                  <a:pt x="12067" y="6874"/>
                  <a:pt x="11165" y="7762"/>
                  <a:pt x="11165" y="8856"/>
                </a:cubicBezTo>
                <a:cubicBezTo>
                  <a:pt x="11165" y="9012"/>
                  <a:pt x="11183" y="9162"/>
                  <a:pt x="11217" y="9308"/>
                </a:cubicBezTo>
                <a:cubicBezTo>
                  <a:pt x="9543" y="9226"/>
                  <a:pt x="8059" y="8436"/>
                  <a:pt x="7065" y="7236"/>
                </a:cubicBezTo>
                <a:cubicBezTo>
                  <a:pt x="6892" y="7530"/>
                  <a:pt x="6793" y="7870"/>
                  <a:pt x="6793" y="8233"/>
                </a:cubicBezTo>
                <a:cubicBezTo>
                  <a:pt x="6793" y="8921"/>
                  <a:pt x="7148" y="9528"/>
                  <a:pt x="7689" y="9883"/>
                </a:cubicBezTo>
                <a:cubicBezTo>
                  <a:pt x="7359" y="9873"/>
                  <a:pt x="7048" y="9784"/>
                  <a:pt x="6777" y="9635"/>
                </a:cubicBezTo>
                <a:cubicBezTo>
                  <a:pt x="6776" y="9644"/>
                  <a:pt x="6776" y="9652"/>
                  <a:pt x="6776" y="9660"/>
                </a:cubicBezTo>
                <a:cubicBezTo>
                  <a:pt x="6776" y="10621"/>
                  <a:pt x="7471" y="11422"/>
                  <a:pt x="8392" y="11604"/>
                </a:cubicBezTo>
                <a:cubicBezTo>
                  <a:pt x="8223" y="11650"/>
                  <a:pt x="8045" y="11673"/>
                  <a:pt x="7861" y="11673"/>
                </a:cubicBezTo>
                <a:cubicBezTo>
                  <a:pt x="7732" y="11673"/>
                  <a:pt x="7606" y="11662"/>
                  <a:pt x="7483" y="11638"/>
                </a:cubicBezTo>
                <a:cubicBezTo>
                  <a:pt x="7739" y="12426"/>
                  <a:pt x="8483" y="12999"/>
                  <a:pt x="9364" y="13015"/>
                </a:cubicBezTo>
                <a:cubicBezTo>
                  <a:pt x="8674" y="13547"/>
                  <a:pt x="7806" y="13863"/>
                  <a:pt x="6862" y="13863"/>
                </a:cubicBezTo>
                <a:cubicBezTo>
                  <a:pt x="6699" y="13863"/>
                  <a:pt x="6539" y="13855"/>
                  <a:pt x="6382" y="13837"/>
                </a:cubicBezTo>
                <a:cubicBezTo>
                  <a:pt x="7274" y="14398"/>
                  <a:pt x="8332" y="14727"/>
                  <a:pt x="9470" y="14727"/>
                </a:cubicBezTo>
                <a:cubicBezTo>
                  <a:pt x="13174" y="14727"/>
                  <a:pt x="15200" y="11706"/>
                  <a:pt x="15200" y="9086"/>
                </a:cubicBezTo>
                <a:cubicBezTo>
                  <a:pt x="15200" y="9000"/>
                  <a:pt x="15199" y="8914"/>
                  <a:pt x="15195" y="8830"/>
                </a:cubicBezTo>
                <a:cubicBezTo>
                  <a:pt x="15588" y="8550"/>
                  <a:pt x="15930" y="8201"/>
                  <a:pt x="16200" y="7804"/>
                </a:cubicBezTo>
                <a:cubicBezTo>
                  <a:pt x="15839" y="7961"/>
                  <a:pt x="15451" y="8067"/>
                  <a:pt x="15044" y="8115"/>
                </a:cubicBezTo>
                <a:cubicBezTo>
                  <a:pt x="15459" y="7870"/>
                  <a:pt x="15778" y="7482"/>
                  <a:pt x="15929" y="70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0" name="Shape 3907"/>
          <p:cNvSpPr/>
          <p:nvPr/>
        </p:nvSpPr>
        <p:spPr>
          <a:xfrm>
            <a:off x="5635022"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1776" y="8468"/>
                </a:moveTo>
                <a:cubicBezTo>
                  <a:pt x="11776" y="8071"/>
                  <a:pt x="11817" y="7858"/>
                  <a:pt x="12428" y="7858"/>
                </a:cubicBezTo>
                <a:lnTo>
                  <a:pt x="13245" y="7858"/>
                </a:lnTo>
                <a:lnTo>
                  <a:pt x="13245" y="6381"/>
                </a:lnTo>
                <a:lnTo>
                  <a:pt x="11938" y="6381"/>
                </a:lnTo>
                <a:cubicBezTo>
                  <a:pt x="10369" y="6381"/>
                  <a:pt x="9815" y="7120"/>
                  <a:pt x="9815" y="8363"/>
                </a:cubicBezTo>
                <a:lnTo>
                  <a:pt x="9815" y="9322"/>
                </a:lnTo>
                <a:lnTo>
                  <a:pt x="8837" y="9322"/>
                </a:lnTo>
                <a:lnTo>
                  <a:pt x="8837" y="10800"/>
                </a:lnTo>
                <a:lnTo>
                  <a:pt x="9815" y="10800"/>
                </a:lnTo>
                <a:lnTo>
                  <a:pt x="9815" y="15219"/>
                </a:lnTo>
                <a:lnTo>
                  <a:pt x="11774" y="15219"/>
                </a:lnTo>
                <a:lnTo>
                  <a:pt x="11774" y="10800"/>
                </a:lnTo>
                <a:lnTo>
                  <a:pt x="13081" y="10800"/>
                </a:lnTo>
                <a:lnTo>
                  <a:pt x="13254" y="9322"/>
                </a:lnTo>
                <a:lnTo>
                  <a:pt x="11774" y="9322"/>
                </a:lnTo>
                <a:cubicBezTo>
                  <a:pt x="11774" y="9322"/>
                  <a:pt x="11776" y="8468"/>
                  <a:pt x="11776" y="8468"/>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1" name="Shape 3908"/>
          <p:cNvSpPr/>
          <p:nvPr/>
        </p:nvSpPr>
        <p:spPr>
          <a:xfrm>
            <a:off x="6034546"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324" y="12090"/>
                </a:moveTo>
                <a:cubicBezTo>
                  <a:pt x="14020" y="12090"/>
                  <a:pt x="14020" y="12429"/>
                  <a:pt x="14020" y="12429"/>
                </a:cubicBezTo>
                <a:lnTo>
                  <a:pt x="14020" y="12863"/>
                </a:lnTo>
                <a:lnTo>
                  <a:pt x="14629" y="12863"/>
                </a:lnTo>
                <a:lnTo>
                  <a:pt x="14629" y="12429"/>
                </a:lnTo>
                <a:cubicBezTo>
                  <a:pt x="14629" y="12429"/>
                  <a:pt x="14629" y="12090"/>
                  <a:pt x="14324" y="12090"/>
                </a:cubicBezTo>
                <a:moveTo>
                  <a:pt x="15287" y="12380"/>
                </a:moveTo>
                <a:lnTo>
                  <a:pt x="15287" y="13348"/>
                </a:lnTo>
                <a:lnTo>
                  <a:pt x="14020" y="13348"/>
                </a:lnTo>
                <a:lnTo>
                  <a:pt x="14020" y="14072"/>
                </a:lnTo>
                <a:cubicBezTo>
                  <a:pt x="14020" y="14072"/>
                  <a:pt x="14020" y="14411"/>
                  <a:pt x="14324" y="14411"/>
                </a:cubicBezTo>
                <a:cubicBezTo>
                  <a:pt x="14629" y="14411"/>
                  <a:pt x="14629" y="14072"/>
                  <a:pt x="14629" y="14072"/>
                </a:cubicBezTo>
                <a:lnTo>
                  <a:pt x="14629" y="13734"/>
                </a:lnTo>
                <a:lnTo>
                  <a:pt x="15287" y="13734"/>
                </a:lnTo>
                <a:lnTo>
                  <a:pt x="15287" y="14266"/>
                </a:lnTo>
                <a:cubicBezTo>
                  <a:pt x="15287" y="14266"/>
                  <a:pt x="15186" y="14943"/>
                  <a:pt x="14374" y="14943"/>
                </a:cubicBezTo>
                <a:cubicBezTo>
                  <a:pt x="13563" y="14943"/>
                  <a:pt x="13412" y="14266"/>
                  <a:pt x="13412" y="14266"/>
                </a:cubicBezTo>
                <a:lnTo>
                  <a:pt x="13412" y="12380"/>
                </a:lnTo>
                <a:cubicBezTo>
                  <a:pt x="13412" y="12380"/>
                  <a:pt x="13412" y="11558"/>
                  <a:pt x="14374" y="11558"/>
                </a:cubicBezTo>
                <a:cubicBezTo>
                  <a:pt x="15338" y="11558"/>
                  <a:pt x="15287" y="12380"/>
                  <a:pt x="15287" y="12380"/>
                </a:cubicBezTo>
                <a:moveTo>
                  <a:pt x="12905" y="14169"/>
                </a:moveTo>
                <a:cubicBezTo>
                  <a:pt x="12905" y="14169"/>
                  <a:pt x="12905" y="14943"/>
                  <a:pt x="12347" y="14943"/>
                </a:cubicBezTo>
                <a:cubicBezTo>
                  <a:pt x="12005" y="14943"/>
                  <a:pt x="11797" y="14762"/>
                  <a:pt x="11687" y="14622"/>
                </a:cubicBezTo>
                <a:lnTo>
                  <a:pt x="11687" y="14895"/>
                </a:lnTo>
                <a:lnTo>
                  <a:pt x="11028" y="14895"/>
                </a:lnTo>
                <a:lnTo>
                  <a:pt x="11028" y="10446"/>
                </a:lnTo>
                <a:lnTo>
                  <a:pt x="11687" y="10446"/>
                </a:lnTo>
                <a:lnTo>
                  <a:pt x="11687" y="11888"/>
                </a:lnTo>
                <a:cubicBezTo>
                  <a:pt x="11788" y="11782"/>
                  <a:pt x="12036" y="11558"/>
                  <a:pt x="12347" y="11558"/>
                </a:cubicBezTo>
                <a:cubicBezTo>
                  <a:pt x="12752" y="11558"/>
                  <a:pt x="12905" y="11897"/>
                  <a:pt x="12905" y="12332"/>
                </a:cubicBezTo>
                <a:cubicBezTo>
                  <a:pt x="12905" y="12332"/>
                  <a:pt x="12905" y="14169"/>
                  <a:pt x="12905" y="14169"/>
                </a:cubicBezTo>
                <a:close/>
                <a:moveTo>
                  <a:pt x="10521" y="14895"/>
                </a:moveTo>
                <a:lnTo>
                  <a:pt x="9913" y="14895"/>
                </a:lnTo>
                <a:lnTo>
                  <a:pt x="9913" y="14605"/>
                </a:lnTo>
                <a:cubicBezTo>
                  <a:pt x="9913" y="14605"/>
                  <a:pt x="9558" y="14943"/>
                  <a:pt x="9152" y="14943"/>
                </a:cubicBezTo>
                <a:cubicBezTo>
                  <a:pt x="8746" y="14943"/>
                  <a:pt x="8696" y="14556"/>
                  <a:pt x="8696" y="14556"/>
                </a:cubicBezTo>
                <a:lnTo>
                  <a:pt x="8696" y="11558"/>
                </a:lnTo>
                <a:lnTo>
                  <a:pt x="9304" y="11558"/>
                </a:lnTo>
                <a:lnTo>
                  <a:pt x="9304" y="14363"/>
                </a:lnTo>
                <a:cubicBezTo>
                  <a:pt x="9304" y="14363"/>
                  <a:pt x="9304" y="14508"/>
                  <a:pt x="9507" y="14508"/>
                </a:cubicBezTo>
                <a:cubicBezTo>
                  <a:pt x="9710" y="14508"/>
                  <a:pt x="9913" y="14266"/>
                  <a:pt x="9913" y="14266"/>
                </a:cubicBezTo>
                <a:lnTo>
                  <a:pt x="9913" y="11558"/>
                </a:lnTo>
                <a:lnTo>
                  <a:pt x="10521" y="11558"/>
                </a:lnTo>
                <a:cubicBezTo>
                  <a:pt x="10521" y="11558"/>
                  <a:pt x="10521" y="14895"/>
                  <a:pt x="10521" y="14895"/>
                </a:cubicBezTo>
                <a:close/>
                <a:moveTo>
                  <a:pt x="8595" y="11074"/>
                </a:moveTo>
                <a:lnTo>
                  <a:pt x="7833" y="11074"/>
                </a:lnTo>
                <a:lnTo>
                  <a:pt x="7833" y="14895"/>
                </a:lnTo>
                <a:lnTo>
                  <a:pt x="7124" y="14895"/>
                </a:lnTo>
                <a:lnTo>
                  <a:pt x="7124" y="11074"/>
                </a:lnTo>
                <a:lnTo>
                  <a:pt x="6364" y="11074"/>
                </a:lnTo>
                <a:lnTo>
                  <a:pt x="6364" y="10446"/>
                </a:lnTo>
                <a:lnTo>
                  <a:pt x="8595" y="10446"/>
                </a:lnTo>
                <a:cubicBezTo>
                  <a:pt x="8595" y="10446"/>
                  <a:pt x="8595" y="11074"/>
                  <a:pt x="8595" y="11074"/>
                </a:cubicBezTo>
                <a:close/>
                <a:moveTo>
                  <a:pt x="14527" y="9431"/>
                </a:moveTo>
                <a:cubicBezTo>
                  <a:pt x="14527" y="9431"/>
                  <a:pt x="12667" y="9334"/>
                  <a:pt x="10800" y="9334"/>
                </a:cubicBezTo>
                <a:cubicBezTo>
                  <a:pt x="8940" y="9334"/>
                  <a:pt x="7073" y="9431"/>
                  <a:pt x="7073" y="9431"/>
                </a:cubicBezTo>
                <a:cubicBezTo>
                  <a:pt x="6233" y="9431"/>
                  <a:pt x="5552" y="10080"/>
                  <a:pt x="5552" y="10881"/>
                </a:cubicBezTo>
                <a:cubicBezTo>
                  <a:pt x="5552" y="10881"/>
                  <a:pt x="5400" y="11822"/>
                  <a:pt x="5400" y="12767"/>
                </a:cubicBezTo>
                <a:cubicBezTo>
                  <a:pt x="5400" y="13708"/>
                  <a:pt x="5552" y="14652"/>
                  <a:pt x="5552" y="14652"/>
                </a:cubicBezTo>
                <a:cubicBezTo>
                  <a:pt x="5552" y="15454"/>
                  <a:pt x="6233" y="16104"/>
                  <a:pt x="7073" y="16104"/>
                </a:cubicBezTo>
                <a:cubicBezTo>
                  <a:pt x="7073" y="16104"/>
                  <a:pt x="8905" y="16200"/>
                  <a:pt x="10800" y="16200"/>
                </a:cubicBezTo>
                <a:cubicBezTo>
                  <a:pt x="12630" y="16200"/>
                  <a:pt x="14527" y="16104"/>
                  <a:pt x="14527" y="16104"/>
                </a:cubicBezTo>
                <a:cubicBezTo>
                  <a:pt x="15367" y="16104"/>
                  <a:pt x="16049" y="15454"/>
                  <a:pt x="16049" y="14652"/>
                </a:cubicBezTo>
                <a:cubicBezTo>
                  <a:pt x="16049" y="14652"/>
                  <a:pt x="16200" y="13700"/>
                  <a:pt x="16200" y="12767"/>
                </a:cubicBezTo>
                <a:cubicBezTo>
                  <a:pt x="16200" y="11814"/>
                  <a:pt x="16049" y="10881"/>
                  <a:pt x="16049" y="10881"/>
                </a:cubicBezTo>
                <a:cubicBezTo>
                  <a:pt x="16049" y="10080"/>
                  <a:pt x="15367" y="9431"/>
                  <a:pt x="14527" y="9431"/>
                </a:cubicBezTo>
                <a:moveTo>
                  <a:pt x="11991" y="12090"/>
                </a:moveTo>
                <a:cubicBezTo>
                  <a:pt x="11859" y="12090"/>
                  <a:pt x="11757" y="12167"/>
                  <a:pt x="11687" y="12243"/>
                </a:cubicBezTo>
                <a:lnTo>
                  <a:pt x="11687" y="14277"/>
                </a:lnTo>
                <a:cubicBezTo>
                  <a:pt x="11751" y="14345"/>
                  <a:pt x="11847" y="14411"/>
                  <a:pt x="11991" y="14411"/>
                </a:cubicBezTo>
                <a:cubicBezTo>
                  <a:pt x="12296" y="14411"/>
                  <a:pt x="12296" y="14072"/>
                  <a:pt x="12296" y="14072"/>
                </a:cubicBezTo>
                <a:lnTo>
                  <a:pt x="12296" y="12429"/>
                </a:lnTo>
                <a:cubicBezTo>
                  <a:pt x="12296" y="12429"/>
                  <a:pt x="12245" y="12090"/>
                  <a:pt x="11991" y="12090"/>
                </a:cubicBezTo>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986" y="8751"/>
                </a:moveTo>
                <a:lnTo>
                  <a:pt x="8696" y="8751"/>
                </a:lnTo>
                <a:lnTo>
                  <a:pt x="8696" y="7188"/>
                </a:lnTo>
                <a:lnTo>
                  <a:pt x="9507" y="4970"/>
                </a:lnTo>
                <a:lnTo>
                  <a:pt x="8848" y="4970"/>
                </a:lnTo>
                <a:lnTo>
                  <a:pt x="8341" y="6433"/>
                </a:lnTo>
                <a:lnTo>
                  <a:pt x="7833" y="4970"/>
                </a:lnTo>
                <a:lnTo>
                  <a:pt x="7124" y="4970"/>
                </a:lnTo>
                <a:lnTo>
                  <a:pt x="7986" y="7188"/>
                </a:lnTo>
                <a:cubicBezTo>
                  <a:pt x="7986" y="7188"/>
                  <a:pt x="7986" y="8751"/>
                  <a:pt x="7986" y="8751"/>
                </a:cubicBezTo>
                <a:close/>
                <a:moveTo>
                  <a:pt x="10166" y="6634"/>
                </a:moveTo>
                <a:cubicBezTo>
                  <a:pt x="10166" y="6467"/>
                  <a:pt x="10302" y="6332"/>
                  <a:pt x="10470" y="6332"/>
                </a:cubicBezTo>
                <a:cubicBezTo>
                  <a:pt x="10638" y="6332"/>
                  <a:pt x="10774" y="6467"/>
                  <a:pt x="10774" y="6634"/>
                </a:cubicBezTo>
                <a:lnTo>
                  <a:pt x="10774" y="8045"/>
                </a:lnTo>
                <a:cubicBezTo>
                  <a:pt x="10774" y="8212"/>
                  <a:pt x="10638" y="8348"/>
                  <a:pt x="10470" y="8348"/>
                </a:cubicBezTo>
                <a:cubicBezTo>
                  <a:pt x="10302" y="8348"/>
                  <a:pt x="10166" y="8212"/>
                  <a:pt x="10166" y="8045"/>
                </a:cubicBezTo>
                <a:cubicBezTo>
                  <a:pt x="10166" y="8045"/>
                  <a:pt x="10166" y="6634"/>
                  <a:pt x="10166" y="6634"/>
                </a:cubicBezTo>
                <a:close/>
                <a:moveTo>
                  <a:pt x="10369" y="8802"/>
                </a:moveTo>
                <a:lnTo>
                  <a:pt x="10572" y="8802"/>
                </a:lnTo>
                <a:cubicBezTo>
                  <a:pt x="11020" y="8802"/>
                  <a:pt x="11383" y="8440"/>
                  <a:pt x="11383" y="7995"/>
                </a:cubicBezTo>
                <a:lnTo>
                  <a:pt x="11383" y="6685"/>
                </a:lnTo>
                <a:cubicBezTo>
                  <a:pt x="11383" y="6239"/>
                  <a:pt x="11020" y="5877"/>
                  <a:pt x="10572" y="5877"/>
                </a:cubicBezTo>
                <a:lnTo>
                  <a:pt x="10369" y="5877"/>
                </a:lnTo>
                <a:cubicBezTo>
                  <a:pt x="9921" y="5877"/>
                  <a:pt x="9558" y="6239"/>
                  <a:pt x="9558" y="6685"/>
                </a:cubicBezTo>
                <a:lnTo>
                  <a:pt x="9558" y="7995"/>
                </a:lnTo>
                <a:cubicBezTo>
                  <a:pt x="9558" y="8440"/>
                  <a:pt x="9921" y="8802"/>
                  <a:pt x="10369" y="8802"/>
                </a:cubicBezTo>
                <a:moveTo>
                  <a:pt x="12397" y="8802"/>
                </a:moveTo>
                <a:cubicBezTo>
                  <a:pt x="12803" y="8802"/>
                  <a:pt x="13158" y="8449"/>
                  <a:pt x="13158" y="8449"/>
                </a:cubicBezTo>
                <a:lnTo>
                  <a:pt x="13158" y="8751"/>
                </a:lnTo>
                <a:lnTo>
                  <a:pt x="13767" y="8751"/>
                </a:lnTo>
                <a:lnTo>
                  <a:pt x="13767" y="5877"/>
                </a:lnTo>
                <a:lnTo>
                  <a:pt x="13158" y="5877"/>
                </a:lnTo>
                <a:lnTo>
                  <a:pt x="13158" y="8096"/>
                </a:lnTo>
                <a:cubicBezTo>
                  <a:pt x="13158" y="8096"/>
                  <a:pt x="12955" y="8348"/>
                  <a:pt x="12752" y="8348"/>
                </a:cubicBezTo>
                <a:cubicBezTo>
                  <a:pt x="12549" y="8348"/>
                  <a:pt x="12549" y="8197"/>
                  <a:pt x="12549" y="8197"/>
                </a:cubicBezTo>
                <a:lnTo>
                  <a:pt x="12549" y="5877"/>
                </a:lnTo>
                <a:lnTo>
                  <a:pt x="11941" y="5877"/>
                </a:lnTo>
                <a:lnTo>
                  <a:pt x="11941" y="8398"/>
                </a:lnTo>
                <a:cubicBezTo>
                  <a:pt x="11941" y="8398"/>
                  <a:pt x="11991" y="8802"/>
                  <a:pt x="12397" y="880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2" name="Shape 3909"/>
          <p:cNvSpPr/>
          <p:nvPr/>
        </p:nvSpPr>
        <p:spPr>
          <a:xfrm>
            <a:off x="6434071"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0672" y="6383"/>
                </a:moveTo>
                <a:cubicBezTo>
                  <a:pt x="10463" y="6409"/>
                  <a:pt x="10254" y="6435"/>
                  <a:pt x="10045" y="6460"/>
                </a:cubicBezTo>
                <a:cubicBezTo>
                  <a:pt x="9652" y="6558"/>
                  <a:pt x="9223" y="6650"/>
                  <a:pt x="8904" y="6836"/>
                </a:cubicBezTo>
                <a:cubicBezTo>
                  <a:pt x="8055" y="7334"/>
                  <a:pt x="7467" y="7913"/>
                  <a:pt x="7073" y="8856"/>
                </a:cubicBezTo>
                <a:cubicBezTo>
                  <a:pt x="7009" y="9009"/>
                  <a:pt x="7007" y="9157"/>
                  <a:pt x="6960" y="9326"/>
                </a:cubicBezTo>
                <a:cubicBezTo>
                  <a:pt x="6658" y="10425"/>
                  <a:pt x="7194" y="11563"/>
                  <a:pt x="7844" y="11956"/>
                </a:cubicBezTo>
                <a:cubicBezTo>
                  <a:pt x="7969" y="12032"/>
                  <a:pt x="8253" y="12166"/>
                  <a:pt x="8358" y="11988"/>
                </a:cubicBezTo>
                <a:cubicBezTo>
                  <a:pt x="8416" y="11889"/>
                  <a:pt x="8403" y="11758"/>
                  <a:pt x="8438" y="11644"/>
                </a:cubicBezTo>
                <a:cubicBezTo>
                  <a:pt x="8461" y="11568"/>
                  <a:pt x="8536" y="11424"/>
                  <a:pt x="8519" y="11330"/>
                </a:cubicBezTo>
                <a:cubicBezTo>
                  <a:pt x="8490" y="11170"/>
                  <a:pt x="8318" y="11068"/>
                  <a:pt x="8246" y="10939"/>
                </a:cubicBezTo>
                <a:cubicBezTo>
                  <a:pt x="8099" y="10676"/>
                  <a:pt x="8091" y="10444"/>
                  <a:pt x="8020" y="10093"/>
                </a:cubicBezTo>
                <a:cubicBezTo>
                  <a:pt x="8026" y="10046"/>
                  <a:pt x="8031" y="9999"/>
                  <a:pt x="8037" y="9952"/>
                </a:cubicBezTo>
                <a:cubicBezTo>
                  <a:pt x="8058" y="9559"/>
                  <a:pt x="8124" y="9276"/>
                  <a:pt x="8246" y="8997"/>
                </a:cubicBezTo>
                <a:cubicBezTo>
                  <a:pt x="8601" y="8177"/>
                  <a:pt x="9172" y="7720"/>
                  <a:pt x="10093" y="7447"/>
                </a:cubicBezTo>
                <a:cubicBezTo>
                  <a:pt x="10300" y="7386"/>
                  <a:pt x="10882" y="7288"/>
                  <a:pt x="11187" y="7353"/>
                </a:cubicBezTo>
                <a:cubicBezTo>
                  <a:pt x="11369" y="7385"/>
                  <a:pt x="11551" y="7415"/>
                  <a:pt x="11733" y="7447"/>
                </a:cubicBezTo>
                <a:cubicBezTo>
                  <a:pt x="12393" y="7655"/>
                  <a:pt x="12874" y="8039"/>
                  <a:pt x="13131" y="8637"/>
                </a:cubicBezTo>
                <a:cubicBezTo>
                  <a:pt x="13292" y="9010"/>
                  <a:pt x="13339" y="9724"/>
                  <a:pt x="13228" y="10203"/>
                </a:cubicBezTo>
                <a:cubicBezTo>
                  <a:pt x="13174" y="10429"/>
                  <a:pt x="13183" y="10624"/>
                  <a:pt x="13115" y="10829"/>
                </a:cubicBezTo>
                <a:cubicBezTo>
                  <a:pt x="12865" y="11589"/>
                  <a:pt x="12498" y="12293"/>
                  <a:pt x="11669" y="12488"/>
                </a:cubicBezTo>
                <a:cubicBezTo>
                  <a:pt x="11121" y="12618"/>
                  <a:pt x="10711" y="12284"/>
                  <a:pt x="10576" y="11941"/>
                </a:cubicBezTo>
                <a:cubicBezTo>
                  <a:pt x="10538" y="11846"/>
                  <a:pt x="10474" y="11676"/>
                  <a:pt x="10512" y="11518"/>
                </a:cubicBezTo>
                <a:cubicBezTo>
                  <a:pt x="10656" y="10902"/>
                  <a:pt x="10865" y="10349"/>
                  <a:pt x="11026" y="9733"/>
                </a:cubicBezTo>
                <a:cubicBezTo>
                  <a:pt x="11179" y="9146"/>
                  <a:pt x="10888" y="8684"/>
                  <a:pt x="10431" y="8575"/>
                </a:cubicBezTo>
                <a:cubicBezTo>
                  <a:pt x="9863" y="8439"/>
                  <a:pt x="9424" y="8966"/>
                  <a:pt x="9275" y="9310"/>
                </a:cubicBezTo>
                <a:cubicBezTo>
                  <a:pt x="9155" y="9584"/>
                  <a:pt x="9083" y="10089"/>
                  <a:pt x="9178" y="10454"/>
                </a:cubicBezTo>
                <a:cubicBezTo>
                  <a:pt x="9208" y="10569"/>
                  <a:pt x="9347" y="10879"/>
                  <a:pt x="9322" y="10986"/>
                </a:cubicBezTo>
                <a:cubicBezTo>
                  <a:pt x="9213" y="11462"/>
                  <a:pt x="9089" y="11974"/>
                  <a:pt x="8952" y="12441"/>
                </a:cubicBezTo>
                <a:cubicBezTo>
                  <a:pt x="8812" y="12929"/>
                  <a:pt x="8736" y="13427"/>
                  <a:pt x="8600" y="13898"/>
                </a:cubicBezTo>
                <a:cubicBezTo>
                  <a:pt x="8536" y="14115"/>
                  <a:pt x="8539" y="14346"/>
                  <a:pt x="8487" y="14571"/>
                </a:cubicBezTo>
                <a:lnTo>
                  <a:pt x="8487" y="14900"/>
                </a:lnTo>
                <a:cubicBezTo>
                  <a:pt x="8439" y="15109"/>
                  <a:pt x="8475" y="15478"/>
                  <a:pt x="8519" y="15683"/>
                </a:cubicBezTo>
                <a:cubicBezTo>
                  <a:pt x="8548" y="15815"/>
                  <a:pt x="8502" y="15978"/>
                  <a:pt x="8567" y="16074"/>
                </a:cubicBezTo>
                <a:cubicBezTo>
                  <a:pt x="8568" y="16144"/>
                  <a:pt x="8577" y="16160"/>
                  <a:pt x="8600" y="16200"/>
                </a:cubicBezTo>
                <a:cubicBezTo>
                  <a:pt x="8800" y="16194"/>
                  <a:pt x="9078" y="15665"/>
                  <a:pt x="9178" y="15511"/>
                </a:cubicBezTo>
                <a:cubicBezTo>
                  <a:pt x="9369" y="15216"/>
                  <a:pt x="9546" y="14901"/>
                  <a:pt x="9692" y="14556"/>
                </a:cubicBezTo>
                <a:cubicBezTo>
                  <a:pt x="9823" y="14245"/>
                  <a:pt x="9844" y="13901"/>
                  <a:pt x="9950" y="13569"/>
                </a:cubicBezTo>
                <a:cubicBezTo>
                  <a:pt x="10025" y="13329"/>
                  <a:pt x="10133" y="13049"/>
                  <a:pt x="10158" y="12787"/>
                </a:cubicBezTo>
                <a:lnTo>
                  <a:pt x="10174" y="12787"/>
                </a:lnTo>
                <a:cubicBezTo>
                  <a:pt x="10216" y="12930"/>
                  <a:pt x="10367" y="13035"/>
                  <a:pt x="10480" y="13116"/>
                </a:cubicBezTo>
                <a:cubicBezTo>
                  <a:pt x="10833" y="13367"/>
                  <a:pt x="11441" y="13601"/>
                  <a:pt x="12102" y="13444"/>
                </a:cubicBezTo>
                <a:cubicBezTo>
                  <a:pt x="12850" y="13267"/>
                  <a:pt x="13446" y="12916"/>
                  <a:pt x="13838" y="12394"/>
                </a:cubicBezTo>
                <a:cubicBezTo>
                  <a:pt x="14127" y="12011"/>
                  <a:pt x="14346" y="11567"/>
                  <a:pt x="14513" y="11064"/>
                </a:cubicBezTo>
                <a:cubicBezTo>
                  <a:pt x="14596" y="10817"/>
                  <a:pt x="14613" y="10543"/>
                  <a:pt x="14675" y="10281"/>
                </a:cubicBezTo>
                <a:cubicBezTo>
                  <a:pt x="14827" y="9624"/>
                  <a:pt x="14623" y="8833"/>
                  <a:pt x="14433" y="8402"/>
                </a:cubicBezTo>
                <a:cubicBezTo>
                  <a:pt x="13856" y="7098"/>
                  <a:pt x="12630" y="6355"/>
                  <a:pt x="10672" y="638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3" name="Shape 3910"/>
          <p:cNvSpPr/>
          <p:nvPr/>
        </p:nvSpPr>
        <p:spPr>
          <a:xfrm>
            <a:off x="6833595"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281" y="6871"/>
                </a:moveTo>
                <a:cubicBezTo>
                  <a:pt x="12915" y="6830"/>
                  <a:pt x="11990" y="7537"/>
                  <a:pt x="11505" y="8992"/>
                </a:cubicBezTo>
                <a:cubicBezTo>
                  <a:pt x="11754" y="8897"/>
                  <a:pt x="11998" y="8850"/>
                  <a:pt x="12232" y="8850"/>
                </a:cubicBezTo>
                <a:cubicBezTo>
                  <a:pt x="12732" y="8850"/>
                  <a:pt x="12952" y="9108"/>
                  <a:pt x="12893" y="9625"/>
                </a:cubicBezTo>
                <a:cubicBezTo>
                  <a:pt x="12863" y="9937"/>
                  <a:pt x="12643" y="10393"/>
                  <a:pt x="12232" y="10991"/>
                </a:cubicBezTo>
                <a:cubicBezTo>
                  <a:pt x="11821" y="11589"/>
                  <a:pt x="11512" y="11888"/>
                  <a:pt x="11307" y="11888"/>
                </a:cubicBezTo>
                <a:cubicBezTo>
                  <a:pt x="11043" y="11888"/>
                  <a:pt x="10800" y="11426"/>
                  <a:pt x="10580" y="10502"/>
                </a:cubicBezTo>
                <a:cubicBezTo>
                  <a:pt x="10506" y="10230"/>
                  <a:pt x="10374" y="9536"/>
                  <a:pt x="10183" y="8421"/>
                </a:cubicBezTo>
                <a:cubicBezTo>
                  <a:pt x="10007" y="7388"/>
                  <a:pt x="9537" y="6904"/>
                  <a:pt x="8773" y="6972"/>
                </a:cubicBezTo>
                <a:cubicBezTo>
                  <a:pt x="8450" y="7000"/>
                  <a:pt x="7966" y="7273"/>
                  <a:pt x="7320" y="7788"/>
                </a:cubicBezTo>
                <a:cubicBezTo>
                  <a:pt x="6849" y="8183"/>
                  <a:pt x="6372" y="8577"/>
                  <a:pt x="5887" y="8972"/>
                </a:cubicBezTo>
                <a:lnTo>
                  <a:pt x="6350" y="9523"/>
                </a:lnTo>
                <a:cubicBezTo>
                  <a:pt x="6790" y="9237"/>
                  <a:pt x="7047" y="9094"/>
                  <a:pt x="7121" y="9094"/>
                </a:cubicBezTo>
                <a:cubicBezTo>
                  <a:pt x="7459" y="9094"/>
                  <a:pt x="7774" y="9583"/>
                  <a:pt x="8068" y="10563"/>
                </a:cubicBezTo>
                <a:cubicBezTo>
                  <a:pt x="8333" y="11461"/>
                  <a:pt x="8597" y="12358"/>
                  <a:pt x="8861" y="13256"/>
                </a:cubicBezTo>
                <a:cubicBezTo>
                  <a:pt x="9258" y="14234"/>
                  <a:pt x="9743" y="14723"/>
                  <a:pt x="10316" y="14723"/>
                </a:cubicBezTo>
                <a:cubicBezTo>
                  <a:pt x="11241" y="14723"/>
                  <a:pt x="12371" y="13922"/>
                  <a:pt x="13709" y="12317"/>
                </a:cubicBezTo>
                <a:cubicBezTo>
                  <a:pt x="15001" y="10781"/>
                  <a:pt x="15669" y="9570"/>
                  <a:pt x="15713" y="8686"/>
                </a:cubicBezTo>
                <a:cubicBezTo>
                  <a:pt x="15772" y="7504"/>
                  <a:pt x="15295" y="6899"/>
                  <a:pt x="14281" y="6871"/>
                </a:cubicBezTo>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4" name="Shape 3911"/>
          <p:cNvSpPr/>
          <p:nvPr/>
        </p:nvSpPr>
        <p:spPr>
          <a:xfrm>
            <a:off x="7233120"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724" y="7360"/>
                </a:moveTo>
                <a:lnTo>
                  <a:pt x="13742" y="7360"/>
                </a:lnTo>
                <a:lnTo>
                  <a:pt x="13742" y="8833"/>
                </a:lnTo>
                <a:lnTo>
                  <a:pt x="12265" y="8833"/>
                </a:lnTo>
                <a:lnTo>
                  <a:pt x="12265" y="9815"/>
                </a:lnTo>
                <a:lnTo>
                  <a:pt x="13742" y="9815"/>
                </a:lnTo>
                <a:lnTo>
                  <a:pt x="13742" y="11283"/>
                </a:lnTo>
                <a:lnTo>
                  <a:pt x="14724" y="11283"/>
                </a:lnTo>
                <a:lnTo>
                  <a:pt x="14724" y="9815"/>
                </a:lnTo>
                <a:lnTo>
                  <a:pt x="16204" y="9815"/>
                </a:lnTo>
                <a:lnTo>
                  <a:pt x="16204" y="8833"/>
                </a:lnTo>
                <a:lnTo>
                  <a:pt x="14724" y="8833"/>
                </a:lnTo>
                <a:cubicBezTo>
                  <a:pt x="14724" y="8833"/>
                  <a:pt x="14724" y="7360"/>
                  <a:pt x="14724" y="7360"/>
                </a:cubicBezTo>
                <a:close/>
                <a:moveTo>
                  <a:pt x="9321" y="13946"/>
                </a:moveTo>
                <a:cubicBezTo>
                  <a:pt x="8620" y="13946"/>
                  <a:pt x="8070" y="13495"/>
                  <a:pt x="8070" y="12920"/>
                </a:cubicBezTo>
                <a:cubicBezTo>
                  <a:pt x="8070" y="12392"/>
                  <a:pt x="8713" y="11929"/>
                  <a:pt x="9446" y="11929"/>
                </a:cubicBezTo>
                <a:lnTo>
                  <a:pt x="9446" y="11723"/>
                </a:lnTo>
                <a:lnTo>
                  <a:pt x="9465" y="11929"/>
                </a:lnTo>
                <a:cubicBezTo>
                  <a:pt x="9623" y="11930"/>
                  <a:pt x="9777" y="11954"/>
                  <a:pt x="9922" y="12000"/>
                </a:cubicBezTo>
                <a:lnTo>
                  <a:pt x="10067" y="12105"/>
                </a:lnTo>
                <a:cubicBezTo>
                  <a:pt x="10439" y="12371"/>
                  <a:pt x="10637" y="12521"/>
                  <a:pt x="10695" y="12764"/>
                </a:cubicBezTo>
                <a:cubicBezTo>
                  <a:pt x="10710" y="12827"/>
                  <a:pt x="10717" y="12891"/>
                  <a:pt x="10717" y="12954"/>
                </a:cubicBezTo>
                <a:cubicBezTo>
                  <a:pt x="10717" y="13612"/>
                  <a:pt x="10247" y="13946"/>
                  <a:pt x="9321" y="13946"/>
                </a:cubicBezTo>
                <a:moveTo>
                  <a:pt x="8542" y="8739"/>
                </a:moveTo>
                <a:cubicBezTo>
                  <a:pt x="8494" y="8363"/>
                  <a:pt x="8574" y="8014"/>
                  <a:pt x="8754" y="7807"/>
                </a:cubicBezTo>
                <a:cubicBezTo>
                  <a:pt x="8864" y="7680"/>
                  <a:pt x="9006" y="7613"/>
                  <a:pt x="9163" y="7613"/>
                </a:cubicBezTo>
                <a:lnTo>
                  <a:pt x="9163" y="7409"/>
                </a:lnTo>
                <a:lnTo>
                  <a:pt x="9164" y="7409"/>
                </a:lnTo>
                <a:lnTo>
                  <a:pt x="9182" y="7613"/>
                </a:lnTo>
                <a:cubicBezTo>
                  <a:pt x="9653" y="7628"/>
                  <a:pt x="10105" y="8185"/>
                  <a:pt x="10189" y="8856"/>
                </a:cubicBezTo>
                <a:cubicBezTo>
                  <a:pt x="10237" y="9239"/>
                  <a:pt x="10154" y="9596"/>
                  <a:pt x="9969" y="9810"/>
                </a:cubicBezTo>
                <a:cubicBezTo>
                  <a:pt x="9860" y="9935"/>
                  <a:pt x="9721" y="10002"/>
                  <a:pt x="9550" y="10001"/>
                </a:cubicBezTo>
                <a:lnTo>
                  <a:pt x="9549" y="10001"/>
                </a:lnTo>
                <a:cubicBezTo>
                  <a:pt x="9087" y="9988"/>
                  <a:pt x="8625" y="9409"/>
                  <a:pt x="8542" y="8739"/>
                </a:cubicBezTo>
                <a:moveTo>
                  <a:pt x="10838" y="11196"/>
                </a:moveTo>
                <a:cubicBezTo>
                  <a:pt x="10586" y="11009"/>
                  <a:pt x="10351" y="10732"/>
                  <a:pt x="10342" y="10647"/>
                </a:cubicBezTo>
                <a:cubicBezTo>
                  <a:pt x="10342" y="10499"/>
                  <a:pt x="10342" y="10432"/>
                  <a:pt x="10689" y="10148"/>
                </a:cubicBezTo>
                <a:cubicBezTo>
                  <a:pt x="11138" y="9780"/>
                  <a:pt x="11386" y="9296"/>
                  <a:pt x="11386" y="8784"/>
                </a:cubicBezTo>
                <a:cubicBezTo>
                  <a:pt x="11386" y="8343"/>
                  <a:pt x="11262" y="7948"/>
                  <a:pt x="11049" y="7660"/>
                </a:cubicBezTo>
                <a:lnTo>
                  <a:pt x="11238" y="7660"/>
                </a:lnTo>
                <a:lnTo>
                  <a:pt x="12276" y="6874"/>
                </a:lnTo>
                <a:lnTo>
                  <a:pt x="9463" y="6874"/>
                </a:lnTo>
                <a:cubicBezTo>
                  <a:pt x="8334" y="6874"/>
                  <a:pt x="7345" y="7760"/>
                  <a:pt x="7345" y="8769"/>
                </a:cubicBezTo>
                <a:cubicBezTo>
                  <a:pt x="7345" y="9812"/>
                  <a:pt x="8109" y="10605"/>
                  <a:pt x="9136" y="10649"/>
                </a:cubicBezTo>
                <a:cubicBezTo>
                  <a:pt x="9121" y="10722"/>
                  <a:pt x="9113" y="10795"/>
                  <a:pt x="9113" y="10867"/>
                </a:cubicBezTo>
                <a:cubicBezTo>
                  <a:pt x="9113" y="11019"/>
                  <a:pt x="9147" y="11162"/>
                  <a:pt x="9216" y="11300"/>
                </a:cubicBezTo>
                <a:cubicBezTo>
                  <a:pt x="7942" y="11309"/>
                  <a:pt x="6869" y="12161"/>
                  <a:pt x="6869" y="13167"/>
                </a:cubicBezTo>
                <a:cubicBezTo>
                  <a:pt x="6869" y="14071"/>
                  <a:pt x="7902" y="14727"/>
                  <a:pt x="9325" y="14727"/>
                </a:cubicBezTo>
                <a:cubicBezTo>
                  <a:pt x="10861" y="14727"/>
                  <a:pt x="11690" y="13766"/>
                  <a:pt x="11690" y="12860"/>
                </a:cubicBezTo>
                <a:cubicBezTo>
                  <a:pt x="11690" y="12108"/>
                  <a:pt x="11459" y="11656"/>
                  <a:pt x="10838" y="1119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5" name="Shape 3912"/>
          <p:cNvSpPr/>
          <p:nvPr/>
        </p:nvSpPr>
        <p:spPr>
          <a:xfrm>
            <a:off x="7632645"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3430" y="9321"/>
                </a:moveTo>
                <a:cubicBezTo>
                  <a:pt x="11975" y="9321"/>
                  <a:pt x="11780" y="10196"/>
                  <a:pt x="11780" y="10196"/>
                </a:cubicBezTo>
                <a:lnTo>
                  <a:pt x="11782" y="9327"/>
                </a:lnTo>
                <a:lnTo>
                  <a:pt x="9818" y="9327"/>
                </a:lnTo>
                <a:lnTo>
                  <a:pt x="9818" y="14727"/>
                </a:lnTo>
                <a:lnTo>
                  <a:pt x="11782" y="14727"/>
                </a:lnTo>
                <a:lnTo>
                  <a:pt x="11782" y="11782"/>
                </a:lnTo>
                <a:cubicBezTo>
                  <a:pt x="11782" y="11782"/>
                  <a:pt x="11782" y="10793"/>
                  <a:pt x="12616" y="10793"/>
                </a:cubicBezTo>
                <a:cubicBezTo>
                  <a:pt x="13086" y="10793"/>
                  <a:pt x="13255" y="11232"/>
                  <a:pt x="13255" y="11782"/>
                </a:cubicBezTo>
                <a:lnTo>
                  <a:pt x="13255" y="14727"/>
                </a:lnTo>
                <a:lnTo>
                  <a:pt x="15218" y="14727"/>
                </a:lnTo>
                <a:lnTo>
                  <a:pt x="15218" y="11782"/>
                </a:lnTo>
                <a:cubicBezTo>
                  <a:pt x="15218" y="10245"/>
                  <a:pt x="14550" y="9321"/>
                  <a:pt x="13430" y="9321"/>
                </a:cubicBezTo>
                <a:moveTo>
                  <a:pt x="6873" y="14727"/>
                </a:moveTo>
                <a:lnTo>
                  <a:pt x="8829" y="14727"/>
                </a:lnTo>
                <a:lnTo>
                  <a:pt x="8829" y="9321"/>
                </a:lnTo>
                <a:lnTo>
                  <a:pt x="6873" y="9321"/>
                </a:lnTo>
                <a:cubicBezTo>
                  <a:pt x="6873" y="9321"/>
                  <a:pt x="6873" y="14727"/>
                  <a:pt x="6873" y="14727"/>
                </a:cubicBezTo>
                <a:close/>
                <a:moveTo>
                  <a:pt x="20618" y="19636"/>
                </a:moveTo>
                <a:cubicBezTo>
                  <a:pt x="20618" y="20179"/>
                  <a:pt x="20179" y="20618"/>
                  <a:pt x="19636" y="20618"/>
                </a:cubicBezTo>
                <a:lnTo>
                  <a:pt x="1964" y="20618"/>
                </a:lnTo>
                <a:cubicBezTo>
                  <a:pt x="1421" y="20618"/>
                  <a:pt x="982" y="20179"/>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7851" y="6873"/>
                </a:moveTo>
                <a:cubicBezTo>
                  <a:pt x="7311" y="6873"/>
                  <a:pt x="6873" y="7313"/>
                  <a:pt x="6873" y="7856"/>
                </a:cubicBezTo>
                <a:cubicBezTo>
                  <a:pt x="6873" y="8399"/>
                  <a:pt x="7311" y="8839"/>
                  <a:pt x="7851" y="8839"/>
                </a:cubicBezTo>
                <a:cubicBezTo>
                  <a:pt x="8391" y="8839"/>
                  <a:pt x="8829" y="8399"/>
                  <a:pt x="8829" y="7856"/>
                </a:cubicBezTo>
                <a:cubicBezTo>
                  <a:pt x="8829" y="7313"/>
                  <a:pt x="8391" y="6873"/>
                  <a:pt x="7851" y="6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6" name="Shape 3913"/>
          <p:cNvSpPr/>
          <p:nvPr/>
        </p:nvSpPr>
        <p:spPr>
          <a:xfrm>
            <a:off x="8032170"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1592" y="13291"/>
                </a:moveTo>
                <a:cubicBezTo>
                  <a:pt x="11452" y="13213"/>
                  <a:pt x="11342" y="13108"/>
                  <a:pt x="11291" y="12978"/>
                </a:cubicBezTo>
                <a:cubicBezTo>
                  <a:pt x="11284" y="12956"/>
                  <a:pt x="11290" y="10299"/>
                  <a:pt x="11290" y="10299"/>
                </a:cubicBezTo>
                <a:lnTo>
                  <a:pt x="13256" y="10299"/>
                </a:lnTo>
                <a:lnTo>
                  <a:pt x="13256" y="8836"/>
                </a:lnTo>
                <a:lnTo>
                  <a:pt x="11292" y="8836"/>
                </a:lnTo>
                <a:lnTo>
                  <a:pt x="11292" y="6873"/>
                </a:lnTo>
                <a:lnTo>
                  <a:pt x="10042" y="6879"/>
                </a:lnTo>
                <a:cubicBezTo>
                  <a:pt x="9988" y="7284"/>
                  <a:pt x="9891" y="7618"/>
                  <a:pt x="9750" y="7879"/>
                </a:cubicBezTo>
                <a:cubicBezTo>
                  <a:pt x="9608" y="8142"/>
                  <a:pt x="9420" y="8367"/>
                  <a:pt x="9187" y="8554"/>
                </a:cubicBezTo>
                <a:cubicBezTo>
                  <a:pt x="8953" y="8740"/>
                  <a:pt x="8672" y="8883"/>
                  <a:pt x="8344" y="8984"/>
                </a:cubicBezTo>
                <a:lnTo>
                  <a:pt x="8345" y="10309"/>
                </a:lnTo>
                <a:lnTo>
                  <a:pt x="9328" y="10299"/>
                </a:lnTo>
                <a:lnTo>
                  <a:pt x="9328" y="12846"/>
                </a:lnTo>
                <a:cubicBezTo>
                  <a:pt x="9328" y="13204"/>
                  <a:pt x="9368" y="13478"/>
                  <a:pt x="9448" y="13667"/>
                </a:cubicBezTo>
                <a:cubicBezTo>
                  <a:pt x="9528" y="13856"/>
                  <a:pt x="9671" y="14034"/>
                  <a:pt x="9879" y="14202"/>
                </a:cubicBezTo>
                <a:cubicBezTo>
                  <a:pt x="10086" y="14370"/>
                  <a:pt x="10336" y="14498"/>
                  <a:pt x="10629" y="14589"/>
                </a:cubicBezTo>
                <a:cubicBezTo>
                  <a:pt x="10922" y="14679"/>
                  <a:pt x="11238" y="14727"/>
                  <a:pt x="11619" y="14727"/>
                </a:cubicBezTo>
                <a:cubicBezTo>
                  <a:pt x="11955" y="14727"/>
                  <a:pt x="12228" y="14693"/>
                  <a:pt x="12517" y="14629"/>
                </a:cubicBezTo>
                <a:cubicBezTo>
                  <a:pt x="12806" y="14565"/>
                  <a:pt x="13221" y="14455"/>
                  <a:pt x="13578" y="14297"/>
                </a:cubicBezTo>
                <a:lnTo>
                  <a:pt x="13583" y="13092"/>
                </a:lnTo>
                <a:cubicBezTo>
                  <a:pt x="13165" y="13349"/>
                  <a:pt x="12648" y="13447"/>
                  <a:pt x="12225" y="13447"/>
                </a:cubicBezTo>
                <a:cubicBezTo>
                  <a:pt x="11987" y="13447"/>
                  <a:pt x="11776" y="13395"/>
                  <a:pt x="11592" y="132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7" name="Shape 3914"/>
          <p:cNvSpPr/>
          <p:nvPr/>
        </p:nvSpPr>
        <p:spPr>
          <a:xfrm>
            <a:off x="8431695" y="302937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9"/>
                  <a:pt x="20178"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291" y="6987"/>
                </a:moveTo>
                <a:cubicBezTo>
                  <a:pt x="14241" y="6976"/>
                  <a:pt x="14187" y="6971"/>
                  <a:pt x="14134" y="6971"/>
                </a:cubicBezTo>
                <a:cubicBezTo>
                  <a:pt x="13808" y="6971"/>
                  <a:pt x="13598" y="7166"/>
                  <a:pt x="13572" y="7494"/>
                </a:cubicBezTo>
                <a:cubicBezTo>
                  <a:pt x="13242" y="11704"/>
                  <a:pt x="13044" y="12909"/>
                  <a:pt x="13042" y="12922"/>
                </a:cubicBezTo>
                <a:lnTo>
                  <a:pt x="13046" y="13021"/>
                </a:lnTo>
                <a:lnTo>
                  <a:pt x="13142" y="13032"/>
                </a:lnTo>
                <a:lnTo>
                  <a:pt x="13172" y="13031"/>
                </a:lnTo>
                <a:cubicBezTo>
                  <a:pt x="13281" y="13031"/>
                  <a:pt x="13386" y="13050"/>
                  <a:pt x="13473" y="13085"/>
                </a:cubicBezTo>
                <a:lnTo>
                  <a:pt x="13579" y="13126"/>
                </a:lnTo>
                <a:lnTo>
                  <a:pt x="13598" y="13012"/>
                </a:lnTo>
                <a:cubicBezTo>
                  <a:pt x="13837" y="11522"/>
                  <a:pt x="14296" y="9526"/>
                  <a:pt x="14542" y="8453"/>
                </a:cubicBezTo>
                <a:cubicBezTo>
                  <a:pt x="14618" y="8121"/>
                  <a:pt x="14675" y="7877"/>
                  <a:pt x="14698" y="7763"/>
                </a:cubicBezTo>
                <a:cubicBezTo>
                  <a:pt x="14745" y="7530"/>
                  <a:pt x="14724" y="7343"/>
                  <a:pt x="14636" y="7206"/>
                </a:cubicBezTo>
                <a:cubicBezTo>
                  <a:pt x="14563" y="7092"/>
                  <a:pt x="14447" y="7018"/>
                  <a:pt x="14291" y="6987"/>
                </a:cubicBezTo>
                <a:moveTo>
                  <a:pt x="13280" y="13606"/>
                </a:moveTo>
                <a:cubicBezTo>
                  <a:pt x="12921" y="13525"/>
                  <a:pt x="12660" y="13682"/>
                  <a:pt x="12569" y="14030"/>
                </a:cubicBezTo>
                <a:cubicBezTo>
                  <a:pt x="12529" y="14187"/>
                  <a:pt x="12549" y="14335"/>
                  <a:pt x="12630" y="14459"/>
                </a:cubicBezTo>
                <a:cubicBezTo>
                  <a:pt x="12706" y="14575"/>
                  <a:pt x="12831" y="14660"/>
                  <a:pt x="12982" y="14701"/>
                </a:cubicBezTo>
                <a:cubicBezTo>
                  <a:pt x="13045" y="14719"/>
                  <a:pt x="13109" y="14728"/>
                  <a:pt x="13172" y="14728"/>
                </a:cubicBezTo>
                <a:cubicBezTo>
                  <a:pt x="13438" y="14728"/>
                  <a:pt x="13639" y="14579"/>
                  <a:pt x="13698" y="14338"/>
                </a:cubicBezTo>
                <a:cubicBezTo>
                  <a:pt x="13741" y="14156"/>
                  <a:pt x="13722" y="13990"/>
                  <a:pt x="13642" y="13858"/>
                </a:cubicBezTo>
                <a:cubicBezTo>
                  <a:pt x="13567" y="13733"/>
                  <a:pt x="13439" y="13643"/>
                  <a:pt x="13280" y="13606"/>
                </a:cubicBezTo>
                <a:moveTo>
                  <a:pt x="13014" y="7028"/>
                </a:moveTo>
                <a:lnTo>
                  <a:pt x="13098" y="6884"/>
                </a:lnTo>
                <a:lnTo>
                  <a:pt x="12931" y="6884"/>
                </a:lnTo>
                <a:lnTo>
                  <a:pt x="12906" y="6887"/>
                </a:lnTo>
                <a:cubicBezTo>
                  <a:pt x="12646" y="6961"/>
                  <a:pt x="12244" y="6961"/>
                  <a:pt x="11983" y="6887"/>
                </a:cubicBezTo>
                <a:lnTo>
                  <a:pt x="11901" y="6884"/>
                </a:lnTo>
                <a:lnTo>
                  <a:pt x="9988" y="10157"/>
                </a:lnTo>
                <a:lnTo>
                  <a:pt x="8067" y="6873"/>
                </a:lnTo>
                <a:lnTo>
                  <a:pt x="8000" y="6891"/>
                </a:lnTo>
                <a:cubicBezTo>
                  <a:pt x="7739" y="6962"/>
                  <a:pt x="7347" y="6961"/>
                  <a:pt x="7088" y="6887"/>
                </a:cubicBezTo>
                <a:lnTo>
                  <a:pt x="6878" y="6884"/>
                </a:lnTo>
                <a:lnTo>
                  <a:pt x="9482" y="11392"/>
                </a:lnTo>
                <a:lnTo>
                  <a:pt x="9404" y="14626"/>
                </a:lnTo>
                <a:lnTo>
                  <a:pt x="9407" y="14722"/>
                </a:lnTo>
                <a:lnTo>
                  <a:pt x="9502" y="14722"/>
                </a:lnTo>
                <a:lnTo>
                  <a:pt x="9526" y="14719"/>
                </a:lnTo>
                <a:cubicBezTo>
                  <a:pt x="9786" y="14646"/>
                  <a:pt x="10190" y="14646"/>
                  <a:pt x="10449" y="14719"/>
                </a:cubicBezTo>
                <a:lnTo>
                  <a:pt x="10573" y="14722"/>
                </a:lnTo>
                <a:lnTo>
                  <a:pt x="10512" y="11391"/>
                </a:lnTo>
                <a:cubicBezTo>
                  <a:pt x="10600" y="11229"/>
                  <a:pt x="11150" y="10205"/>
                  <a:pt x="11738" y="9181"/>
                </a:cubicBezTo>
                <a:cubicBezTo>
                  <a:pt x="12342" y="8126"/>
                  <a:pt x="13008" y="7040"/>
                  <a:pt x="13014" y="702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8" name="Shape 3915"/>
          <p:cNvSpPr/>
          <p:nvPr/>
        </p:nvSpPr>
        <p:spPr>
          <a:xfrm>
            <a:off x="4835972" y="342889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3062" y="5890"/>
                </a:moveTo>
                <a:lnTo>
                  <a:pt x="10786" y="7777"/>
                </a:lnTo>
                <a:lnTo>
                  <a:pt x="13925" y="9725"/>
                </a:lnTo>
                <a:lnTo>
                  <a:pt x="16200" y="7926"/>
                </a:lnTo>
                <a:cubicBezTo>
                  <a:pt x="16200" y="7926"/>
                  <a:pt x="13062" y="5890"/>
                  <a:pt x="13062" y="5890"/>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5400" y="8027"/>
                </a:moveTo>
                <a:lnTo>
                  <a:pt x="7647" y="9763"/>
                </a:lnTo>
                <a:lnTo>
                  <a:pt x="10786" y="7777"/>
                </a:lnTo>
                <a:lnTo>
                  <a:pt x="8630" y="5892"/>
                </a:lnTo>
                <a:cubicBezTo>
                  <a:pt x="8630" y="5892"/>
                  <a:pt x="5400" y="8027"/>
                  <a:pt x="5400" y="8027"/>
                </a:cubicBezTo>
                <a:close/>
                <a:moveTo>
                  <a:pt x="13925" y="9726"/>
                </a:moveTo>
                <a:lnTo>
                  <a:pt x="13925" y="9725"/>
                </a:lnTo>
                <a:lnTo>
                  <a:pt x="13925" y="9725"/>
                </a:lnTo>
                <a:lnTo>
                  <a:pt x="13924" y="9725"/>
                </a:lnTo>
                <a:cubicBezTo>
                  <a:pt x="13924" y="9725"/>
                  <a:pt x="13925" y="9726"/>
                  <a:pt x="13925" y="9726"/>
                </a:cubicBezTo>
                <a:close/>
                <a:moveTo>
                  <a:pt x="12965" y="14699"/>
                </a:moveTo>
                <a:lnTo>
                  <a:pt x="12958" y="14707"/>
                </a:lnTo>
                <a:lnTo>
                  <a:pt x="10801" y="13101"/>
                </a:lnTo>
                <a:lnTo>
                  <a:pt x="8731" y="14685"/>
                </a:lnTo>
                <a:lnTo>
                  <a:pt x="8712" y="14715"/>
                </a:lnTo>
                <a:lnTo>
                  <a:pt x="7571" y="14025"/>
                </a:lnTo>
                <a:lnTo>
                  <a:pt x="7571" y="14628"/>
                </a:lnTo>
                <a:lnTo>
                  <a:pt x="10799" y="16692"/>
                </a:lnTo>
                <a:lnTo>
                  <a:pt x="14000" y="14628"/>
                </a:lnTo>
                <a:lnTo>
                  <a:pt x="14000" y="14067"/>
                </a:lnTo>
                <a:lnTo>
                  <a:pt x="12965" y="14699"/>
                </a:lnTo>
                <a:cubicBezTo>
                  <a:pt x="12965" y="14699"/>
                  <a:pt x="12965" y="14699"/>
                  <a:pt x="12965" y="14699"/>
                </a:cubicBezTo>
                <a:close/>
                <a:moveTo>
                  <a:pt x="7642" y="9766"/>
                </a:moveTo>
                <a:lnTo>
                  <a:pt x="5404" y="11577"/>
                </a:lnTo>
                <a:lnTo>
                  <a:pt x="7350" y="12746"/>
                </a:lnTo>
                <a:lnTo>
                  <a:pt x="7351" y="12745"/>
                </a:lnTo>
                <a:lnTo>
                  <a:pt x="7741" y="12982"/>
                </a:lnTo>
                <a:lnTo>
                  <a:pt x="8631" y="13516"/>
                </a:lnTo>
                <a:lnTo>
                  <a:pt x="10060" y="12431"/>
                </a:lnTo>
                <a:lnTo>
                  <a:pt x="10780" y="11880"/>
                </a:lnTo>
                <a:lnTo>
                  <a:pt x="10783" y="11882"/>
                </a:lnTo>
                <a:lnTo>
                  <a:pt x="10786" y="11880"/>
                </a:lnTo>
                <a:lnTo>
                  <a:pt x="10798" y="11888"/>
                </a:lnTo>
                <a:lnTo>
                  <a:pt x="10804" y="11880"/>
                </a:lnTo>
                <a:lnTo>
                  <a:pt x="12515" y="13153"/>
                </a:lnTo>
                <a:lnTo>
                  <a:pt x="13007" y="13515"/>
                </a:lnTo>
                <a:lnTo>
                  <a:pt x="16199" y="11575"/>
                </a:lnTo>
                <a:lnTo>
                  <a:pt x="13925" y="9726"/>
                </a:lnTo>
                <a:lnTo>
                  <a:pt x="10788" y="11715"/>
                </a:lnTo>
                <a:cubicBezTo>
                  <a:pt x="10788" y="11715"/>
                  <a:pt x="7642" y="9766"/>
                  <a:pt x="7642" y="976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19" name="Shape 3916"/>
          <p:cNvSpPr/>
          <p:nvPr/>
        </p:nvSpPr>
        <p:spPr>
          <a:xfrm>
            <a:off x="5235497" y="342889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727" y="13745"/>
                </a:moveTo>
                <a:cubicBezTo>
                  <a:pt x="14727" y="14288"/>
                  <a:pt x="14287" y="14727"/>
                  <a:pt x="13745" y="14727"/>
                </a:cubicBezTo>
                <a:lnTo>
                  <a:pt x="7855" y="14727"/>
                </a:lnTo>
                <a:cubicBezTo>
                  <a:pt x="7313" y="14727"/>
                  <a:pt x="6873" y="14288"/>
                  <a:pt x="6873" y="13745"/>
                </a:cubicBezTo>
                <a:lnTo>
                  <a:pt x="6873" y="10309"/>
                </a:lnTo>
                <a:lnTo>
                  <a:pt x="7904" y="10309"/>
                </a:lnTo>
                <a:cubicBezTo>
                  <a:pt x="7877" y="10470"/>
                  <a:pt x="7855" y="10632"/>
                  <a:pt x="7855" y="10800"/>
                </a:cubicBezTo>
                <a:cubicBezTo>
                  <a:pt x="7855" y="12427"/>
                  <a:pt x="9173" y="13745"/>
                  <a:pt x="10800" y="13745"/>
                </a:cubicBezTo>
                <a:cubicBezTo>
                  <a:pt x="12427" y="13745"/>
                  <a:pt x="13745" y="12427"/>
                  <a:pt x="13745" y="10800"/>
                </a:cubicBezTo>
                <a:cubicBezTo>
                  <a:pt x="13745" y="10632"/>
                  <a:pt x="13723" y="10470"/>
                  <a:pt x="13696" y="10309"/>
                </a:cubicBezTo>
                <a:lnTo>
                  <a:pt x="14727" y="10309"/>
                </a:lnTo>
                <a:cubicBezTo>
                  <a:pt x="14727" y="10309"/>
                  <a:pt x="14727" y="13745"/>
                  <a:pt x="14727" y="13745"/>
                </a:cubicBezTo>
                <a:close/>
                <a:moveTo>
                  <a:pt x="10800" y="8836"/>
                </a:moveTo>
                <a:cubicBezTo>
                  <a:pt x="11884" y="8836"/>
                  <a:pt x="12764" y="9716"/>
                  <a:pt x="12764" y="10800"/>
                </a:cubicBezTo>
                <a:cubicBezTo>
                  <a:pt x="12764" y="11884"/>
                  <a:pt x="11884" y="12764"/>
                  <a:pt x="10800" y="12764"/>
                </a:cubicBezTo>
                <a:cubicBezTo>
                  <a:pt x="9716" y="12764"/>
                  <a:pt x="8836" y="11884"/>
                  <a:pt x="8836" y="10800"/>
                </a:cubicBezTo>
                <a:cubicBezTo>
                  <a:pt x="8836" y="9716"/>
                  <a:pt x="9716" y="8836"/>
                  <a:pt x="10800" y="8836"/>
                </a:cubicBezTo>
                <a:moveTo>
                  <a:pt x="12764" y="7364"/>
                </a:moveTo>
                <a:lnTo>
                  <a:pt x="14236" y="7364"/>
                </a:lnTo>
                <a:lnTo>
                  <a:pt x="14236" y="8836"/>
                </a:lnTo>
                <a:lnTo>
                  <a:pt x="12764" y="8836"/>
                </a:lnTo>
                <a:cubicBezTo>
                  <a:pt x="12764" y="8836"/>
                  <a:pt x="12764" y="7364"/>
                  <a:pt x="12764" y="7364"/>
                </a:cubicBezTo>
                <a:close/>
                <a:moveTo>
                  <a:pt x="13745" y="5891"/>
                </a:moveTo>
                <a:lnTo>
                  <a:pt x="7855" y="5891"/>
                </a:lnTo>
                <a:cubicBezTo>
                  <a:pt x="6770" y="5891"/>
                  <a:pt x="5891" y="6770"/>
                  <a:pt x="5891" y="7855"/>
                </a:cubicBezTo>
                <a:lnTo>
                  <a:pt x="5891" y="13745"/>
                </a:lnTo>
                <a:cubicBezTo>
                  <a:pt x="5891" y="14830"/>
                  <a:pt x="6770" y="15709"/>
                  <a:pt x="7855" y="15709"/>
                </a:cubicBezTo>
                <a:lnTo>
                  <a:pt x="13745" y="15709"/>
                </a:lnTo>
                <a:cubicBezTo>
                  <a:pt x="14830" y="15709"/>
                  <a:pt x="15709" y="14830"/>
                  <a:pt x="15709" y="13745"/>
                </a:cubicBezTo>
                <a:lnTo>
                  <a:pt x="15709" y="7855"/>
                </a:lnTo>
                <a:cubicBezTo>
                  <a:pt x="15709" y="6770"/>
                  <a:pt x="14830" y="5891"/>
                  <a:pt x="13745" y="5891"/>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0" name="Shape 3917"/>
          <p:cNvSpPr/>
          <p:nvPr/>
        </p:nvSpPr>
        <p:spPr>
          <a:xfrm>
            <a:off x="5635022" y="342889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709" y="10800"/>
                </a:moveTo>
                <a:cubicBezTo>
                  <a:pt x="15709" y="12575"/>
                  <a:pt x="14764" y="14125"/>
                  <a:pt x="13353" y="14987"/>
                </a:cubicBezTo>
                <a:lnTo>
                  <a:pt x="14834" y="10706"/>
                </a:lnTo>
                <a:cubicBezTo>
                  <a:pt x="15118" y="9995"/>
                  <a:pt x="15213" y="9425"/>
                  <a:pt x="15213" y="8919"/>
                </a:cubicBezTo>
                <a:cubicBezTo>
                  <a:pt x="15213" y="8811"/>
                  <a:pt x="15201" y="8718"/>
                  <a:pt x="15194" y="8620"/>
                </a:cubicBezTo>
                <a:cubicBezTo>
                  <a:pt x="15521" y="9277"/>
                  <a:pt x="15709" y="10016"/>
                  <a:pt x="15709" y="10800"/>
                </a:cubicBezTo>
                <a:moveTo>
                  <a:pt x="11487" y="8461"/>
                </a:moveTo>
                <a:cubicBezTo>
                  <a:pt x="11789" y="8444"/>
                  <a:pt x="12059" y="8413"/>
                  <a:pt x="12059" y="8413"/>
                </a:cubicBezTo>
                <a:cubicBezTo>
                  <a:pt x="12327" y="8381"/>
                  <a:pt x="12296" y="7986"/>
                  <a:pt x="12027" y="8001"/>
                </a:cubicBezTo>
                <a:cubicBezTo>
                  <a:pt x="12027" y="8001"/>
                  <a:pt x="11219" y="8065"/>
                  <a:pt x="10697" y="8065"/>
                </a:cubicBezTo>
                <a:cubicBezTo>
                  <a:pt x="10206" y="8065"/>
                  <a:pt x="9382" y="8001"/>
                  <a:pt x="9382" y="8001"/>
                </a:cubicBezTo>
                <a:cubicBezTo>
                  <a:pt x="9113" y="7986"/>
                  <a:pt x="9082" y="8396"/>
                  <a:pt x="9350" y="8413"/>
                </a:cubicBezTo>
                <a:cubicBezTo>
                  <a:pt x="9350" y="8413"/>
                  <a:pt x="9605" y="8444"/>
                  <a:pt x="9874" y="8461"/>
                </a:cubicBezTo>
                <a:lnTo>
                  <a:pt x="10652" y="10591"/>
                </a:lnTo>
                <a:lnTo>
                  <a:pt x="9559" y="13866"/>
                </a:lnTo>
                <a:lnTo>
                  <a:pt x="7741" y="8461"/>
                </a:lnTo>
                <a:cubicBezTo>
                  <a:pt x="8042" y="8444"/>
                  <a:pt x="8313" y="8413"/>
                  <a:pt x="8313" y="8413"/>
                </a:cubicBezTo>
                <a:cubicBezTo>
                  <a:pt x="8581" y="8381"/>
                  <a:pt x="8550" y="7986"/>
                  <a:pt x="8281" y="8001"/>
                </a:cubicBezTo>
                <a:cubicBezTo>
                  <a:pt x="8281" y="8001"/>
                  <a:pt x="7473" y="8065"/>
                  <a:pt x="6951" y="8065"/>
                </a:cubicBezTo>
                <a:cubicBezTo>
                  <a:pt x="6885" y="8065"/>
                  <a:pt x="6805" y="8063"/>
                  <a:pt x="6727" y="8061"/>
                </a:cubicBezTo>
                <a:cubicBezTo>
                  <a:pt x="7608" y="6752"/>
                  <a:pt x="9103" y="5891"/>
                  <a:pt x="10800" y="5891"/>
                </a:cubicBezTo>
                <a:cubicBezTo>
                  <a:pt x="12045" y="5891"/>
                  <a:pt x="13178" y="6359"/>
                  <a:pt x="14044" y="7122"/>
                </a:cubicBezTo>
                <a:cubicBezTo>
                  <a:pt x="13590" y="7157"/>
                  <a:pt x="13299" y="7563"/>
                  <a:pt x="13299" y="8001"/>
                </a:cubicBezTo>
                <a:cubicBezTo>
                  <a:pt x="13299" y="8413"/>
                  <a:pt x="13505" y="8761"/>
                  <a:pt x="13758" y="9172"/>
                </a:cubicBezTo>
                <a:cubicBezTo>
                  <a:pt x="13948" y="9504"/>
                  <a:pt x="14169" y="9931"/>
                  <a:pt x="14169" y="10548"/>
                </a:cubicBezTo>
                <a:cubicBezTo>
                  <a:pt x="14169" y="10975"/>
                  <a:pt x="14005" y="11471"/>
                  <a:pt x="13789" y="12162"/>
                </a:cubicBezTo>
                <a:lnTo>
                  <a:pt x="13291" y="13825"/>
                </a:lnTo>
                <a:cubicBezTo>
                  <a:pt x="13291" y="13825"/>
                  <a:pt x="11487" y="8461"/>
                  <a:pt x="11487" y="8461"/>
                </a:cubicBezTo>
                <a:close/>
                <a:moveTo>
                  <a:pt x="10800" y="15709"/>
                </a:moveTo>
                <a:cubicBezTo>
                  <a:pt x="10320" y="15709"/>
                  <a:pt x="9857" y="15637"/>
                  <a:pt x="9417" y="15509"/>
                </a:cubicBezTo>
                <a:lnTo>
                  <a:pt x="10887" y="11236"/>
                </a:lnTo>
                <a:cubicBezTo>
                  <a:pt x="10887" y="11236"/>
                  <a:pt x="12211" y="14865"/>
                  <a:pt x="12425" y="15428"/>
                </a:cubicBezTo>
                <a:cubicBezTo>
                  <a:pt x="11916" y="15607"/>
                  <a:pt x="11371" y="15709"/>
                  <a:pt x="10800" y="15709"/>
                </a:cubicBezTo>
                <a:moveTo>
                  <a:pt x="5891" y="10800"/>
                </a:moveTo>
                <a:cubicBezTo>
                  <a:pt x="5891" y="10118"/>
                  <a:pt x="6030" y="9470"/>
                  <a:pt x="6281" y="8880"/>
                </a:cubicBezTo>
                <a:lnTo>
                  <a:pt x="8578" y="15174"/>
                </a:lnTo>
                <a:cubicBezTo>
                  <a:pt x="6985" y="14363"/>
                  <a:pt x="5891" y="12711"/>
                  <a:pt x="5891" y="10800"/>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1" name="Shape 3918"/>
          <p:cNvSpPr/>
          <p:nvPr/>
        </p:nvSpPr>
        <p:spPr>
          <a:xfrm>
            <a:off x="6034546" y="342889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4236" y="10309"/>
                </a:moveTo>
                <a:cubicBezTo>
                  <a:pt x="13551" y="10309"/>
                  <a:pt x="12889" y="10401"/>
                  <a:pt x="12252" y="10556"/>
                </a:cubicBezTo>
                <a:cubicBezTo>
                  <a:pt x="12104" y="10191"/>
                  <a:pt x="11941" y="9834"/>
                  <a:pt x="11763" y="9485"/>
                </a:cubicBezTo>
                <a:cubicBezTo>
                  <a:pt x="12783" y="9001"/>
                  <a:pt x="13728" y="8391"/>
                  <a:pt x="14592" y="7683"/>
                </a:cubicBezTo>
                <a:cubicBezTo>
                  <a:pt x="15222" y="8448"/>
                  <a:pt x="15619" y="9408"/>
                  <a:pt x="15692" y="10458"/>
                </a:cubicBezTo>
                <a:cubicBezTo>
                  <a:pt x="15218" y="10370"/>
                  <a:pt x="14736" y="10309"/>
                  <a:pt x="14236" y="10309"/>
                </a:cubicBezTo>
                <a:moveTo>
                  <a:pt x="13226" y="15066"/>
                </a:moveTo>
                <a:cubicBezTo>
                  <a:pt x="13168" y="13821"/>
                  <a:pt x="12956" y="12619"/>
                  <a:pt x="12590" y="11483"/>
                </a:cubicBezTo>
                <a:cubicBezTo>
                  <a:pt x="13120" y="11361"/>
                  <a:pt x="13669" y="11291"/>
                  <a:pt x="14236" y="11291"/>
                </a:cubicBezTo>
                <a:cubicBezTo>
                  <a:pt x="14726" y="11291"/>
                  <a:pt x="15199" y="11358"/>
                  <a:pt x="15661" y="11451"/>
                </a:cubicBezTo>
                <a:cubicBezTo>
                  <a:pt x="15455" y="13001"/>
                  <a:pt x="14528" y="14322"/>
                  <a:pt x="13226" y="15066"/>
                </a:cubicBezTo>
                <a:moveTo>
                  <a:pt x="10800" y="15709"/>
                </a:moveTo>
                <a:cubicBezTo>
                  <a:pt x="9745" y="15709"/>
                  <a:pt x="8772" y="15374"/>
                  <a:pt x="7972" y="14808"/>
                </a:cubicBezTo>
                <a:cubicBezTo>
                  <a:pt x="8822" y="13429"/>
                  <a:pt x="10108" y="12348"/>
                  <a:pt x="11646" y="11768"/>
                </a:cubicBezTo>
                <a:cubicBezTo>
                  <a:pt x="12027" y="12943"/>
                  <a:pt x="12241" y="14191"/>
                  <a:pt x="12264" y="15488"/>
                </a:cubicBezTo>
                <a:cubicBezTo>
                  <a:pt x="11801" y="15631"/>
                  <a:pt x="11310" y="15709"/>
                  <a:pt x="10800" y="15709"/>
                </a:cubicBezTo>
                <a:moveTo>
                  <a:pt x="5891" y="10800"/>
                </a:moveTo>
                <a:cubicBezTo>
                  <a:pt x="7641" y="10800"/>
                  <a:pt x="9312" y="10469"/>
                  <a:pt x="10852" y="9874"/>
                </a:cubicBezTo>
                <a:cubicBezTo>
                  <a:pt x="11016" y="10192"/>
                  <a:pt x="11171" y="10515"/>
                  <a:pt x="11309" y="10848"/>
                </a:cubicBezTo>
                <a:cubicBezTo>
                  <a:pt x="9614" y="11484"/>
                  <a:pt x="8190" y="12658"/>
                  <a:pt x="7225" y="14157"/>
                </a:cubicBezTo>
                <a:cubicBezTo>
                  <a:pt x="6400" y="13279"/>
                  <a:pt x="5891" y="12100"/>
                  <a:pt x="5891" y="10800"/>
                </a:cubicBezTo>
                <a:moveTo>
                  <a:pt x="8358" y="6546"/>
                </a:moveTo>
                <a:cubicBezTo>
                  <a:pt x="9116" y="7279"/>
                  <a:pt x="9793" y="8098"/>
                  <a:pt x="10353" y="9001"/>
                </a:cubicBezTo>
                <a:cubicBezTo>
                  <a:pt x="8992" y="9509"/>
                  <a:pt x="7526" y="9801"/>
                  <a:pt x="5990" y="9813"/>
                </a:cubicBezTo>
                <a:cubicBezTo>
                  <a:pt x="6276" y="8414"/>
                  <a:pt x="7158" y="7236"/>
                  <a:pt x="8358" y="6546"/>
                </a:cubicBezTo>
                <a:moveTo>
                  <a:pt x="10800" y="5891"/>
                </a:moveTo>
                <a:cubicBezTo>
                  <a:pt x="11968" y="5891"/>
                  <a:pt x="13040" y="6300"/>
                  <a:pt x="13883" y="6982"/>
                </a:cubicBezTo>
                <a:cubicBezTo>
                  <a:pt x="13087" y="7622"/>
                  <a:pt x="12217" y="8175"/>
                  <a:pt x="11281" y="8612"/>
                </a:cubicBezTo>
                <a:cubicBezTo>
                  <a:pt x="10732" y="7702"/>
                  <a:pt x="10072" y="6870"/>
                  <a:pt x="9333" y="6114"/>
                </a:cubicBezTo>
                <a:cubicBezTo>
                  <a:pt x="9797" y="5970"/>
                  <a:pt x="10289" y="5891"/>
                  <a:pt x="10800" y="5891"/>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2" name="Shape 3919"/>
          <p:cNvSpPr/>
          <p:nvPr/>
        </p:nvSpPr>
        <p:spPr>
          <a:xfrm>
            <a:off x="6453095"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5500" y="13698"/>
                </a:moveTo>
                <a:cubicBezTo>
                  <a:pt x="15500" y="14629"/>
                  <a:pt x="14906" y="15068"/>
                  <a:pt x="13996" y="15062"/>
                </a:cubicBezTo>
                <a:cubicBezTo>
                  <a:pt x="13870" y="15062"/>
                  <a:pt x="13731" y="15062"/>
                  <a:pt x="13646" y="15045"/>
                </a:cubicBezTo>
                <a:lnTo>
                  <a:pt x="13646" y="12497"/>
                </a:lnTo>
                <a:cubicBezTo>
                  <a:pt x="13731" y="12480"/>
                  <a:pt x="13877" y="12463"/>
                  <a:pt x="14101" y="12463"/>
                </a:cubicBezTo>
                <a:cubicBezTo>
                  <a:pt x="14966" y="12463"/>
                  <a:pt x="15507" y="12890"/>
                  <a:pt x="15500" y="13698"/>
                </a:cubicBezTo>
                <a:moveTo>
                  <a:pt x="12636" y="11868"/>
                </a:moveTo>
                <a:lnTo>
                  <a:pt x="12636" y="15691"/>
                </a:lnTo>
                <a:cubicBezTo>
                  <a:pt x="12886" y="15720"/>
                  <a:pt x="13256" y="15748"/>
                  <a:pt x="13778" y="15748"/>
                </a:cubicBezTo>
                <a:cubicBezTo>
                  <a:pt x="14649" y="15748"/>
                  <a:pt x="15362" y="15587"/>
                  <a:pt x="15830" y="15246"/>
                </a:cubicBezTo>
                <a:cubicBezTo>
                  <a:pt x="16260" y="14929"/>
                  <a:pt x="16570" y="14415"/>
                  <a:pt x="16570" y="13670"/>
                </a:cubicBezTo>
                <a:cubicBezTo>
                  <a:pt x="16570" y="12982"/>
                  <a:pt x="16279" y="12503"/>
                  <a:pt x="15817" y="12203"/>
                </a:cubicBezTo>
                <a:cubicBezTo>
                  <a:pt x="15388" y="11920"/>
                  <a:pt x="14841" y="11787"/>
                  <a:pt x="13996" y="11787"/>
                </a:cubicBezTo>
                <a:cubicBezTo>
                  <a:pt x="13487" y="11787"/>
                  <a:pt x="13005" y="11815"/>
                  <a:pt x="12636" y="11868"/>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769" y="13658"/>
                </a:moveTo>
                <a:cubicBezTo>
                  <a:pt x="6624" y="13658"/>
                  <a:pt x="6519" y="13652"/>
                  <a:pt x="6432" y="13635"/>
                </a:cubicBezTo>
                <a:lnTo>
                  <a:pt x="6432" y="12486"/>
                </a:lnTo>
                <a:cubicBezTo>
                  <a:pt x="6505" y="12468"/>
                  <a:pt x="6644"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2" y="15708"/>
                </a:lnTo>
                <a:lnTo>
                  <a:pt x="6432" y="14317"/>
                </a:lnTo>
                <a:cubicBezTo>
                  <a:pt x="6524" y="14328"/>
                  <a:pt x="6644" y="14334"/>
                  <a:pt x="6776" y="14334"/>
                </a:cubicBezTo>
                <a:cubicBezTo>
                  <a:pt x="7370" y="14334"/>
                  <a:pt x="7878" y="14207"/>
                  <a:pt x="8221" y="13924"/>
                </a:cubicBezTo>
                <a:cubicBezTo>
                  <a:pt x="8486" y="13704"/>
                  <a:pt x="8630" y="13381"/>
                  <a:pt x="8630" y="13000"/>
                </a:cubicBezTo>
                <a:cubicBezTo>
                  <a:pt x="8630" y="12619"/>
                  <a:pt x="8439" y="12296"/>
                  <a:pt x="8155" y="12099"/>
                </a:cubicBezTo>
                <a:cubicBezTo>
                  <a:pt x="7859" y="11891"/>
                  <a:pt x="7416" y="11787"/>
                  <a:pt x="6796" y="11787"/>
                </a:cubicBezTo>
                <a:moveTo>
                  <a:pt x="10765" y="13398"/>
                </a:moveTo>
                <a:cubicBezTo>
                  <a:pt x="10191" y="13208"/>
                  <a:pt x="9940" y="13098"/>
                  <a:pt x="9940" y="12850"/>
                </a:cubicBezTo>
                <a:cubicBezTo>
                  <a:pt x="9940" y="12648"/>
                  <a:pt x="10151" y="12474"/>
                  <a:pt x="10587" y="12474"/>
                </a:cubicBezTo>
                <a:cubicBezTo>
                  <a:pt x="11023" y="12474"/>
                  <a:pt x="11339" y="12583"/>
                  <a:pt x="11517" y="12659"/>
                </a:cubicBezTo>
                <a:lnTo>
                  <a:pt x="11742" y="11949"/>
                </a:lnTo>
                <a:cubicBezTo>
                  <a:pt x="11478" y="11845"/>
                  <a:pt x="11108" y="11752"/>
                  <a:pt x="10607" y="11752"/>
                </a:cubicBezTo>
                <a:cubicBezTo>
                  <a:pt x="9558" y="11752"/>
                  <a:pt x="8924" y="12260"/>
                  <a:pt x="8924" y="12925"/>
                </a:cubicBezTo>
                <a:cubicBezTo>
                  <a:pt x="8924" y="13490"/>
                  <a:pt x="9405" y="13849"/>
                  <a:pt x="10145" y="14074"/>
                </a:cubicBezTo>
                <a:cubicBezTo>
                  <a:pt x="10679" y="14241"/>
                  <a:pt x="10890" y="14380"/>
                  <a:pt x="10890" y="14623"/>
                </a:cubicBezTo>
                <a:cubicBezTo>
                  <a:pt x="10890" y="14877"/>
                  <a:pt x="10646" y="15045"/>
                  <a:pt x="10185" y="15045"/>
                </a:cubicBezTo>
                <a:cubicBezTo>
                  <a:pt x="9755" y="15045"/>
                  <a:pt x="9339" y="14923"/>
                  <a:pt x="9069" y="14802"/>
                </a:cubicBezTo>
                <a:lnTo>
                  <a:pt x="8864" y="15529"/>
                </a:lnTo>
                <a:cubicBezTo>
                  <a:pt x="9115" y="15651"/>
                  <a:pt x="9616" y="15767"/>
                  <a:pt x="10124" y="15767"/>
                </a:cubicBezTo>
                <a:cubicBezTo>
                  <a:pt x="11346" y="15767"/>
                  <a:pt x="11920" y="15211"/>
                  <a:pt x="11920" y="14559"/>
                </a:cubicBezTo>
                <a:cubicBezTo>
                  <a:pt x="11920" y="14010"/>
                  <a:pt x="11551" y="13652"/>
                  <a:pt x="10765" y="1339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3" name="Shape 3920"/>
          <p:cNvSpPr/>
          <p:nvPr/>
        </p:nvSpPr>
        <p:spPr>
          <a:xfrm>
            <a:off x="6852620"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2636" y="15708"/>
                </a:moveTo>
                <a:lnTo>
                  <a:pt x="13646" y="15708"/>
                </a:lnTo>
                <a:lnTo>
                  <a:pt x="13646" y="11815"/>
                </a:lnTo>
                <a:lnTo>
                  <a:pt x="12636" y="11815"/>
                </a:lnTo>
                <a:cubicBezTo>
                  <a:pt x="12636" y="11815"/>
                  <a:pt x="12636" y="15708"/>
                  <a:pt x="126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2" y="20617"/>
                  <a:pt x="19200" y="20617"/>
                </a:cubicBezTo>
                <a:lnTo>
                  <a:pt x="2400" y="20617"/>
                </a:lnTo>
                <a:cubicBezTo>
                  <a:pt x="1738" y="20617"/>
                  <a:pt x="1200" y="20178"/>
                  <a:pt x="1200" y="19635"/>
                </a:cubicBezTo>
                <a:lnTo>
                  <a:pt x="1200" y="1964"/>
                </a:lnTo>
                <a:cubicBezTo>
                  <a:pt x="1200" y="1421"/>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9618" y="14051"/>
                </a:moveTo>
                <a:lnTo>
                  <a:pt x="9881" y="13225"/>
                </a:lnTo>
                <a:cubicBezTo>
                  <a:pt x="9954" y="13000"/>
                  <a:pt x="10020" y="12705"/>
                  <a:pt x="10086" y="12474"/>
                </a:cubicBezTo>
                <a:lnTo>
                  <a:pt x="10099" y="12474"/>
                </a:lnTo>
                <a:cubicBezTo>
                  <a:pt x="10165" y="12705"/>
                  <a:pt x="10245" y="12994"/>
                  <a:pt x="10324" y="13225"/>
                </a:cubicBezTo>
                <a:lnTo>
                  <a:pt x="10601" y="14051"/>
                </a:lnTo>
                <a:cubicBezTo>
                  <a:pt x="10601" y="14051"/>
                  <a:pt x="9618" y="14051"/>
                  <a:pt x="9618" y="14051"/>
                </a:cubicBezTo>
                <a:close/>
                <a:moveTo>
                  <a:pt x="9472" y="11815"/>
                </a:moveTo>
                <a:lnTo>
                  <a:pt x="8113" y="15708"/>
                </a:lnTo>
                <a:lnTo>
                  <a:pt x="9155" y="15708"/>
                </a:lnTo>
                <a:lnTo>
                  <a:pt x="9472" y="14709"/>
                </a:lnTo>
                <a:lnTo>
                  <a:pt x="10746" y="14709"/>
                </a:lnTo>
                <a:lnTo>
                  <a:pt x="11089" y="15708"/>
                </a:lnTo>
                <a:lnTo>
                  <a:pt x="12172" y="15708"/>
                </a:lnTo>
                <a:lnTo>
                  <a:pt x="10792" y="11815"/>
                </a:lnTo>
                <a:cubicBezTo>
                  <a:pt x="10792" y="11815"/>
                  <a:pt x="9472" y="11815"/>
                  <a:pt x="9472" y="1181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4" name="Shape 3921"/>
          <p:cNvSpPr/>
          <p:nvPr/>
        </p:nvSpPr>
        <p:spPr>
          <a:xfrm>
            <a:off x="7252145"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3836" y="15708"/>
                </a:moveTo>
                <a:lnTo>
                  <a:pt x="14845" y="15708"/>
                </a:lnTo>
                <a:lnTo>
                  <a:pt x="14845" y="14143"/>
                </a:lnTo>
                <a:lnTo>
                  <a:pt x="16443" y="14143"/>
                </a:lnTo>
                <a:lnTo>
                  <a:pt x="16443" y="13427"/>
                </a:lnTo>
                <a:lnTo>
                  <a:pt x="14845" y="13427"/>
                </a:lnTo>
                <a:lnTo>
                  <a:pt x="14845" y="12537"/>
                </a:lnTo>
                <a:lnTo>
                  <a:pt x="16555" y="12537"/>
                </a:lnTo>
                <a:lnTo>
                  <a:pt x="16555" y="11815"/>
                </a:lnTo>
                <a:lnTo>
                  <a:pt x="13836" y="11815"/>
                </a:lnTo>
                <a:cubicBezTo>
                  <a:pt x="13836" y="11815"/>
                  <a:pt x="13836" y="15708"/>
                  <a:pt x="138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0396" y="15062"/>
                </a:moveTo>
                <a:cubicBezTo>
                  <a:pt x="10270" y="15062"/>
                  <a:pt x="10131" y="15062"/>
                  <a:pt x="10045" y="15045"/>
                </a:cubicBezTo>
                <a:lnTo>
                  <a:pt x="10045" y="12497"/>
                </a:lnTo>
                <a:cubicBezTo>
                  <a:pt x="10131" y="12480"/>
                  <a:pt x="10277" y="12463"/>
                  <a:pt x="10501" y="12463"/>
                </a:cubicBezTo>
                <a:cubicBezTo>
                  <a:pt x="11366" y="12463"/>
                  <a:pt x="11907" y="12890"/>
                  <a:pt x="11900" y="13698"/>
                </a:cubicBezTo>
                <a:cubicBezTo>
                  <a:pt x="11900" y="14629"/>
                  <a:pt x="11306" y="15068"/>
                  <a:pt x="10396" y="15062"/>
                </a:cubicBezTo>
                <a:moveTo>
                  <a:pt x="10396" y="11787"/>
                </a:moveTo>
                <a:cubicBezTo>
                  <a:pt x="9887" y="11787"/>
                  <a:pt x="9405" y="11815"/>
                  <a:pt x="9036" y="11868"/>
                </a:cubicBezTo>
                <a:lnTo>
                  <a:pt x="9036" y="15691"/>
                </a:lnTo>
                <a:cubicBezTo>
                  <a:pt x="9287" y="15720"/>
                  <a:pt x="9656" y="15748"/>
                  <a:pt x="10178" y="15748"/>
                </a:cubicBezTo>
                <a:cubicBezTo>
                  <a:pt x="11048" y="15748"/>
                  <a:pt x="11762" y="15587"/>
                  <a:pt x="12231" y="15246"/>
                </a:cubicBezTo>
                <a:cubicBezTo>
                  <a:pt x="12660" y="14929"/>
                  <a:pt x="12970" y="14415"/>
                  <a:pt x="12970" y="13670"/>
                </a:cubicBezTo>
                <a:cubicBezTo>
                  <a:pt x="12970" y="12982"/>
                  <a:pt x="12680" y="12503"/>
                  <a:pt x="12217" y="12203"/>
                </a:cubicBezTo>
                <a:cubicBezTo>
                  <a:pt x="11788" y="11920"/>
                  <a:pt x="11241" y="11787"/>
                  <a:pt x="10396" y="11787"/>
                </a:cubicBezTo>
                <a:moveTo>
                  <a:pt x="6769" y="13658"/>
                </a:moveTo>
                <a:cubicBezTo>
                  <a:pt x="6623" y="13658"/>
                  <a:pt x="6518" y="13653"/>
                  <a:pt x="6432" y="13635"/>
                </a:cubicBezTo>
                <a:lnTo>
                  <a:pt x="6432" y="12486"/>
                </a:lnTo>
                <a:cubicBezTo>
                  <a:pt x="6505" y="12468"/>
                  <a:pt x="6643" y="12451"/>
                  <a:pt x="6848" y="12451"/>
                </a:cubicBezTo>
                <a:cubicBezTo>
                  <a:pt x="7350" y="12451"/>
                  <a:pt x="7634" y="12665"/>
                  <a:pt x="7634" y="13023"/>
                </a:cubicBezTo>
                <a:cubicBezTo>
                  <a:pt x="7634" y="13421"/>
                  <a:pt x="7304" y="13658"/>
                  <a:pt x="6769" y="13658"/>
                </a:cubicBezTo>
                <a:moveTo>
                  <a:pt x="6796" y="11787"/>
                </a:moveTo>
                <a:cubicBezTo>
                  <a:pt x="6182" y="11787"/>
                  <a:pt x="5746" y="11821"/>
                  <a:pt x="5436" y="11868"/>
                </a:cubicBezTo>
                <a:lnTo>
                  <a:pt x="5436" y="15708"/>
                </a:lnTo>
                <a:lnTo>
                  <a:pt x="6432" y="15708"/>
                </a:lnTo>
                <a:lnTo>
                  <a:pt x="6432" y="14317"/>
                </a:lnTo>
                <a:cubicBezTo>
                  <a:pt x="6525" y="14328"/>
                  <a:pt x="6643" y="14334"/>
                  <a:pt x="6776" y="14334"/>
                </a:cubicBezTo>
                <a:cubicBezTo>
                  <a:pt x="7370" y="14334"/>
                  <a:pt x="7878" y="14207"/>
                  <a:pt x="8221" y="13924"/>
                </a:cubicBezTo>
                <a:cubicBezTo>
                  <a:pt x="8486" y="13704"/>
                  <a:pt x="8631" y="13381"/>
                  <a:pt x="8631" y="13000"/>
                </a:cubicBezTo>
                <a:cubicBezTo>
                  <a:pt x="8631" y="12619"/>
                  <a:pt x="8439" y="12296"/>
                  <a:pt x="8155" y="12099"/>
                </a:cubicBezTo>
                <a:cubicBezTo>
                  <a:pt x="7859" y="11891"/>
                  <a:pt x="7416" y="11787"/>
                  <a:pt x="6796" y="1178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5" name="Shape 3922"/>
          <p:cNvSpPr/>
          <p:nvPr/>
        </p:nvSpPr>
        <p:spPr>
          <a:xfrm>
            <a:off x="7651670"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2936" y="15708"/>
                </a:moveTo>
                <a:lnTo>
                  <a:pt x="13945" y="15708"/>
                </a:lnTo>
                <a:lnTo>
                  <a:pt x="13945" y="14143"/>
                </a:lnTo>
                <a:lnTo>
                  <a:pt x="15543" y="14143"/>
                </a:lnTo>
                <a:lnTo>
                  <a:pt x="15543" y="13427"/>
                </a:lnTo>
                <a:lnTo>
                  <a:pt x="13945" y="13427"/>
                </a:lnTo>
                <a:lnTo>
                  <a:pt x="13945" y="12537"/>
                </a:lnTo>
                <a:lnTo>
                  <a:pt x="15655" y="12537"/>
                </a:lnTo>
                <a:lnTo>
                  <a:pt x="15655" y="11815"/>
                </a:lnTo>
                <a:lnTo>
                  <a:pt x="12936" y="11815"/>
                </a:lnTo>
                <a:cubicBezTo>
                  <a:pt x="12936" y="11815"/>
                  <a:pt x="12936" y="15708"/>
                  <a:pt x="12936" y="15708"/>
                </a:cubicBezTo>
                <a:close/>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1136" y="15708"/>
                </a:moveTo>
                <a:lnTo>
                  <a:pt x="12145" y="15708"/>
                </a:lnTo>
                <a:lnTo>
                  <a:pt x="12145" y="11815"/>
                </a:lnTo>
                <a:lnTo>
                  <a:pt x="11136" y="11815"/>
                </a:lnTo>
                <a:cubicBezTo>
                  <a:pt x="11136" y="11815"/>
                  <a:pt x="11136" y="15708"/>
                  <a:pt x="11136" y="15708"/>
                </a:cubicBezTo>
                <a:close/>
                <a:moveTo>
                  <a:pt x="8395" y="14166"/>
                </a:moveTo>
                <a:lnTo>
                  <a:pt x="9082" y="14166"/>
                </a:lnTo>
                <a:lnTo>
                  <a:pt x="9082" y="14980"/>
                </a:lnTo>
                <a:cubicBezTo>
                  <a:pt x="9002" y="15015"/>
                  <a:pt x="8818" y="15039"/>
                  <a:pt x="8586" y="15039"/>
                </a:cubicBezTo>
                <a:cubicBezTo>
                  <a:pt x="7761" y="15039"/>
                  <a:pt x="7187" y="14565"/>
                  <a:pt x="7187" y="13762"/>
                </a:cubicBezTo>
                <a:cubicBezTo>
                  <a:pt x="7187" y="12919"/>
                  <a:pt x="7821" y="12503"/>
                  <a:pt x="8659" y="12503"/>
                </a:cubicBezTo>
                <a:cubicBezTo>
                  <a:pt x="9148" y="12503"/>
                  <a:pt x="9451" y="12579"/>
                  <a:pt x="9696" y="12672"/>
                </a:cubicBezTo>
                <a:lnTo>
                  <a:pt x="9907" y="11966"/>
                </a:lnTo>
                <a:cubicBezTo>
                  <a:pt x="9689" y="11874"/>
                  <a:pt x="9247" y="11775"/>
                  <a:pt x="8672" y="11775"/>
                </a:cubicBezTo>
                <a:cubicBezTo>
                  <a:pt x="7213" y="11775"/>
                  <a:pt x="6138" y="12514"/>
                  <a:pt x="6131" y="13809"/>
                </a:cubicBezTo>
                <a:cubicBezTo>
                  <a:pt x="6124" y="14380"/>
                  <a:pt x="6349" y="14888"/>
                  <a:pt x="6758" y="15223"/>
                </a:cubicBezTo>
                <a:cubicBezTo>
                  <a:pt x="7167" y="15570"/>
                  <a:pt x="7755" y="15748"/>
                  <a:pt x="8566" y="15748"/>
                </a:cubicBezTo>
                <a:cubicBezTo>
                  <a:pt x="9155" y="15748"/>
                  <a:pt x="9742" y="15622"/>
                  <a:pt x="10052" y="15530"/>
                </a:cubicBezTo>
                <a:lnTo>
                  <a:pt x="10052" y="13479"/>
                </a:lnTo>
                <a:lnTo>
                  <a:pt x="8395" y="13479"/>
                </a:lnTo>
                <a:cubicBezTo>
                  <a:pt x="8395" y="13479"/>
                  <a:pt x="8395" y="14166"/>
                  <a:pt x="8395" y="14166"/>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6" name="Shape 3923"/>
          <p:cNvSpPr/>
          <p:nvPr/>
        </p:nvSpPr>
        <p:spPr>
          <a:xfrm>
            <a:off x="8051195"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0069" y="13658"/>
                </a:moveTo>
                <a:cubicBezTo>
                  <a:pt x="9923" y="13658"/>
                  <a:pt x="9818" y="13652"/>
                  <a:pt x="9732" y="13635"/>
                </a:cubicBezTo>
                <a:lnTo>
                  <a:pt x="9732" y="12486"/>
                </a:lnTo>
                <a:cubicBezTo>
                  <a:pt x="9805" y="12468"/>
                  <a:pt x="9943" y="12451"/>
                  <a:pt x="10148" y="12451"/>
                </a:cubicBezTo>
                <a:cubicBezTo>
                  <a:pt x="10650" y="12451"/>
                  <a:pt x="10934" y="12665"/>
                  <a:pt x="10934" y="13023"/>
                </a:cubicBezTo>
                <a:cubicBezTo>
                  <a:pt x="10934" y="13421"/>
                  <a:pt x="10604" y="13658"/>
                  <a:pt x="10069" y="13658"/>
                </a:cubicBezTo>
                <a:moveTo>
                  <a:pt x="10096" y="11787"/>
                </a:moveTo>
                <a:cubicBezTo>
                  <a:pt x="9481" y="11787"/>
                  <a:pt x="9046" y="11821"/>
                  <a:pt x="8736" y="11868"/>
                </a:cubicBezTo>
                <a:lnTo>
                  <a:pt x="8736" y="15708"/>
                </a:lnTo>
                <a:lnTo>
                  <a:pt x="9732" y="15708"/>
                </a:lnTo>
                <a:lnTo>
                  <a:pt x="9732" y="14317"/>
                </a:lnTo>
                <a:cubicBezTo>
                  <a:pt x="9825" y="14328"/>
                  <a:pt x="9943" y="14334"/>
                  <a:pt x="10076" y="14334"/>
                </a:cubicBezTo>
                <a:cubicBezTo>
                  <a:pt x="10670" y="14334"/>
                  <a:pt x="11178" y="14207"/>
                  <a:pt x="11521" y="13924"/>
                </a:cubicBezTo>
                <a:cubicBezTo>
                  <a:pt x="11786" y="13704"/>
                  <a:pt x="11931" y="13381"/>
                  <a:pt x="11931" y="13000"/>
                </a:cubicBezTo>
                <a:cubicBezTo>
                  <a:pt x="11931" y="12619"/>
                  <a:pt x="11739" y="12296"/>
                  <a:pt x="11455" y="12099"/>
                </a:cubicBezTo>
                <a:cubicBezTo>
                  <a:pt x="11159" y="11891"/>
                  <a:pt x="10716" y="11787"/>
                  <a:pt x="10096" y="11787"/>
                </a:cubicBezTo>
                <a:moveTo>
                  <a:pt x="12131" y="13809"/>
                </a:moveTo>
                <a:cubicBezTo>
                  <a:pt x="12124" y="14380"/>
                  <a:pt x="12349" y="14888"/>
                  <a:pt x="12758" y="15224"/>
                </a:cubicBezTo>
                <a:cubicBezTo>
                  <a:pt x="13167" y="15570"/>
                  <a:pt x="13755" y="15748"/>
                  <a:pt x="14566" y="15748"/>
                </a:cubicBezTo>
                <a:cubicBezTo>
                  <a:pt x="15155" y="15748"/>
                  <a:pt x="15742" y="15622"/>
                  <a:pt x="16052" y="15530"/>
                </a:cubicBezTo>
                <a:lnTo>
                  <a:pt x="16052" y="13479"/>
                </a:lnTo>
                <a:lnTo>
                  <a:pt x="14395" y="13479"/>
                </a:lnTo>
                <a:lnTo>
                  <a:pt x="14395" y="14166"/>
                </a:lnTo>
                <a:lnTo>
                  <a:pt x="15081" y="14166"/>
                </a:lnTo>
                <a:lnTo>
                  <a:pt x="15081" y="14980"/>
                </a:lnTo>
                <a:cubicBezTo>
                  <a:pt x="15002" y="15015"/>
                  <a:pt x="14818" y="15039"/>
                  <a:pt x="14586" y="15039"/>
                </a:cubicBezTo>
                <a:cubicBezTo>
                  <a:pt x="13761" y="15039"/>
                  <a:pt x="13187" y="14565"/>
                  <a:pt x="13187" y="13762"/>
                </a:cubicBezTo>
                <a:cubicBezTo>
                  <a:pt x="13187" y="12919"/>
                  <a:pt x="13821" y="12503"/>
                  <a:pt x="14659" y="12503"/>
                </a:cubicBezTo>
                <a:cubicBezTo>
                  <a:pt x="15148" y="12503"/>
                  <a:pt x="15451" y="12579"/>
                  <a:pt x="15696" y="12671"/>
                </a:cubicBezTo>
                <a:lnTo>
                  <a:pt x="15906" y="11966"/>
                </a:lnTo>
                <a:cubicBezTo>
                  <a:pt x="15689" y="11874"/>
                  <a:pt x="15247" y="11775"/>
                  <a:pt x="14672" y="11775"/>
                </a:cubicBezTo>
                <a:cubicBezTo>
                  <a:pt x="13213" y="11775"/>
                  <a:pt x="12138" y="12514"/>
                  <a:pt x="12131" y="13809"/>
                </a:cubicBezTo>
                <a:moveTo>
                  <a:pt x="14400" y="5891"/>
                </a:moveTo>
                <a:lnTo>
                  <a:pt x="14400" y="982"/>
                </a:lnTo>
                <a:lnTo>
                  <a:pt x="15000" y="982"/>
                </a:lnTo>
                <a:lnTo>
                  <a:pt x="20400" y="5891"/>
                </a:lnTo>
                <a:cubicBezTo>
                  <a:pt x="20400" y="5891"/>
                  <a:pt x="14400" y="5891"/>
                  <a:pt x="14400" y="5891"/>
                </a:cubicBezTo>
                <a:close/>
                <a:moveTo>
                  <a:pt x="20400" y="19635"/>
                </a:moveTo>
                <a:cubicBezTo>
                  <a:pt x="20400" y="20178"/>
                  <a:pt x="19863" y="20617"/>
                  <a:pt x="19200" y="20617"/>
                </a:cubicBezTo>
                <a:lnTo>
                  <a:pt x="2400" y="20617"/>
                </a:lnTo>
                <a:cubicBezTo>
                  <a:pt x="1737" y="20617"/>
                  <a:pt x="1200" y="20178"/>
                  <a:pt x="1200" y="19635"/>
                </a:cubicBezTo>
                <a:lnTo>
                  <a:pt x="1200" y="1964"/>
                </a:lnTo>
                <a:cubicBezTo>
                  <a:pt x="1200" y="1421"/>
                  <a:pt x="1737" y="982"/>
                  <a:pt x="2400" y="982"/>
                </a:cubicBezTo>
                <a:lnTo>
                  <a:pt x="13200" y="982"/>
                </a:lnTo>
                <a:lnTo>
                  <a:pt x="13200" y="5891"/>
                </a:lnTo>
                <a:cubicBezTo>
                  <a:pt x="13200" y="6433"/>
                  <a:pt x="13737"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6606" y="14265"/>
                </a:moveTo>
                <a:cubicBezTo>
                  <a:pt x="6606" y="14871"/>
                  <a:pt x="6343" y="15039"/>
                  <a:pt x="5920" y="15039"/>
                </a:cubicBezTo>
                <a:cubicBezTo>
                  <a:pt x="5722" y="15039"/>
                  <a:pt x="5544" y="15010"/>
                  <a:pt x="5406" y="14969"/>
                </a:cubicBezTo>
                <a:lnTo>
                  <a:pt x="5293" y="15679"/>
                </a:lnTo>
                <a:cubicBezTo>
                  <a:pt x="5491" y="15738"/>
                  <a:pt x="5795" y="15772"/>
                  <a:pt x="6026" y="15772"/>
                </a:cubicBezTo>
                <a:cubicBezTo>
                  <a:pt x="7003" y="15772"/>
                  <a:pt x="7610" y="15385"/>
                  <a:pt x="7610" y="14276"/>
                </a:cubicBezTo>
                <a:lnTo>
                  <a:pt x="7610" y="11815"/>
                </a:lnTo>
                <a:lnTo>
                  <a:pt x="6606" y="11815"/>
                </a:lnTo>
                <a:cubicBezTo>
                  <a:pt x="6606" y="11815"/>
                  <a:pt x="6606" y="14265"/>
                  <a:pt x="6606" y="14265"/>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7" name="Shape 3924"/>
          <p:cNvSpPr/>
          <p:nvPr/>
        </p:nvSpPr>
        <p:spPr>
          <a:xfrm>
            <a:off x="8450720" y="3428896"/>
            <a:ext cx="171225" cy="209275"/>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5"/>
                </a:moveTo>
                <a:cubicBezTo>
                  <a:pt x="20400" y="20178"/>
                  <a:pt x="19862" y="20617"/>
                  <a:pt x="19200" y="20617"/>
                </a:cubicBezTo>
                <a:lnTo>
                  <a:pt x="2400" y="20617"/>
                </a:lnTo>
                <a:cubicBezTo>
                  <a:pt x="1738" y="20617"/>
                  <a:pt x="1200" y="20178"/>
                  <a:pt x="1200" y="19635"/>
                </a:cubicBezTo>
                <a:lnTo>
                  <a:pt x="1200" y="1964"/>
                </a:lnTo>
                <a:cubicBezTo>
                  <a:pt x="1200" y="1422"/>
                  <a:pt x="1738" y="982"/>
                  <a:pt x="2400" y="982"/>
                </a:cubicBezTo>
                <a:lnTo>
                  <a:pt x="13200" y="982"/>
                </a:lnTo>
                <a:lnTo>
                  <a:pt x="13200" y="5891"/>
                </a:lnTo>
                <a:cubicBezTo>
                  <a:pt x="13200" y="6433"/>
                  <a:pt x="13738" y="6872"/>
                  <a:pt x="14400" y="6872"/>
                </a:cubicBezTo>
                <a:lnTo>
                  <a:pt x="20400" y="6872"/>
                </a:lnTo>
                <a:cubicBezTo>
                  <a:pt x="20400" y="6872"/>
                  <a:pt x="20400" y="19635"/>
                  <a:pt x="20400" y="19635"/>
                </a:cubicBezTo>
                <a:close/>
                <a:moveTo>
                  <a:pt x="15600" y="0"/>
                </a:moveTo>
                <a:lnTo>
                  <a:pt x="2400" y="0"/>
                </a:lnTo>
                <a:cubicBezTo>
                  <a:pt x="1075" y="0"/>
                  <a:pt x="0" y="878"/>
                  <a:pt x="0" y="1964"/>
                </a:cubicBezTo>
                <a:lnTo>
                  <a:pt x="0" y="19635"/>
                </a:lnTo>
                <a:cubicBezTo>
                  <a:pt x="0" y="20721"/>
                  <a:pt x="1075" y="21600"/>
                  <a:pt x="2400" y="21600"/>
                </a:cubicBezTo>
                <a:lnTo>
                  <a:pt x="19200" y="21600"/>
                </a:lnTo>
                <a:cubicBezTo>
                  <a:pt x="20525" y="21600"/>
                  <a:pt x="21600" y="20721"/>
                  <a:pt x="21600" y="19635"/>
                </a:cubicBezTo>
                <a:lnTo>
                  <a:pt x="21600" y="5400"/>
                </a:lnTo>
                <a:cubicBezTo>
                  <a:pt x="21600" y="5400"/>
                  <a:pt x="15600" y="0"/>
                  <a:pt x="15600" y="0"/>
                </a:cubicBezTo>
                <a:close/>
                <a:moveTo>
                  <a:pt x="13031" y="13809"/>
                </a:moveTo>
                <a:cubicBezTo>
                  <a:pt x="13024" y="14380"/>
                  <a:pt x="13249" y="14888"/>
                  <a:pt x="13658" y="15223"/>
                </a:cubicBezTo>
                <a:cubicBezTo>
                  <a:pt x="14067" y="15570"/>
                  <a:pt x="14655" y="15748"/>
                  <a:pt x="15467" y="15748"/>
                </a:cubicBezTo>
                <a:cubicBezTo>
                  <a:pt x="16054" y="15748"/>
                  <a:pt x="16642" y="15622"/>
                  <a:pt x="16952" y="15530"/>
                </a:cubicBezTo>
                <a:lnTo>
                  <a:pt x="16952" y="13479"/>
                </a:lnTo>
                <a:lnTo>
                  <a:pt x="15295" y="13479"/>
                </a:lnTo>
                <a:lnTo>
                  <a:pt x="15295" y="14166"/>
                </a:lnTo>
                <a:lnTo>
                  <a:pt x="15981" y="14166"/>
                </a:lnTo>
                <a:lnTo>
                  <a:pt x="15981" y="14980"/>
                </a:lnTo>
                <a:cubicBezTo>
                  <a:pt x="15902" y="15015"/>
                  <a:pt x="15718" y="15039"/>
                  <a:pt x="15486" y="15039"/>
                </a:cubicBezTo>
                <a:cubicBezTo>
                  <a:pt x="14661" y="15039"/>
                  <a:pt x="14087" y="14565"/>
                  <a:pt x="14087" y="13762"/>
                </a:cubicBezTo>
                <a:cubicBezTo>
                  <a:pt x="14087" y="12919"/>
                  <a:pt x="14721" y="12503"/>
                  <a:pt x="15559" y="12503"/>
                </a:cubicBezTo>
                <a:cubicBezTo>
                  <a:pt x="16048" y="12503"/>
                  <a:pt x="16351" y="12579"/>
                  <a:pt x="16596" y="12671"/>
                </a:cubicBezTo>
                <a:lnTo>
                  <a:pt x="16807" y="11966"/>
                </a:lnTo>
                <a:cubicBezTo>
                  <a:pt x="16589" y="11874"/>
                  <a:pt x="16147" y="11775"/>
                  <a:pt x="15572" y="11775"/>
                </a:cubicBezTo>
                <a:cubicBezTo>
                  <a:pt x="14113" y="11775"/>
                  <a:pt x="13037" y="12514"/>
                  <a:pt x="13031" y="13809"/>
                </a:cubicBezTo>
                <a:moveTo>
                  <a:pt x="6169" y="13658"/>
                </a:moveTo>
                <a:cubicBezTo>
                  <a:pt x="6023" y="13658"/>
                  <a:pt x="5918" y="13652"/>
                  <a:pt x="5832" y="13635"/>
                </a:cubicBezTo>
                <a:lnTo>
                  <a:pt x="5832" y="12486"/>
                </a:lnTo>
                <a:cubicBezTo>
                  <a:pt x="5905" y="12468"/>
                  <a:pt x="6043" y="12451"/>
                  <a:pt x="6248" y="12451"/>
                </a:cubicBezTo>
                <a:cubicBezTo>
                  <a:pt x="6750" y="12451"/>
                  <a:pt x="7034" y="12665"/>
                  <a:pt x="7034" y="13023"/>
                </a:cubicBezTo>
                <a:cubicBezTo>
                  <a:pt x="7034" y="13421"/>
                  <a:pt x="6704" y="13658"/>
                  <a:pt x="6169" y="13658"/>
                </a:cubicBezTo>
                <a:moveTo>
                  <a:pt x="6196" y="11787"/>
                </a:moveTo>
                <a:cubicBezTo>
                  <a:pt x="5582" y="11787"/>
                  <a:pt x="5146" y="11821"/>
                  <a:pt x="4836" y="11868"/>
                </a:cubicBezTo>
                <a:lnTo>
                  <a:pt x="4836" y="15708"/>
                </a:lnTo>
                <a:lnTo>
                  <a:pt x="5832" y="15708"/>
                </a:lnTo>
                <a:lnTo>
                  <a:pt x="5832" y="14317"/>
                </a:lnTo>
                <a:cubicBezTo>
                  <a:pt x="5925" y="14327"/>
                  <a:pt x="6043" y="14334"/>
                  <a:pt x="6176" y="14334"/>
                </a:cubicBezTo>
                <a:cubicBezTo>
                  <a:pt x="6770" y="14334"/>
                  <a:pt x="7278" y="14207"/>
                  <a:pt x="7621" y="13924"/>
                </a:cubicBezTo>
                <a:cubicBezTo>
                  <a:pt x="7886" y="13704"/>
                  <a:pt x="8031" y="13381"/>
                  <a:pt x="8031" y="13000"/>
                </a:cubicBezTo>
                <a:cubicBezTo>
                  <a:pt x="8031" y="12619"/>
                  <a:pt x="7839" y="12296"/>
                  <a:pt x="7555" y="12099"/>
                </a:cubicBezTo>
                <a:cubicBezTo>
                  <a:pt x="7259" y="11891"/>
                  <a:pt x="6816" y="11787"/>
                  <a:pt x="6196" y="11787"/>
                </a:cubicBezTo>
                <a:moveTo>
                  <a:pt x="11195" y="12953"/>
                </a:moveTo>
                <a:cubicBezTo>
                  <a:pt x="11195" y="13536"/>
                  <a:pt x="11215" y="14063"/>
                  <a:pt x="11280" y="14577"/>
                </a:cubicBezTo>
                <a:lnTo>
                  <a:pt x="11261" y="14577"/>
                </a:lnTo>
                <a:cubicBezTo>
                  <a:pt x="11062" y="14138"/>
                  <a:pt x="10799" y="13652"/>
                  <a:pt x="10535" y="13242"/>
                </a:cubicBezTo>
                <a:lnTo>
                  <a:pt x="9611" y="11815"/>
                </a:lnTo>
                <a:lnTo>
                  <a:pt x="8436" y="11815"/>
                </a:lnTo>
                <a:lnTo>
                  <a:pt x="8436" y="15708"/>
                </a:lnTo>
                <a:lnTo>
                  <a:pt x="9360" y="15708"/>
                </a:lnTo>
                <a:lnTo>
                  <a:pt x="9360" y="14536"/>
                </a:lnTo>
                <a:cubicBezTo>
                  <a:pt x="9360" y="13901"/>
                  <a:pt x="9347" y="13352"/>
                  <a:pt x="9320" y="12838"/>
                </a:cubicBezTo>
                <a:lnTo>
                  <a:pt x="9340" y="12833"/>
                </a:lnTo>
                <a:cubicBezTo>
                  <a:pt x="9558" y="13289"/>
                  <a:pt x="9848" y="13791"/>
                  <a:pt x="10112" y="14207"/>
                </a:cubicBezTo>
                <a:lnTo>
                  <a:pt x="11062" y="15708"/>
                </a:lnTo>
                <a:lnTo>
                  <a:pt x="12119" y="15708"/>
                </a:lnTo>
                <a:lnTo>
                  <a:pt x="12119" y="11815"/>
                </a:lnTo>
                <a:lnTo>
                  <a:pt x="11195" y="11815"/>
                </a:lnTo>
                <a:cubicBezTo>
                  <a:pt x="11195" y="11815"/>
                  <a:pt x="11195" y="12953"/>
                  <a:pt x="11195" y="1295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8" name="Shape 3925"/>
          <p:cNvSpPr/>
          <p:nvPr/>
        </p:nvSpPr>
        <p:spPr>
          <a:xfrm>
            <a:off x="474494" y="423270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2907" y="14380"/>
                </a:moveTo>
                <a:cubicBezTo>
                  <a:pt x="12818" y="14469"/>
                  <a:pt x="12764" y="14592"/>
                  <a:pt x="12764" y="14727"/>
                </a:cubicBezTo>
                <a:cubicBezTo>
                  <a:pt x="12764" y="14999"/>
                  <a:pt x="12984" y="15218"/>
                  <a:pt x="13255" y="15218"/>
                </a:cubicBezTo>
                <a:cubicBezTo>
                  <a:pt x="13390" y="15218"/>
                  <a:pt x="13512" y="15164"/>
                  <a:pt x="13602" y="15074"/>
                </a:cubicBezTo>
                <a:lnTo>
                  <a:pt x="17529" y="11147"/>
                </a:lnTo>
                <a:cubicBezTo>
                  <a:pt x="17618" y="11059"/>
                  <a:pt x="17673" y="10936"/>
                  <a:pt x="17673" y="10800"/>
                </a:cubicBezTo>
                <a:cubicBezTo>
                  <a:pt x="17673" y="10665"/>
                  <a:pt x="17618" y="10542"/>
                  <a:pt x="17529" y="10453"/>
                </a:cubicBezTo>
                <a:lnTo>
                  <a:pt x="13602" y="6526"/>
                </a:lnTo>
                <a:cubicBezTo>
                  <a:pt x="13512" y="6437"/>
                  <a:pt x="13390" y="6382"/>
                  <a:pt x="13255" y="6382"/>
                </a:cubicBezTo>
                <a:cubicBezTo>
                  <a:pt x="12984" y="6382"/>
                  <a:pt x="12764" y="6601"/>
                  <a:pt x="12764" y="6873"/>
                </a:cubicBezTo>
                <a:cubicBezTo>
                  <a:pt x="12764" y="7009"/>
                  <a:pt x="12818" y="7132"/>
                  <a:pt x="12907" y="7220"/>
                </a:cubicBezTo>
                <a:lnTo>
                  <a:pt x="15997" y="10309"/>
                </a:lnTo>
                <a:lnTo>
                  <a:pt x="491" y="10309"/>
                </a:lnTo>
                <a:cubicBezTo>
                  <a:pt x="220" y="10309"/>
                  <a:pt x="0" y="10529"/>
                  <a:pt x="0" y="10800"/>
                </a:cubicBezTo>
                <a:cubicBezTo>
                  <a:pt x="0" y="11071"/>
                  <a:pt x="220" y="11291"/>
                  <a:pt x="491" y="11291"/>
                </a:cubicBezTo>
                <a:lnTo>
                  <a:pt x="15997" y="11291"/>
                </a:lnTo>
                <a:cubicBezTo>
                  <a:pt x="15997" y="11291"/>
                  <a:pt x="12907" y="14380"/>
                  <a:pt x="12907" y="14380"/>
                </a:cubicBezTo>
                <a:close/>
                <a:moveTo>
                  <a:pt x="21109" y="0"/>
                </a:moveTo>
                <a:lnTo>
                  <a:pt x="3436" y="0"/>
                </a:lnTo>
                <a:cubicBezTo>
                  <a:pt x="3166" y="0"/>
                  <a:pt x="2945" y="220"/>
                  <a:pt x="2945" y="491"/>
                </a:cubicBezTo>
                <a:lnTo>
                  <a:pt x="2945" y="7855"/>
                </a:lnTo>
                <a:cubicBezTo>
                  <a:pt x="2945" y="8126"/>
                  <a:pt x="3166" y="8345"/>
                  <a:pt x="3436" y="8345"/>
                </a:cubicBezTo>
                <a:cubicBezTo>
                  <a:pt x="3707" y="8345"/>
                  <a:pt x="3927" y="8126"/>
                  <a:pt x="3927" y="7855"/>
                </a:cubicBezTo>
                <a:lnTo>
                  <a:pt x="3927" y="982"/>
                </a:lnTo>
                <a:lnTo>
                  <a:pt x="20618" y="982"/>
                </a:lnTo>
                <a:lnTo>
                  <a:pt x="20618" y="20618"/>
                </a:lnTo>
                <a:lnTo>
                  <a:pt x="3927" y="20618"/>
                </a:lnTo>
                <a:lnTo>
                  <a:pt x="3927" y="13745"/>
                </a:lnTo>
                <a:cubicBezTo>
                  <a:pt x="3927" y="13475"/>
                  <a:pt x="3707" y="13255"/>
                  <a:pt x="3436" y="13255"/>
                </a:cubicBezTo>
                <a:cubicBezTo>
                  <a:pt x="3166" y="13255"/>
                  <a:pt x="2945" y="13475"/>
                  <a:pt x="2945" y="13745"/>
                </a:cubicBezTo>
                <a:lnTo>
                  <a:pt x="2945" y="21109"/>
                </a:lnTo>
                <a:cubicBezTo>
                  <a:pt x="2945" y="21380"/>
                  <a:pt x="3166" y="21600"/>
                  <a:pt x="3436" y="21600"/>
                </a:cubicBezTo>
                <a:lnTo>
                  <a:pt x="21109" y="21600"/>
                </a:lnTo>
                <a:cubicBezTo>
                  <a:pt x="21380" y="21600"/>
                  <a:pt x="21600" y="21380"/>
                  <a:pt x="21600" y="21109"/>
                </a:cubicBezTo>
                <a:lnTo>
                  <a:pt x="21600" y="491"/>
                </a:lnTo>
                <a:cubicBezTo>
                  <a:pt x="21600" y="220"/>
                  <a:pt x="21380" y="0"/>
                  <a:pt x="21109"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29" name="Shape 3926"/>
          <p:cNvSpPr/>
          <p:nvPr/>
        </p:nvSpPr>
        <p:spPr>
          <a:xfrm>
            <a:off x="874019" y="423270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109" y="10309"/>
                </a:moveTo>
                <a:lnTo>
                  <a:pt x="5604" y="10309"/>
                </a:lnTo>
                <a:lnTo>
                  <a:pt x="8693" y="7220"/>
                </a:lnTo>
                <a:cubicBezTo>
                  <a:pt x="8782" y="7132"/>
                  <a:pt x="8836" y="7009"/>
                  <a:pt x="8836" y="6873"/>
                </a:cubicBezTo>
                <a:cubicBezTo>
                  <a:pt x="8836" y="6601"/>
                  <a:pt x="8616" y="6382"/>
                  <a:pt x="8345" y="6382"/>
                </a:cubicBezTo>
                <a:cubicBezTo>
                  <a:pt x="8210" y="6382"/>
                  <a:pt x="8088" y="6437"/>
                  <a:pt x="7998" y="6526"/>
                </a:cubicBezTo>
                <a:lnTo>
                  <a:pt x="4071" y="10453"/>
                </a:lnTo>
                <a:cubicBezTo>
                  <a:pt x="3982" y="10542"/>
                  <a:pt x="3927" y="10665"/>
                  <a:pt x="3927" y="10800"/>
                </a:cubicBezTo>
                <a:cubicBezTo>
                  <a:pt x="3927" y="10936"/>
                  <a:pt x="3982" y="11059"/>
                  <a:pt x="4071" y="11147"/>
                </a:cubicBezTo>
                <a:lnTo>
                  <a:pt x="7998" y="15074"/>
                </a:lnTo>
                <a:cubicBezTo>
                  <a:pt x="8088" y="15164"/>
                  <a:pt x="8210" y="15218"/>
                  <a:pt x="8345" y="15218"/>
                </a:cubicBezTo>
                <a:cubicBezTo>
                  <a:pt x="8616" y="15218"/>
                  <a:pt x="8836" y="14999"/>
                  <a:pt x="8836" y="14727"/>
                </a:cubicBezTo>
                <a:cubicBezTo>
                  <a:pt x="8836" y="14592"/>
                  <a:pt x="8782" y="14469"/>
                  <a:pt x="8693" y="14380"/>
                </a:cubicBezTo>
                <a:lnTo>
                  <a:pt x="5604" y="11291"/>
                </a:lnTo>
                <a:lnTo>
                  <a:pt x="21109" y="11291"/>
                </a:lnTo>
                <a:cubicBezTo>
                  <a:pt x="21380" y="11291"/>
                  <a:pt x="21600" y="11071"/>
                  <a:pt x="21600" y="10800"/>
                </a:cubicBezTo>
                <a:cubicBezTo>
                  <a:pt x="21600" y="10529"/>
                  <a:pt x="21380" y="10309"/>
                  <a:pt x="21109" y="10309"/>
                </a:cubicBezTo>
                <a:moveTo>
                  <a:pt x="18164" y="13255"/>
                </a:moveTo>
                <a:cubicBezTo>
                  <a:pt x="17893" y="13255"/>
                  <a:pt x="17673" y="13475"/>
                  <a:pt x="17673" y="13745"/>
                </a:cubicBezTo>
                <a:lnTo>
                  <a:pt x="17673" y="20618"/>
                </a:lnTo>
                <a:lnTo>
                  <a:pt x="982" y="20618"/>
                </a:lnTo>
                <a:lnTo>
                  <a:pt x="982" y="982"/>
                </a:lnTo>
                <a:lnTo>
                  <a:pt x="17673" y="982"/>
                </a:lnTo>
                <a:lnTo>
                  <a:pt x="17673" y="7855"/>
                </a:lnTo>
                <a:cubicBezTo>
                  <a:pt x="17673" y="8126"/>
                  <a:pt x="17893" y="8345"/>
                  <a:pt x="18164" y="8345"/>
                </a:cubicBezTo>
                <a:cubicBezTo>
                  <a:pt x="18434" y="8345"/>
                  <a:pt x="18655" y="8126"/>
                  <a:pt x="18655" y="7855"/>
                </a:cubicBezTo>
                <a:lnTo>
                  <a:pt x="18655" y="491"/>
                </a:lnTo>
                <a:cubicBezTo>
                  <a:pt x="18655" y="220"/>
                  <a:pt x="18434" y="0"/>
                  <a:pt x="18164" y="0"/>
                </a:cubicBezTo>
                <a:lnTo>
                  <a:pt x="491" y="0"/>
                </a:lnTo>
                <a:cubicBezTo>
                  <a:pt x="220" y="0"/>
                  <a:pt x="0" y="220"/>
                  <a:pt x="0" y="491"/>
                </a:cubicBezTo>
                <a:lnTo>
                  <a:pt x="0" y="21109"/>
                </a:lnTo>
                <a:cubicBezTo>
                  <a:pt x="0" y="21380"/>
                  <a:pt x="220" y="21600"/>
                  <a:pt x="491" y="21600"/>
                </a:cubicBezTo>
                <a:lnTo>
                  <a:pt x="18164" y="21600"/>
                </a:lnTo>
                <a:cubicBezTo>
                  <a:pt x="18434" y="21600"/>
                  <a:pt x="18655" y="21380"/>
                  <a:pt x="18655" y="21109"/>
                </a:cubicBezTo>
                <a:lnTo>
                  <a:pt x="18655" y="13745"/>
                </a:lnTo>
                <a:cubicBezTo>
                  <a:pt x="18655" y="13475"/>
                  <a:pt x="18434" y="13255"/>
                  <a:pt x="18164" y="132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0" name="Shape 3927"/>
          <p:cNvSpPr/>
          <p:nvPr/>
        </p:nvSpPr>
        <p:spPr>
          <a:xfrm>
            <a:off x="1325862" y="4232702"/>
            <a:ext cx="104638"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5709"/>
                </a:moveTo>
                <a:cubicBezTo>
                  <a:pt x="20348" y="15709"/>
                  <a:pt x="20102" y="15765"/>
                  <a:pt x="19924" y="15853"/>
                </a:cubicBezTo>
                <a:lnTo>
                  <a:pt x="11782" y="19924"/>
                </a:lnTo>
                <a:lnTo>
                  <a:pt x="11782" y="491"/>
                </a:lnTo>
                <a:cubicBezTo>
                  <a:pt x="11782" y="220"/>
                  <a:pt x="11342" y="0"/>
                  <a:pt x="10800" y="0"/>
                </a:cubicBezTo>
                <a:cubicBezTo>
                  <a:pt x="10258" y="0"/>
                  <a:pt x="9818" y="220"/>
                  <a:pt x="9818" y="491"/>
                </a:cubicBezTo>
                <a:lnTo>
                  <a:pt x="9818" y="19924"/>
                </a:lnTo>
                <a:lnTo>
                  <a:pt x="1676" y="15853"/>
                </a:lnTo>
                <a:cubicBezTo>
                  <a:pt x="1498" y="15765"/>
                  <a:pt x="1252" y="15709"/>
                  <a:pt x="982" y="15709"/>
                </a:cubicBezTo>
                <a:cubicBezTo>
                  <a:pt x="440" y="15709"/>
                  <a:pt x="0" y="15929"/>
                  <a:pt x="0" y="16200"/>
                </a:cubicBezTo>
                <a:cubicBezTo>
                  <a:pt x="0" y="16336"/>
                  <a:pt x="109" y="16459"/>
                  <a:pt x="288" y="16547"/>
                </a:cubicBezTo>
                <a:lnTo>
                  <a:pt x="10106" y="21456"/>
                </a:lnTo>
                <a:cubicBezTo>
                  <a:pt x="10284" y="21545"/>
                  <a:pt x="10530" y="21600"/>
                  <a:pt x="10800" y="21600"/>
                </a:cubicBezTo>
                <a:cubicBezTo>
                  <a:pt x="11070" y="21600"/>
                  <a:pt x="11316" y="21545"/>
                  <a:pt x="11494" y="21456"/>
                </a:cubicBezTo>
                <a:lnTo>
                  <a:pt x="21312" y="16547"/>
                </a:lnTo>
                <a:cubicBezTo>
                  <a:pt x="21491" y="16459"/>
                  <a:pt x="21600" y="16336"/>
                  <a:pt x="21600" y="16200"/>
                </a:cubicBezTo>
                <a:cubicBezTo>
                  <a:pt x="21600" y="15929"/>
                  <a:pt x="21160" y="15709"/>
                  <a:pt x="20618" y="157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1" name="Shape 3928"/>
          <p:cNvSpPr/>
          <p:nvPr/>
        </p:nvSpPr>
        <p:spPr>
          <a:xfrm>
            <a:off x="1725387" y="4232702"/>
            <a:ext cx="104638" cy="209275"/>
          </a:xfrm>
          <a:custGeom>
            <a:avLst/>
            <a:gdLst/>
            <a:ahLst/>
            <a:cxnLst>
              <a:cxn ang="0">
                <a:pos x="wd2" y="hd2"/>
              </a:cxn>
              <a:cxn ang="5400000">
                <a:pos x="wd2" y="hd2"/>
              </a:cxn>
              <a:cxn ang="10800000">
                <a:pos x="wd2" y="hd2"/>
              </a:cxn>
              <a:cxn ang="16200000">
                <a:pos x="wd2" y="hd2"/>
              </a:cxn>
            </a:cxnLst>
            <a:rect l="0" t="0" r="r" b="b"/>
            <a:pathLst>
              <a:path w="21600" h="21600" extrusionOk="0">
                <a:moveTo>
                  <a:pt x="21312" y="5053"/>
                </a:moveTo>
                <a:lnTo>
                  <a:pt x="11494" y="144"/>
                </a:lnTo>
                <a:cubicBezTo>
                  <a:pt x="11316" y="56"/>
                  <a:pt x="11070" y="0"/>
                  <a:pt x="10800" y="0"/>
                </a:cubicBezTo>
                <a:cubicBezTo>
                  <a:pt x="10530" y="0"/>
                  <a:pt x="10284" y="56"/>
                  <a:pt x="10106" y="144"/>
                </a:cubicBezTo>
                <a:lnTo>
                  <a:pt x="288" y="5053"/>
                </a:lnTo>
                <a:cubicBezTo>
                  <a:pt x="109" y="5142"/>
                  <a:pt x="0" y="5265"/>
                  <a:pt x="0" y="5400"/>
                </a:cubicBezTo>
                <a:cubicBezTo>
                  <a:pt x="0" y="5671"/>
                  <a:pt x="440" y="5891"/>
                  <a:pt x="982" y="5891"/>
                </a:cubicBezTo>
                <a:cubicBezTo>
                  <a:pt x="1252" y="5891"/>
                  <a:pt x="1498" y="5836"/>
                  <a:pt x="1676" y="5747"/>
                </a:cubicBezTo>
                <a:lnTo>
                  <a:pt x="9818" y="1676"/>
                </a:lnTo>
                <a:lnTo>
                  <a:pt x="9818" y="21109"/>
                </a:lnTo>
                <a:cubicBezTo>
                  <a:pt x="9818" y="21380"/>
                  <a:pt x="10258" y="21600"/>
                  <a:pt x="10800" y="21600"/>
                </a:cubicBezTo>
                <a:cubicBezTo>
                  <a:pt x="11342" y="21600"/>
                  <a:pt x="11782" y="21380"/>
                  <a:pt x="11782" y="21109"/>
                </a:cubicBezTo>
                <a:lnTo>
                  <a:pt x="11782" y="1676"/>
                </a:lnTo>
                <a:lnTo>
                  <a:pt x="19924" y="5747"/>
                </a:lnTo>
                <a:cubicBezTo>
                  <a:pt x="20102" y="5836"/>
                  <a:pt x="20348" y="5891"/>
                  <a:pt x="20618" y="5891"/>
                </a:cubicBezTo>
                <a:cubicBezTo>
                  <a:pt x="21160" y="5891"/>
                  <a:pt x="21600" y="5671"/>
                  <a:pt x="21600" y="5400"/>
                </a:cubicBezTo>
                <a:cubicBezTo>
                  <a:pt x="21600" y="5265"/>
                  <a:pt x="21491" y="5142"/>
                  <a:pt x="21312" y="505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2" name="Shape 3929"/>
          <p:cNvSpPr/>
          <p:nvPr/>
        </p:nvSpPr>
        <p:spPr>
          <a:xfrm>
            <a:off x="2072593" y="4285021"/>
            <a:ext cx="209275" cy="104638"/>
          </a:xfrm>
          <a:custGeom>
            <a:avLst/>
            <a:gdLst/>
            <a:ahLst/>
            <a:cxnLst>
              <a:cxn ang="0">
                <a:pos x="wd2" y="hd2"/>
              </a:cxn>
              <a:cxn ang="5400000">
                <a:pos x="wd2" y="hd2"/>
              </a:cxn>
              <a:cxn ang="10800000">
                <a:pos x="wd2" y="hd2"/>
              </a:cxn>
              <a:cxn ang="16200000">
                <a:pos x="wd2" y="hd2"/>
              </a:cxn>
            </a:cxnLst>
            <a:rect l="0" t="0" r="r" b="b"/>
            <a:pathLst>
              <a:path w="21600" h="21600" extrusionOk="0">
                <a:moveTo>
                  <a:pt x="21109" y="9818"/>
                </a:moveTo>
                <a:lnTo>
                  <a:pt x="1676" y="9818"/>
                </a:lnTo>
                <a:lnTo>
                  <a:pt x="5747" y="1676"/>
                </a:lnTo>
                <a:cubicBezTo>
                  <a:pt x="5836" y="1500"/>
                  <a:pt x="5891" y="1254"/>
                  <a:pt x="5891" y="982"/>
                </a:cubicBezTo>
                <a:cubicBezTo>
                  <a:pt x="5891" y="439"/>
                  <a:pt x="5671" y="0"/>
                  <a:pt x="5400" y="0"/>
                </a:cubicBezTo>
                <a:cubicBezTo>
                  <a:pt x="5265" y="0"/>
                  <a:pt x="5142" y="111"/>
                  <a:pt x="5053" y="288"/>
                </a:cubicBezTo>
                <a:lnTo>
                  <a:pt x="144" y="10106"/>
                </a:lnTo>
                <a:cubicBezTo>
                  <a:pt x="55" y="10284"/>
                  <a:pt x="0" y="10530"/>
                  <a:pt x="0" y="10800"/>
                </a:cubicBezTo>
                <a:cubicBezTo>
                  <a:pt x="0" y="11072"/>
                  <a:pt x="55" y="11318"/>
                  <a:pt x="144" y="11494"/>
                </a:cubicBezTo>
                <a:lnTo>
                  <a:pt x="5053" y="21312"/>
                </a:lnTo>
                <a:cubicBezTo>
                  <a:pt x="5142" y="21491"/>
                  <a:pt x="5265" y="21600"/>
                  <a:pt x="5400" y="21600"/>
                </a:cubicBezTo>
                <a:cubicBezTo>
                  <a:pt x="5671" y="21600"/>
                  <a:pt x="5891" y="21161"/>
                  <a:pt x="5891" y="20618"/>
                </a:cubicBezTo>
                <a:cubicBezTo>
                  <a:pt x="5891" y="20348"/>
                  <a:pt x="5836" y="20102"/>
                  <a:pt x="5747" y="19924"/>
                </a:cubicBezTo>
                <a:lnTo>
                  <a:pt x="1676" y="11782"/>
                </a:lnTo>
                <a:lnTo>
                  <a:pt x="21109" y="11782"/>
                </a:lnTo>
                <a:cubicBezTo>
                  <a:pt x="21380" y="11782"/>
                  <a:pt x="21600" y="11343"/>
                  <a:pt x="21600" y="10800"/>
                </a:cubicBezTo>
                <a:cubicBezTo>
                  <a:pt x="21600" y="10257"/>
                  <a:pt x="21380" y="9818"/>
                  <a:pt x="21109" y="98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3" name="Shape 3930"/>
          <p:cNvSpPr/>
          <p:nvPr/>
        </p:nvSpPr>
        <p:spPr>
          <a:xfrm>
            <a:off x="2472117" y="4285021"/>
            <a:ext cx="209275" cy="104638"/>
          </a:xfrm>
          <a:custGeom>
            <a:avLst/>
            <a:gdLst/>
            <a:ahLst/>
            <a:cxnLst>
              <a:cxn ang="0">
                <a:pos x="wd2" y="hd2"/>
              </a:cxn>
              <a:cxn ang="5400000">
                <a:pos x="wd2" y="hd2"/>
              </a:cxn>
              <a:cxn ang="10800000">
                <a:pos x="wd2" y="hd2"/>
              </a:cxn>
              <a:cxn ang="16200000">
                <a:pos x="wd2" y="hd2"/>
              </a:cxn>
            </a:cxnLst>
            <a:rect l="0" t="0" r="r" b="b"/>
            <a:pathLst>
              <a:path w="21600" h="21600" extrusionOk="0">
                <a:moveTo>
                  <a:pt x="21456" y="10106"/>
                </a:moveTo>
                <a:lnTo>
                  <a:pt x="16547" y="288"/>
                </a:lnTo>
                <a:cubicBezTo>
                  <a:pt x="16458" y="111"/>
                  <a:pt x="16336" y="0"/>
                  <a:pt x="16200" y="0"/>
                </a:cubicBezTo>
                <a:cubicBezTo>
                  <a:pt x="15929" y="0"/>
                  <a:pt x="15709" y="439"/>
                  <a:pt x="15709" y="982"/>
                </a:cubicBezTo>
                <a:cubicBezTo>
                  <a:pt x="15709" y="1254"/>
                  <a:pt x="15764" y="1500"/>
                  <a:pt x="15853" y="1676"/>
                </a:cubicBezTo>
                <a:lnTo>
                  <a:pt x="19924" y="9818"/>
                </a:lnTo>
                <a:lnTo>
                  <a:pt x="491" y="9818"/>
                </a:lnTo>
                <a:cubicBezTo>
                  <a:pt x="220" y="9818"/>
                  <a:pt x="0" y="10257"/>
                  <a:pt x="0" y="10800"/>
                </a:cubicBezTo>
                <a:cubicBezTo>
                  <a:pt x="0" y="11343"/>
                  <a:pt x="220" y="11782"/>
                  <a:pt x="491" y="11782"/>
                </a:cubicBezTo>
                <a:lnTo>
                  <a:pt x="19924" y="11782"/>
                </a:lnTo>
                <a:lnTo>
                  <a:pt x="15853" y="19924"/>
                </a:lnTo>
                <a:cubicBezTo>
                  <a:pt x="15764" y="20102"/>
                  <a:pt x="15709" y="20348"/>
                  <a:pt x="15709" y="20618"/>
                </a:cubicBezTo>
                <a:cubicBezTo>
                  <a:pt x="15709" y="21161"/>
                  <a:pt x="15929" y="21600"/>
                  <a:pt x="16200" y="21600"/>
                </a:cubicBezTo>
                <a:cubicBezTo>
                  <a:pt x="16336" y="21600"/>
                  <a:pt x="16458" y="21491"/>
                  <a:pt x="16547" y="21312"/>
                </a:cubicBezTo>
                <a:lnTo>
                  <a:pt x="21456" y="11494"/>
                </a:lnTo>
                <a:cubicBezTo>
                  <a:pt x="21545" y="11318"/>
                  <a:pt x="21600" y="11072"/>
                  <a:pt x="21600" y="10800"/>
                </a:cubicBezTo>
                <a:cubicBezTo>
                  <a:pt x="21600" y="10530"/>
                  <a:pt x="21545" y="10284"/>
                  <a:pt x="21456" y="1010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4" name="Shape 3931"/>
          <p:cNvSpPr/>
          <p:nvPr/>
        </p:nvSpPr>
        <p:spPr>
          <a:xfrm>
            <a:off x="2881154" y="4289777"/>
            <a:ext cx="190250" cy="95125"/>
          </a:xfrm>
          <a:custGeom>
            <a:avLst/>
            <a:gdLst/>
            <a:ahLst/>
            <a:cxnLst>
              <a:cxn ang="0">
                <a:pos x="wd2" y="hd2"/>
              </a:cxn>
              <a:cxn ang="5400000">
                <a:pos x="wd2" y="hd2"/>
              </a:cxn>
              <a:cxn ang="10800000">
                <a:pos x="wd2" y="hd2"/>
              </a:cxn>
              <a:cxn ang="16200000">
                <a:pos x="wd2" y="hd2"/>
              </a:cxn>
            </a:cxnLst>
            <a:rect l="0" t="0" r="r" b="b"/>
            <a:pathLst>
              <a:path w="21600" h="21600" extrusionOk="0">
                <a:moveTo>
                  <a:pt x="21060" y="0"/>
                </a:moveTo>
                <a:cubicBezTo>
                  <a:pt x="20911" y="0"/>
                  <a:pt x="20776" y="122"/>
                  <a:pt x="20678" y="316"/>
                </a:cubicBezTo>
                <a:lnTo>
                  <a:pt x="10800" y="19033"/>
                </a:lnTo>
                <a:lnTo>
                  <a:pt x="922" y="316"/>
                </a:lnTo>
                <a:cubicBezTo>
                  <a:pt x="824" y="122"/>
                  <a:pt x="689" y="0"/>
                  <a:pt x="540" y="0"/>
                </a:cubicBezTo>
                <a:cubicBezTo>
                  <a:pt x="242" y="0"/>
                  <a:pt x="0" y="483"/>
                  <a:pt x="0" y="1080"/>
                </a:cubicBezTo>
                <a:cubicBezTo>
                  <a:pt x="0" y="1380"/>
                  <a:pt x="60" y="1650"/>
                  <a:pt x="158" y="1844"/>
                </a:cubicBezTo>
                <a:lnTo>
                  <a:pt x="10418" y="21284"/>
                </a:lnTo>
                <a:cubicBezTo>
                  <a:pt x="10516" y="21480"/>
                  <a:pt x="10651" y="21600"/>
                  <a:pt x="10800" y="21600"/>
                </a:cubicBezTo>
                <a:cubicBezTo>
                  <a:pt x="10949" y="21600"/>
                  <a:pt x="11084" y="21480"/>
                  <a:pt x="11182" y="21284"/>
                </a:cubicBezTo>
                <a:lnTo>
                  <a:pt x="21442" y="1844"/>
                </a:lnTo>
                <a:cubicBezTo>
                  <a:pt x="21540" y="1650"/>
                  <a:pt x="21600" y="1380"/>
                  <a:pt x="21600" y="1080"/>
                </a:cubicBezTo>
                <a:cubicBezTo>
                  <a:pt x="21600" y="483"/>
                  <a:pt x="21358" y="0"/>
                  <a:pt x="2106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5" name="Shape 3932"/>
          <p:cNvSpPr/>
          <p:nvPr/>
        </p:nvSpPr>
        <p:spPr>
          <a:xfrm>
            <a:off x="3280679" y="4289777"/>
            <a:ext cx="190250" cy="95125"/>
          </a:xfrm>
          <a:custGeom>
            <a:avLst/>
            <a:gdLst/>
            <a:ahLst/>
            <a:cxnLst>
              <a:cxn ang="0">
                <a:pos x="wd2" y="hd2"/>
              </a:cxn>
              <a:cxn ang="5400000">
                <a:pos x="wd2" y="hd2"/>
              </a:cxn>
              <a:cxn ang="10800000">
                <a:pos x="wd2" y="hd2"/>
              </a:cxn>
              <a:cxn ang="16200000">
                <a:pos x="wd2" y="hd2"/>
              </a:cxn>
            </a:cxnLst>
            <a:rect l="0" t="0" r="r" b="b"/>
            <a:pathLst>
              <a:path w="21600" h="21600" extrusionOk="0">
                <a:moveTo>
                  <a:pt x="21442" y="19756"/>
                </a:moveTo>
                <a:lnTo>
                  <a:pt x="11182" y="316"/>
                </a:lnTo>
                <a:cubicBezTo>
                  <a:pt x="11084" y="122"/>
                  <a:pt x="10949" y="0"/>
                  <a:pt x="10800" y="0"/>
                </a:cubicBezTo>
                <a:cubicBezTo>
                  <a:pt x="10651" y="0"/>
                  <a:pt x="10516" y="122"/>
                  <a:pt x="10418" y="316"/>
                </a:cubicBezTo>
                <a:lnTo>
                  <a:pt x="158" y="19756"/>
                </a:lnTo>
                <a:cubicBezTo>
                  <a:pt x="60" y="19953"/>
                  <a:pt x="0" y="20223"/>
                  <a:pt x="0" y="20520"/>
                </a:cubicBezTo>
                <a:cubicBezTo>
                  <a:pt x="0" y="21117"/>
                  <a:pt x="242" y="21600"/>
                  <a:pt x="540" y="21600"/>
                </a:cubicBezTo>
                <a:cubicBezTo>
                  <a:pt x="689" y="21600"/>
                  <a:pt x="824" y="21480"/>
                  <a:pt x="922" y="21284"/>
                </a:cubicBezTo>
                <a:lnTo>
                  <a:pt x="10800" y="2567"/>
                </a:lnTo>
                <a:lnTo>
                  <a:pt x="20678" y="21284"/>
                </a:lnTo>
                <a:cubicBezTo>
                  <a:pt x="20776" y="21480"/>
                  <a:pt x="20911" y="21600"/>
                  <a:pt x="21060" y="21600"/>
                </a:cubicBezTo>
                <a:cubicBezTo>
                  <a:pt x="21358" y="21600"/>
                  <a:pt x="21600" y="21117"/>
                  <a:pt x="21600" y="20520"/>
                </a:cubicBezTo>
                <a:cubicBezTo>
                  <a:pt x="21600" y="20223"/>
                  <a:pt x="21540" y="19953"/>
                  <a:pt x="21442" y="1975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6" name="Shape 3933"/>
          <p:cNvSpPr/>
          <p:nvPr/>
        </p:nvSpPr>
        <p:spPr>
          <a:xfrm>
            <a:off x="3727767" y="4242215"/>
            <a:ext cx="95125" cy="190250"/>
          </a:xfrm>
          <a:custGeom>
            <a:avLst/>
            <a:gdLst/>
            <a:ahLst/>
            <a:cxnLst>
              <a:cxn ang="0">
                <a:pos x="wd2" y="hd2"/>
              </a:cxn>
              <a:cxn ang="5400000">
                <a:pos x="wd2" y="hd2"/>
              </a:cxn>
              <a:cxn ang="10800000">
                <a:pos x="wd2" y="hd2"/>
              </a:cxn>
              <a:cxn ang="16200000">
                <a:pos x="wd2" y="hd2"/>
              </a:cxn>
            </a:cxnLst>
            <a:rect l="0" t="0" r="r" b="b"/>
            <a:pathLst>
              <a:path w="21600" h="21600" extrusionOk="0">
                <a:moveTo>
                  <a:pt x="2567" y="10800"/>
                </a:moveTo>
                <a:lnTo>
                  <a:pt x="21284" y="922"/>
                </a:lnTo>
                <a:cubicBezTo>
                  <a:pt x="21480" y="825"/>
                  <a:pt x="21600" y="690"/>
                  <a:pt x="21600" y="540"/>
                </a:cubicBezTo>
                <a:cubicBezTo>
                  <a:pt x="21600" y="242"/>
                  <a:pt x="21117" y="0"/>
                  <a:pt x="20520" y="0"/>
                </a:cubicBezTo>
                <a:cubicBezTo>
                  <a:pt x="20222" y="0"/>
                  <a:pt x="19953" y="61"/>
                  <a:pt x="19756" y="158"/>
                </a:cubicBezTo>
                <a:lnTo>
                  <a:pt x="316" y="10418"/>
                </a:lnTo>
                <a:cubicBezTo>
                  <a:pt x="121" y="10516"/>
                  <a:pt x="0" y="10651"/>
                  <a:pt x="0" y="10800"/>
                </a:cubicBezTo>
                <a:cubicBezTo>
                  <a:pt x="0" y="10950"/>
                  <a:pt x="120" y="11085"/>
                  <a:pt x="316" y="11182"/>
                </a:cubicBezTo>
                <a:lnTo>
                  <a:pt x="19756" y="21442"/>
                </a:lnTo>
                <a:cubicBezTo>
                  <a:pt x="19953" y="21540"/>
                  <a:pt x="20222" y="21600"/>
                  <a:pt x="20520" y="21600"/>
                </a:cubicBezTo>
                <a:cubicBezTo>
                  <a:pt x="21117" y="21600"/>
                  <a:pt x="21600" y="21358"/>
                  <a:pt x="21600" y="21060"/>
                </a:cubicBezTo>
                <a:cubicBezTo>
                  <a:pt x="21600" y="20911"/>
                  <a:pt x="21480" y="20776"/>
                  <a:pt x="21284" y="20678"/>
                </a:cubicBezTo>
                <a:cubicBezTo>
                  <a:pt x="21284" y="20678"/>
                  <a:pt x="2567" y="10800"/>
                  <a:pt x="2567" y="10800"/>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7" name="Shape 3934"/>
          <p:cNvSpPr/>
          <p:nvPr/>
        </p:nvSpPr>
        <p:spPr>
          <a:xfrm>
            <a:off x="4127292" y="4242215"/>
            <a:ext cx="95125" cy="190250"/>
          </a:xfrm>
          <a:custGeom>
            <a:avLst/>
            <a:gdLst/>
            <a:ahLst/>
            <a:cxnLst>
              <a:cxn ang="0">
                <a:pos x="wd2" y="hd2"/>
              </a:cxn>
              <a:cxn ang="5400000">
                <a:pos x="wd2" y="hd2"/>
              </a:cxn>
              <a:cxn ang="10800000">
                <a:pos x="wd2" y="hd2"/>
              </a:cxn>
              <a:cxn ang="16200000">
                <a:pos x="wd2" y="hd2"/>
              </a:cxn>
            </a:cxnLst>
            <a:rect l="0" t="0" r="r" b="b"/>
            <a:pathLst>
              <a:path w="21600" h="21600" extrusionOk="0">
                <a:moveTo>
                  <a:pt x="21284" y="10418"/>
                </a:moveTo>
                <a:lnTo>
                  <a:pt x="1844" y="158"/>
                </a:lnTo>
                <a:cubicBezTo>
                  <a:pt x="1648" y="61"/>
                  <a:pt x="1378" y="0"/>
                  <a:pt x="1080" y="0"/>
                </a:cubicBezTo>
                <a:cubicBezTo>
                  <a:pt x="483" y="0"/>
                  <a:pt x="0" y="242"/>
                  <a:pt x="0" y="540"/>
                </a:cubicBezTo>
                <a:cubicBezTo>
                  <a:pt x="0" y="690"/>
                  <a:pt x="121" y="825"/>
                  <a:pt x="316" y="922"/>
                </a:cubicBezTo>
                <a:lnTo>
                  <a:pt x="19033" y="10800"/>
                </a:lnTo>
                <a:lnTo>
                  <a:pt x="316" y="20678"/>
                </a:lnTo>
                <a:cubicBezTo>
                  <a:pt x="121" y="20776"/>
                  <a:pt x="0" y="20911"/>
                  <a:pt x="0" y="21060"/>
                </a:cubicBezTo>
                <a:cubicBezTo>
                  <a:pt x="0" y="21358"/>
                  <a:pt x="483" y="21600"/>
                  <a:pt x="1080" y="21600"/>
                </a:cubicBezTo>
                <a:cubicBezTo>
                  <a:pt x="1378" y="21600"/>
                  <a:pt x="1648" y="21540"/>
                  <a:pt x="1844" y="21442"/>
                </a:cubicBezTo>
                <a:lnTo>
                  <a:pt x="21284" y="11182"/>
                </a:lnTo>
                <a:cubicBezTo>
                  <a:pt x="21479" y="11085"/>
                  <a:pt x="21600" y="10950"/>
                  <a:pt x="21600" y="10800"/>
                </a:cubicBezTo>
                <a:cubicBezTo>
                  <a:pt x="21600" y="10651"/>
                  <a:pt x="21479" y="10516"/>
                  <a:pt x="21284" y="104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8" name="Shape 3935"/>
          <p:cNvSpPr/>
          <p:nvPr/>
        </p:nvSpPr>
        <p:spPr>
          <a:xfrm>
            <a:off x="474494"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6200" y="8836"/>
                </a:moveTo>
                <a:cubicBezTo>
                  <a:pt x="16065" y="8836"/>
                  <a:pt x="15942" y="8892"/>
                  <a:pt x="15852" y="8980"/>
                </a:cubicBezTo>
                <a:lnTo>
                  <a:pt x="10800" y="13574"/>
                </a:lnTo>
                <a:lnTo>
                  <a:pt x="5747" y="8980"/>
                </a:lnTo>
                <a:cubicBezTo>
                  <a:pt x="5658" y="8892"/>
                  <a:pt x="5535" y="8836"/>
                  <a:pt x="5400" y="8836"/>
                </a:cubicBezTo>
                <a:cubicBezTo>
                  <a:pt x="5129" y="8836"/>
                  <a:pt x="4909" y="9056"/>
                  <a:pt x="4909" y="9327"/>
                </a:cubicBezTo>
                <a:cubicBezTo>
                  <a:pt x="4909" y="9463"/>
                  <a:pt x="4964" y="9586"/>
                  <a:pt x="5053" y="9674"/>
                </a:cubicBezTo>
                <a:lnTo>
                  <a:pt x="10453" y="14583"/>
                </a:lnTo>
                <a:cubicBezTo>
                  <a:pt x="10542" y="14673"/>
                  <a:pt x="10665" y="14727"/>
                  <a:pt x="10800" y="14727"/>
                </a:cubicBezTo>
                <a:cubicBezTo>
                  <a:pt x="10935" y="14727"/>
                  <a:pt x="11058" y="14673"/>
                  <a:pt x="11147" y="14583"/>
                </a:cubicBezTo>
                <a:lnTo>
                  <a:pt x="16547" y="9674"/>
                </a:lnTo>
                <a:cubicBezTo>
                  <a:pt x="16636" y="9586"/>
                  <a:pt x="16691" y="9463"/>
                  <a:pt x="16691" y="9327"/>
                </a:cubicBezTo>
                <a:cubicBezTo>
                  <a:pt x="16691" y="9056"/>
                  <a:pt x="16471" y="8836"/>
                  <a:pt x="16200"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39" name="Shape 3936"/>
          <p:cNvSpPr/>
          <p:nvPr/>
        </p:nvSpPr>
        <p:spPr>
          <a:xfrm>
            <a:off x="874019"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1147" y="7017"/>
                </a:moveTo>
                <a:cubicBezTo>
                  <a:pt x="11058" y="6927"/>
                  <a:pt x="10935" y="6873"/>
                  <a:pt x="10800" y="6873"/>
                </a:cubicBezTo>
                <a:cubicBezTo>
                  <a:pt x="10665" y="6873"/>
                  <a:pt x="10542" y="6927"/>
                  <a:pt x="10453" y="7017"/>
                </a:cubicBezTo>
                <a:lnTo>
                  <a:pt x="5053" y="11926"/>
                </a:lnTo>
                <a:cubicBezTo>
                  <a:pt x="4964" y="12015"/>
                  <a:pt x="4909" y="12138"/>
                  <a:pt x="4909" y="12273"/>
                </a:cubicBezTo>
                <a:cubicBezTo>
                  <a:pt x="4909" y="12544"/>
                  <a:pt x="5129" y="12764"/>
                  <a:pt x="5400" y="12764"/>
                </a:cubicBezTo>
                <a:cubicBezTo>
                  <a:pt x="5535" y="12764"/>
                  <a:pt x="5658" y="12709"/>
                  <a:pt x="5747" y="12620"/>
                </a:cubicBezTo>
                <a:lnTo>
                  <a:pt x="10800" y="8026"/>
                </a:lnTo>
                <a:lnTo>
                  <a:pt x="15853" y="12620"/>
                </a:lnTo>
                <a:cubicBezTo>
                  <a:pt x="15942" y="12709"/>
                  <a:pt x="16065" y="12764"/>
                  <a:pt x="16200" y="12764"/>
                </a:cubicBezTo>
                <a:cubicBezTo>
                  <a:pt x="16471" y="12764"/>
                  <a:pt x="16691" y="12544"/>
                  <a:pt x="16691" y="12273"/>
                </a:cubicBezTo>
                <a:cubicBezTo>
                  <a:pt x="16691" y="12138"/>
                  <a:pt x="16636" y="12015"/>
                  <a:pt x="16547" y="11926"/>
                </a:cubicBezTo>
                <a:cubicBezTo>
                  <a:pt x="16547" y="11926"/>
                  <a:pt x="11147" y="7017"/>
                  <a:pt x="11147" y="7017"/>
                </a:cubicBezTo>
                <a:close/>
                <a:moveTo>
                  <a:pt x="10800" y="20618"/>
                </a:moveTo>
                <a:cubicBezTo>
                  <a:pt x="5377" y="20618"/>
                  <a:pt x="982" y="16223"/>
                  <a:pt x="982" y="10800"/>
                </a:cubicBezTo>
                <a:cubicBezTo>
                  <a:pt x="982" y="5378"/>
                  <a:pt x="5377" y="982"/>
                  <a:pt x="10800" y="982"/>
                </a:cubicBezTo>
                <a:cubicBezTo>
                  <a:pt x="16222" y="982"/>
                  <a:pt x="20618" y="5378"/>
                  <a:pt x="20618" y="10800"/>
                </a:cubicBezTo>
                <a:cubicBezTo>
                  <a:pt x="20618" y="16223"/>
                  <a:pt x="16222"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0" name="Shape 3937"/>
          <p:cNvSpPr/>
          <p:nvPr/>
        </p:nvSpPr>
        <p:spPr>
          <a:xfrm>
            <a:off x="1273543"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764" y="5400"/>
                </a:moveTo>
                <a:cubicBezTo>
                  <a:pt x="12764" y="5130"/>
                  <a:pt x="12544" y="4909"/>
                  <a:pt x="12273" y="4909"/>
                </a:cubicBezTo>
                <a:cubicBezTo>
                  <a:pt x="12138" y="4909"/>
                  <a:pt x="12015" y="4965"/>
                  <a:pt x="11926" y="5053"/>
                </a:cubicBezTo>
                <a:lnTo>
                  <a:pt x="7017" y="10453"/>
                </a:lnTo>
                <a:cubicBezTo>
                  <a:pt x="6927" y="10542"/>
                  <a:pt x="6873" y="10665"/>
                  <a:pt x="6873" y="10800"/>
                </a:cubicBezTo>
                <a:cubicBezTo>
                  <a:pt x="6873" y="10936"/>
                  <a:pt x="6927" y="11059"/>
                  <a:pt x="7017" y="11147"/>
                </a:cubicBezTo>
                <a:lnTo>
                  <a:pt x="11926" y="16547"/>
                </a:lnTo>
                <a:cubicBezTo>
                  <a:pt x="12015" y="16636"/>
                  <a:pt x="12138" y="16691"/>
                  <a:pt x="12273" y="16691"/>
                </a:cubicBezTo>
                <a:cubicBezTo>
                  <a:pt x="12544" y="16691"/>
                  <a:pt x="12764" y="16471"/>
                  <a:pt x="12764" y="16200"/>
                </a:cubicBezTo>
                <a:cubicBezTo>
                  <a:pt x="12764" y="16065"/>
                  <a:pt x="12709" y="15942"/>
                  <a:pt x="12620" y="15853"/>
                </a:cubicBezTo>
                <a:lnTo>
                  <a:pt x="8026" y="10800"/>
                </a:lnTo>
                <a:lnTo>
                  <a:pt x="12620" y="5747"/>
                </a:lnTo>
                <a:cubicBezTo>
                  <a:pt x="12709" y="5659"/>
                  <a:pt x="12764" y="5536"/>
                  <a:pt x="12764" y="5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1" name="Shape 3938"/>
          <p:cNvSpPr/>
          <p:nvPr/>
        </p:nvSpPr>
        <p:spPr>
          <a:xfrm>
            <a:off x="1673068"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9674" y="5053"/>
                </a:moveTo>
                <a:cubicBezTo>
                  <a:pt x="9585" y="4965"/>
                  <a:pt x="9462" y="4909"/>
                  <a:pt x="9327" y="4909"/>
                </a:cubicBezTo>
                <a:cubicBezTo>
                  <a:pt x="9056" y="4909"/>
                  <a:pt x="8836" y="5130"/>
                  <a:pt x="8836" y="5400"/>
                </a:cubicBezTo>
                <a:cubicBezTo>
                  <a:pt x="8836" y="5536"/>
                  <a:pt x="8891" y="5659"/>
                  <a:pt x="8980" y="5747"/>
                </a:cubicBezTo>
                <a:lnTo>
                  <a:pt x="13574" y="10800"/>
                </a:lnTo>
                <a:lnTo>
                  <a:pt x="8980" y="15853"/>
                </a:lnTo>
                <a:cubicBezTo>
                  <a:pt x="8891" y="15942"/>
                  <a:pt x="8836" y="16065"/>
                  <a:pt x="8836" y="16200"/>
                </a:cubicBezTo>
                <a:cubicBezTo>
                  <a:pt x="8836" y="16471"/>
                  <a:pt x="9056" y="16691"/>
                  <a:pt x="9327" y="16691"/>
                </a:cubicBezTo>
                <a:cubicBezTo>
                  <a:pt x="9462" y="16691"/>
                  <a:pt x="9585" y="16636"/>
                  <a:pt x="9674" y="16547"/>
                </a:cubicBezTo>
                <a:lnTo>
                  <a:pt x="14583" y="11147"/>
                </a:lnTo>
                <a:cubicBezTo>
                  <a:pt x="14673" y="11059"/>
                  <a:pt x="14727" y="10936"/>
                  <a:pt x="14727" y="10800"/>
                </a:cubicBezTo>
                <a:cubicBezTo>
                  <a:pt x="14727" y="10665"/>
                  <a:pt x="14673" y="10542"/>
                  <a:pt x="14583" y="10453"/>
                </a:cubicBezTo>
                <a:cubicBezTo>
                  <a:pt x="14583" y="10453"/>
                  <a:pt x="9674" y="5053"/>
                  <a:pt x="9674" y="5053"/>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2" name="Shape 3939"/>
          <p:cNvSpPr/>
          <p:nvPr/>
        </p:nvSpPr>
        <p:spPr>
          <a:xfrm>
            <a:off x="2072593"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3" name="Shape 3940"/>
          <p:cNvSpPr/>
          <p:nvPr/>
        </p:nvSpPr>
        <p:spPr>
          <a:xfrm>
            <a:off x="2472117" y="4679789"/>
            <a:ext cx="209275" cy="114150"/>
          </a:xfrm>
          <a:custGeom>
            <a:avLst/>
            <a:gdLst/>
            <a:ahLst/>
            <a:cxnLst>
              <a:cxn ang="0">
                <a:pos x="wd2" y="hd2"/>
              </a:cxn>
              <a:cxn ang="5400000">
                <a:pos x="wd2" y="hd2"/>
              </a:cxn>
              <a:cxn ang="10800000">
                <a:pos x="wd2" y="hd2"/>
              </a:cxn>
              <a:cxn ang="16200000">
                <a:pos x="wd2" y="hd2"/>
              </a:cxn>
            </a:cxnLst>
            <a:rect l="0" t="0" r="r" b="b"/>
            <a:pathLst>
              <a:path w="21600" h="21600" extrusionOk="0">
                <a:moveTo>
                  <a:pt x="10800" y="19397"/>
                </a:moveTo>
                <a:lnTo>
                  <a:pt x="1638" y="1800"/>
                </a:lnTo>
                <a:lnTo>
                  <a:pt x="19962" y="1800"/>
                </a:lnTo>
                <a:cubicBezTo>
                  <a:pt x="19962" y="1800"/>
                  <a:pt x="10800" y="19397"/>
                  <a:pt x="10800" y="19397"/>
                </a:cubicBezTo>
                <a:close/>
                <a:moveTo>
                  <a:pt x="21600" y="900"/>
                </a:moveTo>
                <a:cubicBezTo>
                  <a:pt x="21600" y="404"/>
                  <a:pt x="21380" y="0"/>
                  <a:pt x="21109" y="0"/>
                </a:cubicBezTo>
                <a:lnTo>
                  <a:pt x="491" y="0"/>
                </a:lnTo>
                <a:cubicBezTo>
                  <a:pt x="220" y="0"/>
                  <a:pt x="0" y="404"/>
                  <a:pt x="0" y="900"/>
                </a:cubicBezTo>
                <a:cubicBezTo>
                  <a:pt x="0" y="1141"/>
                  <a:pt x="53" y="1357"/>
                  <a:pt x="137" y="1519"/>
                </a:cubicBezTo>
                <a:lnTo>
                  <a:pt x="136" y="1522"/>
                </a:lnTo>
                <a:lnTo>
                  <a:pt x="10445" y="21322"/>
                </a:lnTo>
                <a:lnTo>
                  <a:pt x="10446" y="21319"/>
                </a:lnTo>
                <a:cubicBezTo>
                  <a:pt x="10536" y="21491"/>
                  <a:pt x="10660" y="21600"/>
                  <a:pt x="10800" y="21600"/>
                </a:cubicBezTo>
                <a:cubicBezTo>
                  <a:pt x="10940" y="21600"/>
                  <a:pt x="11064" y="21491"/>
                  <a:pt x="11154" y="21319"/>
                </a:cubicBezTo>
                <a:lnTo>
                  <a:pt x="11155" y="21322"/>
                </a:lnTo>
                <a:lnTo>
                  <a:pt x="21464" y="1522"/>
                </a:lnTo>
                <a:lnTo>
                  <a:pt x="21463" y="1519"/>
                </a:lnTo>
                <a:cubicBezTo>
                  <a:pt x="21547" y="1357"/>
                  <a:pt x="21600" y="1141"/>
                  <a:pt x="21600" y="9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4" name="Shape 3941"/>
          <p:cNvSpPr/>
          <p:nvPr/>
        </p:nvSpPr>
        <p:spPr>
          <a:xfrm>
            <a:off x="2871642" y="4679789"/>
            <a:ext cx="209275" cy="114150"/>
          </a:xfrm>
          <a:custGeom>
            <a:avLst/>
            <a:gdLst/>
            <a:ahLst/>
            <a:cxnLst>
              <a:cxn ang="0">
                <a:pos x="wd2" y="hd2"/>
              </a:cxn>
              <a:cxn ang="5400000">
                <a:pos x="wd2" y="hd2"/>
              </a:cxn>
              <a:cxn ang="10800000">
                <a:pos x="wd2" y="hd2"/>
              </a:cxn>
              <a:cxn ang="16200000">
                <a:pos x="wd2" y="hd2"/>
              </a:cxn>
            </a:cxnLst>
            <a:rect l="0" t="0" r="r" b="b"/>
            <a:pathLst>
              <a:path w="21600" h="21600" extrusionOk="0">
                <a:moveTo>
                  <a:pt x="1638" y="19800"/>
                </a:moveTo>
                <a:lnTo>
                  <a:pt x="10800" y="2204"/>
                </a:lnTo>
                <a:lnTo>
                  <a:pt x="19962" y="19800"/>
                </a:lnTo>
                <a:cubicBezTo>
                  <a:pt x="19962" y="19800"/>
                  <a:pt x="1638" y="19800"/>
                  <a:pt x="1638" y="19800"/>
                </a:cubicBezTo>
                <a:close/>
                <a:moveTo>
                  <a:pt x="21463" y="20081"/>
                </a:moveTo>
                <a:lnTo>
                  <a:pt x="21464" y="20079"/>
                </a:lnTo>
                <a:lnTo>
                  <a:pt x="11155" y="279"/>
                </a:lnTo>
                <a:lnTo>
                  <a:pt x="11154" y="283"/>
                </a:lnTo>
                <a:cubicBezTo>
                  <a:pt x="11064" y="109"/>
                  <a:pt x="10940" y="0"/>
                  <a:pt x="10800" y="0"/>
                </a:cubicBezTo>
                <a:cubicBezTo>
                  <a:pt x="10660" y="0"/>
                  <a:pt x="10536" y="109"/>
                  <a:pt x="10446" y="283"/>
                </a:cubicBezTo>
                <a:lnTo>
                  <a:pt x="10445" y="279"/>
                </a:lnTo>
                <a:lnTo>
                  <a:pt x="136" y="20079"/>
                </a:lnTo>
                <a:lnTo>
                  <a:pt x="137" y="20081"/>
                </a:lnTo>
                <a:cubicBezTo>
                  <a:pt x="54" y="20243"/>
                  <a:pt x="0" y="20459"/>
                  <a:pt x="0" y="20700"/>
                </a:cubicBezTo>
                <a:cubicBezTo>
                  <a:pt x="0" y="21197"/>
                  <a:pt x="220" y="21600"/>
                  <a:pt x="491" y="21600"/>
                </a:cubicBezTo>
                <a:lnTo>
                  <a:pt x="21109" y="21600"/>
                </a:lnTo>
                <a:cubicBezTo>
                  <a:pt x="21380" y="21600"/>
                  <a:pt x="21600" y="21197"/>
                  <a:pt x="21600" y="20700"/>
                </a:cubicBezTo>
                <a:cubicBezTo>
                  <a:pt x="21600" y="20459"/>
                  <a:pt x="21547" y="20243"/>
                  <a:pt x="21463" y="2008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5" name="Shape 3942"/>
          <p:cNvSpPr/>
          <p:nvPr/>
        </p:nvSpPr>
        <p:spPr>
          <a:xfrm>
            <a:off x="3318729" y="4632227"/>
            <a:ext cx="114150" cy="209275"/>
          </a:xfrm>
          <a:custGeom>
            <a:avLst/>
            <a:gdLst/>
            <a:ahLst/>
            <a:cxnLst>
              <a:cxn ang="0">
                <a:pos x="wd2" y="hd2"/>
              </a:cxn>
              <a:cxn ang="5400000">
                <a:pos x="wd2" y="hd2"/>
              </a:cxn>
              <a:cxn ang="10800000">
                <a:pos x="wd2" y="hd2"/>
              </a:cxn>
              <a:cxn ang="16200000">
                <a:pos x="wd2" y="hd2"/>
              </a:cxn>
            </a:cxnLst>
            <a:rect l="0" t="0" r="r" b="b"/>
            <a:pathLst>
              <a:path w="21600" h="21600" extrusionOk="0">
                <a:moveTo>
                  <a:pt x="19800" y="19962"/>
                </a:moveTo>
                <a:lnTo>
                  <a:pt x="2203" y="10800"/>
                </a:lnTo>
                <a:lnTo>
                  <a:pt x="19800" y="1639"/>
                </a:lnTo>
                <a:cubicBezTo>
                  <a:pt x="19800" y="1639"/>
                  <a:pt x="19800" y="19962"/>
                  <a:pt x="19800" y="19962"/>
                </a:cubicBezTo>
                <a:close/>
                <a:moveTo>
                  <a:pt x="20700" y="0"/>
                </a:moveTo>
                <a:cubicBezTo>
                  <a:pt x="20459" y="0"/>
                  <a:pt x="20243" y="54"/>
                  <a:pt x="20080" y="137"/>
                </a:cubicBezTo>
                <a:lnTo>
                  <a:pt x="20079" y="136"/>
                </a:lnTo>
                <a:lnTo>
                  <a:pt x="279" y="10445"/>
                </a:lnTo>
                <a:lnTo>
                  <a:pt x="281" y="10446"/>
                </a:lnTo>
                <a:cubicBezTo>
                  <a:pt x="109" y="10536"/>
                  <a:pt x="0" y="10660"/>
                  <a:pt x="0" y="10800"/>
                </a:cubicBezTo>
                <a:cubicBezTo>
                  <a:pt x="0" y="10940"/>
                  <a:pt x="109" y="11065"/>
                  <a:pt x="281" y="11154"/>
                </a:cubicBezTo>
                <a:lnTo>
                  <a:pt x="279" y="11155"/>
                </a:lnTo>
                <a:lnTo>
                  <a:pt x="20079" y="21465"/>
                </a:lnTo>
                <a:lnTo>
                  <a:pt x="20080" y="21463"/>
                </a:lnTo>
                <a:cubicBezTo>
                  <a:pt x="20243" y="21547"/>
                  <a:pt x="20459" y="21600"/>
                  <a:pt x="20700" y="21600"/>
                </a:cubicBezTo>
                <a:cubicBezTo>
                  <a:pt x="21197" y="21600"/>
                  <a:pt x="21600" y="21380"/>
                  <a:pt x="21600" y="21109"/>
                </a:cubicBezTo>
                <a:lnTo>
                  <a:pt x="21600" y="491"/>
                </a:lnTo>
                <a:cubicBezTo>
                  <a:pt x="21600" y="220"/>
                  <a:pt x="21197" y="0"/>
                  <a:pt x="207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6" name="Shape 3943"/>
          <p:cNvSpPr/>
          <p:nvPr/>
        </p:nvSpPr>
        <p:spPr>
          <a:xfrm>
            <a:off x="3718254" y="4632227"/>
            <a:ext cx="114150" cy="209275"/>
          </a:xfrm>
          <a:custGeom>
            <a:avLst/>
            <a:gdLst/>
            <a:ahLst/>
            <a:cxnLst>
              <a:cxn ang="0">
                <a:pos x="wd2" y="hd2"/>
              </a:cxn>
              <a:cxn ang="5400000">
                <a:pos x="wd2" y="hd2"/>
              </a:cxn>
              <a:cxn ang="10800000">
                <a:pos x="wd2" y="hd2"/>
              </a:cxn>
              <a:cxn ang="16200000">
                <a:pos x="wd2" y="hd2"/>
              </a:cxn>
            </a:cxnLst>
            <a:rect l="0" t="0" r="r" b="b"/>
            <a:pathLst>
              <a:path w="21600" h="21600" extrusionOk="0">
                <a:moveTo>
                  <a:pt x="1800" y="19962"/>
                </a:moveTo>
                <a:lnTo>
                  <a:pt x="1800" y="1639"/>
                </a:lnTo>
                <a:lnTo>
                  <a:pt x="19397" y="10800"/>
                </a:lnTo>
                <a:cubicBezTo>
                  <a:pt x="19397" y="10800"/>
                  <a:pt x="1800" y="19962"/>
                  <a:pt x="1800" y="19962"/>
                </a:cubicBezTo>
                <a:close/>
                <a:moveTo>
                  <a:pt x="21600" y="10800"/>
                </a:moveTo>
                <a:cubicBezTo>
                  <a:pt x="21600" y="10660"/>
                  <a:pt x="21491" y="10536"/>
                  <a:pt x="21318" y="10446"/>
                </a:cubicBezTo>
                <a:lnTo>
                  <a:pt x="21321" y="10445"/>
                </a:lnTo>
                <a:lnTo>
                  <a:pt x="1521" y="136"/>
                </a:lnTo>
                <a:lnTo>
                  <a:pt x="1519" y="137"/>
                </a:lnTo>
                <a:cubicBezTo>
                  <a:pt x="1357" y="54"/>
                  <a:pt x="1141" y="0"/>
                  <a:pt x="900" y="0"/>
                </a:cubicBezTo>
                <a:cubicBezTo>
                  <a:pt x="403" y="0"/>
                  <a:pt x="0" y="220"/>
                  <a:pt x="0" y="491"/>
                </a:cubicBezTo>
                <a:lnTo>
                  <a:pt x="0" y="21109"/>
                </a:lnTo>
                <a:cubicBezTo>
                  <a:pt x="0" y="21380"/>
                  <a:pt x="403" y="21600"/>
                  <a:pt x="900" y="21600"/>
                </a:cubicBezTo>
                <a:cubicBezTo>
                  <a:pt x="1141" y="21600"/>
                  <a:pt x="1357" y="21547"/>
                  <a:pt x="1519" y="21463"/>
                </a:cubicBezTo>
                <a:lnTo>
                  <a:pt x="1521" y="21465"/>
                </a:lnTo>
                <a:lnTo>
                  <a:pt x="21321" y="11155"/>
                </a:lnTo>
                <a:lnTo>
                  <a:pt x="21318" y="11154"/>
                </a:lnTo>
                <a:cubicBezTo>
                  <a:pt x="21491" y="11065"/>
                  <a:pt x="21600" y="10940"/>
                  <a:pt x="21600" y="108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7" name="Shape 3944"/>
          <p:cNvSpPr/>
          <p:nvPr/>
        </p:nvSpPr>
        <p:spPr>
          <a:xfrm>
            <a:off x="4070217" y="4632227"/>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456" y="10453"/>
                </a:moveTo>
                <a:lnTo>
                  <a:pt x="18511" y="7507"/>
                </a:lnTo>
                <a:cubicBezTo>
                  <a:pt x="18422" y="7419"/>
                  <a:pt x="18299" y="7364"/>
                  <a:pt x="18164" y="7364"/>
                </a:cubicBezTo>
                <a:cubicBezTo>
                  <a:pt x="17892" y="7364"/>
                  <a:pt x="17673" y="7584"/>
                  <a:pt x="17673" y="7855"/>
                </a:cubicBezTo>
                <a:cubicBezTo>
                  <a:pt x="17673" y="7991"/>
                  <a:pt x="17728" y="8113"/>
                  <a:pt x="17817" y="8202"/>
                </a:cubicBezTo>
                <a:lnTo>
                  <a:pt x="19924" y="10309"/>
                </a:lnTo>
                <a:lnTo>
                  <a:pt x="11291" y="10309"/>
                </a:lnTo>
                <a:lnTo>
                  <a:pt x="11291" y="1676"/>
                </a:lnTo>
                <a:lnTo>
                  <a:pt x="13398" y="3783"/>
                </a:lnTo>
                <a:cubicBezTo>
                  <a:pt x="13487" y="3873"/>
                  <a:pt x="13610" y="3927"/>
                  <a:pt x="13745" y="3927"/>
                </a:cubicBezTo>
                <a:cubicBezTo>
                  <a:pt x="14017" y="3927"/>
                  <a:pt x="14236" y="3708"/>
                  <a:pt x="14236" y="3436"/>
                </a:cubicBezTo>
                <a:cubicBezTo>
                  <a:pt x="14236" y="3301"/>
                  <a:pt x="14181" y="3178"/>
                  <a:pt x="14093" y="3089"/>
                </a:cubicBezTo>
                <a:lnTo>
                  <a:pt x="11147" y="144"/>
                </a:lnTo>
                <a:cubicBezTo>
                  <a:pt x="11058" y="56"/>
                  <a:pt x="10936" y="0"/>
                  <a:pt x="10800" y="0"/>
                </a:cubicBezTo>
                <a:cubicBezTo>
                  <a:pt x="10665" y="0"/>
                  <a:pt x="10542" y="56"/>
                  <a:pt x="10453" y="144"/>
                </a:cubicBezTo>
                <a:lnTo>
                  <a:pt x="7507" y="3089"/>
                </a:lnTo>
                <a:cubicBezTo>
                  <a:pt x="7418" y="3178"/>
                  <a:pt x="7364" y="3301"/>
                  <a:pt x="7364" y="3436"/>
                </a:cubicBezTo>
                <a:cubicBezTo>
                  <a:pt x="7364" y="3708"/>
                  <a:pt x="7583" y="3927"/>
                  <a:pt x="7855" y="3927"/>
                </a:cubicBezTo>
                <a:cubicBezTo>
                  <a:pt x="7990" y="3927"/>
                  <a:pt x="8113" y="3873"/>
                  <a:pt x="8202" y="3783"/>
                </a:cubicBezTo>
                <a:lnTo>
                  <a:pt x="10309" y="1676"/>
                </a:lnTo>
                <a:lnTo>
                  <a:pt x="10309" y="10309"/>
                </a:lnTo>
                <a:lnTo>
                  <a:pt x="1676" y="10309"/>
                </a:lnTo>
                <a:lnTo>
                  <a:pt x="3783" y="8202"/>
                </a:lnTo>
                <a:cubicBezTo>
                  <a:pt x="3873" y="8113"/>
                  <a:pt x="3927" y="7991"/>
                  <a:pt x="3927" y="7855"/>
                </a:cubicBezTo>
                <a:cubicBezTo>
                  <a:pt x="3927" y="7584"/>
                  <a:pt x="3708" y="7364"/>
                  <a:pt x="3436" y="7364"/>
                </a:cubicBezTo>
                <a:cubicBezTo>
                  <a:pt x="3301" y="7364"/>
                  <a:pt x="3178" y="7419"/>
                  <a:pt x="3089" y="7507"/>
                </a:cubicBezTo>
                <a:lnTo>
                  <a:pt x="144" y="10453"/>
                </a:lnTo>
                <a:cubicBezTo>
                  <a:pt x="55" y="10542"/>
                  <a:pt x="0" y="10665"/>
                  <a:pt x="0" y="10800"/>
                </a:cubicBezTo>
                <a:cubicBezTo>
                  <a:pt x="0" y="10936"/>
                  <a:pt x="55" y="11059"/>
                  <a:pt x="144" y="11148"/>
                </a:cubicBezTo>
                <a:lnTo>
                  <a:pt x="3089" y="14093"/>
                </a:lnTo>
                <a:cubicBezTo>
                  <a:pt x="3178" y="14182"/>
                  <a:pt x="3301" y="14236"/>
                  <a:pt x="3436" y="14236"/>
                </a:cubicBezTo>
                <a:cubicBezTo>
                  <a:pt x="3708" y="14236"/>
                  <a:pt x="3927" y="14017"/>
                  <a:pt x="3927" y="13745"/>
                </a:cubicBezTo>
                <a:cubicBezTo>
                  <a:pt x="3927" y="13610"/>
                  <a:pt x="3873" y="13488"/>
                  <a:pt x="3783" y="13398"/>
                </a:cubicBezTo>
                <a:lnTo>
                  <a:pt x="1676" y="11291"/>
                </a:lnTo>
                <a:lnTo>
                  <a:pt x="10309" y="11291"/>
                </a:lnTo>
                <a:lnTo>
                  <a:pt x="10309" y="19924"/>
                </a:lnTo>
                <a:lnTo>
                  <a:pt x="8202" y="17817"/>
                </a:lnTo>
                <a:cubicBezTo>
                  <a:pt x="8113" y="17728"/>
                  <a:pt x="7990" y="17673"/>
                  <a:pt x="7855" y="17673"/>
                </a:cubicBezTo>
                <a:cubicBezTo>
                  <a:pt x="7583" y="17673"/>
                  <a:pt x="7364" y="17893"/>
                  <a:pt x="7364" y="18164"/>
                </a:cubicBezTo>
                <a:cubicBezTo>
                  <a:pt x="7364" y="18300"/>
                  <a:pt x="7418" y="18423"/>
                  <a:pt x="7507" y="18511"/>
                </a:cubicBezTo>
                <a:lnTo>
                  <a:pt x="10453" y="21456"/>
                </a:lnTo>
                <a:cubicBezTo>
                  <a:pt x="10542" y="21545"/>
                  <a:pt x="10665" y="21600"/>
                  <a:pt x="10800" y="21600"/>
                </a:cubicBezTo>
                <a:cubicBezTo>
                  <a:pt x="10936" y="21600"/>
                  <a:pt x="11058" y="21545"/>
                  <a:pt x="11147" y="21456"/>
                </a:cubicBezTo>
                <a:lnTo>
                  <a:pt x="14093" y="18511"/>
                </a:lnTo>
                <a:cubicBezTo>
                  <a:pt x="14182" y="18423"/>
                  <a:pt x="14236" y="18300"/>
                  <a:pt x="14236" y="18164"/>
                </a:cubicBezTo>
                <a:cubicBezTo>
                  <a:pt x="14236" y="17893"/>
                  <a:pt x="14017" y="17673"/>
                  <a:pt x="13745" y="17673"/>
                </a:cubicBezTo>
                <a:cubicBezTo>
                  <a:pt x="13610" y="17673"/>
                  <a:pt x="13487" y="17728"/>
                  <a:pt x="13398" y="17817"/>
                </a:cubicBezTo>
                <a:lnTo>
                  <a:pt x="11291" y="19924"/>
                </a:lnTo>
                <a:lnTo>
                  <a:pt x="11291" y="11291"/>
                </a:lnTo>
                <a:lnTo>
                  <a:pt x="19924" y="11291"/>
                </a:lnTo>
                <a:lnTo>
                  <a:pt x="17817" y="13398"/>
                </a:lnTo>
                <a:cubicBezTo>
                  <a:pt x="17728" y="13488"/>
                  <a:pt x="17673" y="13610"/>
                  <a:pt x="17673" y="13745"/>
                </a:cubicBezTo>
                <a:cubicBezTo>
                  <a:pt x="17673" y="14017"/>
                  <a:pt x="17892" y="14236"/>
                  <a:pt x="18164" y="14236"/>
                </a:cubicBezTo>
                <a:cubicBezTo>
                  <a:pt x="18299" y="14236"/>
                  <a:pt x="18422" y="14182"/>
                  <a:pt x="18511" y="14093"/>
                </a:cubicBezTo>
                <a:lnTo>
                  <a:pt x="21456" y="11148"/>
                </a:lnTo>
                <a:cubicBezTo>
                  <a:pt x="21545" y="11059"/>
                  <a:pt x="21600" y="10936"/>
                  <a:pt x="21600" y="10800"/>
                </a:cubicBezTo>
                <a:cubicBezTo>
                  <a:pt x="21600" y="10665"/>
                  <a:pt x="21545" y="10542"/>
                  <a:pt x="21456" y="1045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8" name="Shape 3945"/>
          <p:cNvSpPr/>
          <p:nvPr/>
        </p:nvSpPr>
        <p:spPr>
          <a:xfrm>
            <a:off x="474494" y="503175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6200" y="7855"/>
                </a:moveTo>
                <a:cubicBezTo>
                  <a:pt x="16073" y="7855"/>
                  <a:pt x="15959" y="7905"/>
                  <a:pt x="15873" y="7985"/>
                </a:cubicBezTo>
                <a:lnTo>
                  <a:pt x="15870" y="7982"/>
                </a:lnTo>
                <a:lnTo>
                  <a:pt x="10800" y="12591"/>
                </a:lnTo>
                <a:lnTo>
                  <a:pt x="5730" y="7982"/>
                </a:lnTo>
                <a:lnTo>
                  <a:pt x="5727" y="7985"/>
                </a:lnTo>
                <a:cubicBezTo>
                  <a:pt x="5641" y="7905"/>
                  <a:pt x="5527" y="7855"/>
                  <a:pt x="5400" y="7855"/>
                </a:cubicBezTo>
                <a:cubicBezTo>
                  <a:pt x="5129" y="7855"/>
                  <a:pt x="4909" y="8074"/>
                  <a:pt x="4909" y="8345"/>
                </a:cubicBezTo>
                <a:cubicBezTo>
                  <a:pt x="4909" y="8489"/>
                  <a:pt x="4973" y="8616"/>
                  <a:pt x="5073" y="8706"/>
                </a:cubicBezTo>
                <a:lnTo>
                  <a:pt x="5070" y="8709"/>
                </a:lnTo>
                <a:lnTo>
                  <a:pt x="10470" y="13618"/>
                </a:lnTo>
                <a:lnTo>
                  <a:pt x="10473" y="13615"/>
                </a:lnTo>
                <a:cubicBezTo>
                  <a:pt x="10559" y="13695"/>
                  <a:pt x="10673" y="13745"/>
                  <a:pt x="10800" y="13745"/>
                </a:cubicBezTo>
                <a:cubicBezTo>
                  <a:pt x="10927" y="13745"/>
                  <a:pt x="11041" y="13695"/>
                  <a:pt x="11127" y="13615"/>
                </a:cubicBezTo>
                <a:lnTo>
                  <a:pt x="11130" y="13618"/>
                </a:lnTo>
                <a:lnTo>
                  <a:pt x="16530" y="8709"/>
                </a:lnTo>
                <a:lnTo>
                  <a:pt x="16527" y="8706"/>
                </a:lnTo>
                <a:cubicBezTo>
                  <a:pt x="16627" y="8616"/>
                  <a:pt x="16691" y="8489"/>
                  <a:pt x="16691" y="8345"/>
                </a:cubicBezTo>
                <a:cubicBezTo>
                  <a:pt x="16691" y="8074"/>
                  <a:pt x="16471" y="7855"/>
                  <a:pt x="16200" y="78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49" name="Shape 3946"/>
          <p:cNvSpPr/>
          <p:nvPr/>
        </p:nvSpPr>
        <p:spPr>
          <a:xfrm>
            <a:off x="874019" y="503175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6530" y="12891"/>
                </a:moveTo>
                <a:lnTo>
                  <a:pt x="11130" y="7982"/>
                </a:lnTo>
                <a:lnTo>
                  <a:pt x="11128" y="7986"/>
                </a:lnTo>
                <a:cubicBezTo>
                  <a:pt x="11041" y="7906"/>
                  <a:pt x="10927" y="7855"/>
                  <a:pt x="10800" y="7855"/>
                </a:cubicBezTo>
                <a:cubicBezTo>
                  <a:pt x="10672" y="7855"/>
                  <a:pt x="10559" y="7906"/>
                  <a:pt x="10473" y="7986"/>
                </a:cubicBezTo>
                <a:lnTo>
                  <a:pt x="10469" y="7982"/>
                </a:lnTo>
                <a:lnTo>
                  <a:pt x="5069" y="12891"/>
                </a:lnTo>
                <a:lnTo>
                  <a:pt x="5073" y="12895"/>
                </a:lnTo>
                <a:cubicBezTo>
                  <a:pt x="4973" y="12984"/>
                  <a:pt x="4909" y="13111"/>
                  <a:pt x="4909" y="13255"/>
                </a:cubicBezTo>
                <a:cubicBezTo>
                  <a:pt x="4909" y="13526"/>
                  <a:pt x="5129" y="13745"/>
                  <a:pt x="5400" y="13745"/>
                </a:cubicBezTo>
                <a:cubicBezTo>
                  <a:pt x="5527" y="13745"/>
                  <a:pt x="5641" y="13695"/>
                  <a:pt x="5728" y="13615"/>
                </a:cubicBezTo>
                <a:lnTo>
                  <a:pt x="5730" y="13618"/>
                </a:lnTo>
                <a:lnTo>
                  <a:pt x="10800" y="9009"/>
                </a:lnTo>
                <a:lnTo>
                  <a:pt x="15869" y="13618"/>
                </a:lnTo>
                <a:lnTo>
                  <a:pt x="15873" y="13615"/>
                </a:lnTo>
                <a:cubicBezTo>
                  <a:pt x="15959" y="13695"/>
                  <a:pt x="16072" y="13745"/>
                  <a:pt x="16200" y="13745"/>
                </a:cubicBezTo>
                <a:cubicBezTo>
                  <a:pt x="16471" y="13745"/>
                  <a:pt x="16691" y="13526"/>
                  <a:pt x="16691" y="13255"/>
                </a:cubicBezTo>
                <a:cubicBezTo>
                  <a:pt x="16691" y="13111"/>
                  <a:pt x="16627" y="12984"/>
                  <a:pt x="16527" y="12895"/>
                </a:cubicBezTo>
                <a:cubicBezTo>
                  <a:pt x="16527" y="12895"/>
                  <a:pt x="16530" y="12891"/>
                  <a:pt x="16530" y="12891"/>
                </a:cubicBezTo>
                <a:close/>
                <a:moveTo>
                  <a:pt x="20618" y="19636"/>
                </a:moveTo>
                <a:cubicBezTo>
                  <a:pt x="20618" y="20179"/>
                  <a:pt x="20179" y="20618"/>
                  <a:pt x="19636" y="20618"/>
                </a:cubicBezTo>
                <a:lnTo>
                  <a:pt x="1964" y="20618"/>
                </a:lnTo>
                <a:cubicBezTo>
                  <a:pt x="1422" y="20618"/>
                  <a:pt x="982" y="20179"/>
                  <a:pt x="982" y="19636"/>
                </a:cubicBezTo>
                <a:lnTo>
                  <a:pt x="982" y="1964"/>
                </a:lnTo>
                <a:cubicBezTo>
                  <a:pt x="982" y="1422"/>
                  <a:pt x="1422"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0" name="Shape 3947"/>
          <p:cNvSpPr/>
          <p:nvPr/>
        </p:nvSpPr>
        <p:spPr>
          <a:xfrm>
            <a:off x="1273543" y="503175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2273" y="4909"/>
                </a:moveTo>
                <a:cubicBezTo>
                  <a:pt x="12128" y="4909"/>
                  <a:pt x="12002" y="4974"/>
                  <a:pt x="11912" y="5073"/>
                </a:cubicBezTo>
                <a:lnTo>
                  <a:pt x="11909" y="5070"/>
                </a:lnTo>
                <a:lnTo>
                  <a:pt x="7000" y="10470"/>
                </a:lnTo>
                <a:lnTo>
                  <a:pt x="7003" y="10473"/>
                </a:lnTo>
                <a:cubicBezTo>
                  <a:pt x="6924" y="10559"/>
                  <a:pt x="6873" y="10673"/>
                  <a:pt x="6873" y="10800"/>
                </a:cubicBezTo>
                <a:cubicBezTo>
                  <a:pt x="6873" y="10928"/>
                  <a:pt x="6924" y="11041"/>
                  <a:pt x="7003" y="11128"/>
                </a:cubicBezTo>
                <a:lnTo>
                  <a:pt x="7000" y="11130"/>
                </a:lnTo>
                <a:lnTo>
                  <a:pt x="11909" y="16531"/>
                </a:lnTo>
                <a:lnTo>
                  <a:pt x="11912" y="16528"/>
                </a:lnTo>
                <a:cubicBezTo>
                  <a:pt x="12002" y="16627"/>
                  <a:pt x="12128" y="16691"/>
                  <a:pt x="12273" y="16691"/>
                </a:cubicBezTo>
                <a:cubicBezTo>
                  <a:pt x="12544" y="16691"/>
                  <a:pt x="12764" y="16471"/>
                  <a:pt x="12764" y="16200"/>
                </a:cubicBezTo>
                <a:cubicBezTo>
                  <a:pt x="12764" y="16073"/>
                  <a:pt x="12713" y="15960"/>
                  <a:pt x="12633" y="15873"/>
                </a:cubicBezTo>
                <a:lnTo>
                  <a:pt x="12636" y="15870"/>
                </a:lnTo>
                <a:lnTo>
                  <a:pt x="8027" y="10800"/>
                </a:lnTo>
                <a:lnTo>
                  <a:pt x="12636" y="5731"/>
                </a:lnTo>
                <a:lnTo>
                  <a:pt x="12633" y="5728"/>
                </a:lnTo>
                <a:cubicBezTo>
                  <a:pt x="12713" y="5641"/>
                  <a:pt x="12764" y="5528"/>
                  <a:pt x="12764" y="5400"/>
                </a:cubicBezTo>
                <a:cubicBezTo>
                  <a:pt x="12764" y="5129"/>
                  <a:pt x="12544" y="4909"/>
                  <a:pt x="12273" y="4909"/>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1" name="Shape 3948"/>
          <p:cNvSpPr/>
          <p:nvPr/>
        </p:nvSpPr>
        <p:spPr>
          <a:xfrm>
            <a:off x="1673068" y="5031752"/>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597" y="10473"/>
                </a:moveTo>
                <a:lnTo>
                  <a:pt x="14600" y="10470"/>
                </a:lnTo>
                <a:lnTo>
                  <a:pt x="9691" y="5070"/>
                </a:lnTo>
                <a:lnTo>
                  <a:pt x="9688" y="5073"/>
                </a:lnTo>
                <a:cubicBezTo>
                  <a:pt x="9598" y="4974"/>
                  <a:pt x="9471" y="4909"/>
                  <a:pt x="9327" y="4909"/>
                </a:cubicBezTo>
                <a:cubicBezTo>
                  <a:pt x="9056" y="4909"/>
                  <a:pt x="8836" y="5129"/>
                  <a:pt x="8836" y="5400"/>
                </a:cubicBezTo>
                <a:cubicBezTo>
                  <a:pt x="8836" y="5528"/>
                  <a:pt x="8887" y="5641"/>
                  <a:pt x="8967" y="5728"/>
                </a:cubicBezTo>
                <a:lnTo>
                  <a:pt x="8964" y="5731"/>
                </a:lnTo>
                <a:lnTo>
                  <a:pt x="13573" y="10800"/>
                </a:lnTo>
                <a:lnTo>
                  <a:pt x="8964" y="15870"/>
                </a:lnTo>
                <a:lnTo>
                  <a:pt x="8967" y="15873"/>
                </a:lnTo>
                <a:cubicBezTo>
                  <a:pt x="8887" y="15960"/>
                  <a:pt x="8836" y="16073"/>
                  <a:pt x="8836" y="16200"/>
                </a:cubicBezTo>
                <a:cubicBezTo>
                  <a:pt x="8836" y="16471"/>
                  <a:pt x="9056" y="16691"/>
                  <a:pt x="9327" y="16691"/>
                </a:cubicBezTo>
                <a:cubicBezTo>
                  <a:pt x="9471" y="16691"/>
                  <a:pt x="9598" y="16627"/>
                  <a:pt x="9688" y="16528"/>
                </a:cubicBezTo>
                <a:lnTo>
                  <a:pt x="9691" y="16531"/>
                </a:lnTo>
                <a:lnTo>
                  <a:pt x="14600" y="11130"/>
                </a:lnTo>
                <a:lnTo>
                  <a:pt x="14597" y="11128"/>
                </a:lnTo>
                <a:cubicBezTo>
                  <a:pt x="14676" y="11041"/>
                  <a:pt x="14727" y="10928"/>
                  <a:pt x="14727" y="10800"/>
                </a:cubicBezTo>
                <a:cubicBezTo>
                  <a:pt x="14727" y="10673"/>
                  <a:pt x="14676" y="10559"/>
                  <a:pt x="14597" y="104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2" name="Shape 3949"/>
          <p:cNvSpPr/>
          <p:nvPr/>
        </p:nvSpPr>
        <p:spPr>
          <a:xfrm>
            <a:off x="2105886" y="5031752"/>
            <a:ext cx="142688"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2459" y="14727"/>
                </a:lnTo>
                <a:lnTo>
                  <a:pt x="8640" y="14727"/>
                </a:lnTo>
                <a:lnTo>
                  <a:pt x="8640" y="1964"/>
                </a:lnTo>
                <a:cubicBezTo>
                  <a:pt x="8640" y="1422"/>
                  <a:pt x="9285" y="982"/>
                  <a:pt x="10080" y="982"/>
                </a:cubicBezTo>
                <a:lnTo>
                  <a:pt x="11520" y="982"/>
                </a:lnTo>
                <a:cubicBezTo>
                  <a:pt x="12315" y="982"/>
                  <a:pt x="12960" y="1422"/>
                  <a:pt x="12960" y="1964"/>
                </a:cubicBezTo>
                <a:lnTo>
                  <a:pt x="12960" y="14727"/>
                </a:lnTo>
                <a:lnTo>
                  <a:pt x="19142" y="14727"/>
                </a:lnTo>
                <a:cubicBezTo>
                  <a:pt x="19142" y="14727"/>
                  <a:pt x="10800" y="20415"/>
                  <a:pt x="10800" y="20415"/>
                </a:cubicBezTo>
                <a:close/>
                <a:moveTo>
                  <a:pt x="20880" y="13745"/>
                </a:moveTo>
                <a:lnTo>
                  <a:pt x="14400" y="13745"/>
                </a:lnTo>
                <a:lnTo>
                  <a:pt x="14400" y="1964"/>
                </a:lnTo>
                <a:cubicBezTo>
                  <a:pt x="14400" y="879"/>
                  <a:pt x="13110" y="0"/>
                  <a:pt x="11520" y="0"/>
                </a:cubicBezTo>
                <a:lnTo>
                  <a:pt x="10080" y="0"/>
                </a:lnTo>
                <a:cubicBezTo>
                  <a:pt x="8490" y="0"/>
                  <a:pt x="7200" y="879"/>
                  <a:pt x="7200" y="1964"/>
                </a:cubicBezTo>
                <a:lnTo>
                  <a:pt x="7200" y="13745"/>
                </a:lnTo>
                <a:lnTo>
                  <a:pt x="720" y="13745"/>
                </a:lnTo>
                <a:cubicBezTo>
                  <a:pt x="323" y="13745"/>
                  <a:pt x="0" y="13966"/>
                  <a:pt x="0" y="14236"/>
                </a:cubicBezTo>
                <a:cubicBezTo>
                  <a:pt x="0" y="14373"/>
                  <a:pt x="80" y="14495"/>
                  <a:pt x="212" y="14584"/>
                </a:cubicBezTo>
                <a:lnTo>
                  <a:pt x="10290" y="21456"/>
                </a:lnTo>
                <a:cubicBezTo>
                  <a:pt x="10420" y="21545"/>
                  <a:pt x="10602" y="21600"/>
                  <a:pt x="10800" y="21600"/>
                </a:cubicBezTo>
                <a:cubicBezTo>
                  <a:pt x="10998" y="21600"/>
                  <a:pt x="11180" y="21545"/>
                  <a:pt x="11310" y="21456"/>
                </a:cubicBezTo>
                <a:lnTo>
                  <a:pt x="21388" y="14584"/>
                </a:lnTo>
                <a:cubicBezTo>
                  <a:pt x="21520" y="14495"/>
                  <a:pt x="21600" y="14373"/>
                  <a:pt x="21600" y="14236"/>
                </a:cubicBezTo>
                <a:cubicBezTo>
                  <a:pt x="21600" y="13966"/>
                  <a:pt x="21277" y="13745"/>
                  <a:pt x="20880"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3" name="Shape 3950"/>
          <p:cNvSpPr/>
          <p:nvPr/>
        </p:nvSpPr>
        <p:spPr>
          <a:xfrm>
            <a:off x="2505411" y="5031752"/>
            <a:ext cx="142688" cy="209275"/>
          </a:xfrm>
          <a:custGeom>
            <a:avLst/>
            <a:gdLst/>
            <a:ahLst/>
            <a:cxnLst>
              <a:cxn ang="0">
                <a:pos x="wd2" y="hd2"/>
              </a:cxn>
              <a:cxn ang="5400000">
                <a:pos x="wd2" y="hd2"/>
              </a:cxn>
              <a:cxn ang="10800000">
                <a:pos x="wd2" y="hd2"/>
              </a:cxn>
              <a:cxn ang="16200000">
                <a:pos x="wd2" y="hd2"/>
              </a:cxn>
            </a:cxnLst>
            <a:rect l="0" t="0" r="r" b="b"/>
            <a:pathLst>
              <a:path w="21600" h="21600" extrusionOk="0">
                <a:moveTo>
                  <a:pt x="12960" y="6873"/>
                </a:moveTo>
                <a:lnTo>
                  <a:pt x="12960" y="19636"/>
                </a:lnTo>
                <a:cubicBezTo>
                  <a:pt x="12960" y="20178"/>
                  <a:pt x="12315" y="20618"/>
                  <a:pt x="11520" y="20618"/>
                </a:cubicBezTo>
                <a:lnTo>
                  <a:pt x="10080" y="20618"/>
                </a:lnTo>
                <a:cubicBezTo>
                  <a:pt x="9285" y="20618"/>
                  <a:pt x="8640" y="20178"/>
                  <a:pt x="8640" y="19636"/>
                </a:cubicBezTo>
                <a:lnTo>
                  <a:pt x="8640" y="6873"/>
                </a:lnTo>
                <a:lnTo>
                  <a:pt x="2458" y="6873"/>
                </a:lnTo>
                <a:lnTo>
                  <a:pt x="10800" y="1185"/>
                </a:lnTo>
                <a:lnTo>
                  <a:pt x="19142" y="6873"/>
                </a:lnTo>
                <a:cubicBezTo>
                  <a:pt x="19142" y="6873"/>
                  <a:pt x="12960" y="6873"/>
                  <a:pt x="12960" y="6873"/>
                </a:cubicBezTo>
                <a:close/>
                <a:moveTo>
                  <a:pt x="21389" y="7017"/>
                </a:moveTo>
                <a:lnTo>
                  <a:pt x="11309" y="144"/>
                </a:lnTo>
                <a:cubicBezTo>
                  <a:pt x="11179" y="56"/>
                  <a:pt x="10999" y="0"/>
                  <a:pt x="10800" y="0"/>
                </a:cubicBezTo>
                <a:cubicBezTo>
                  <a:pt x="10601" y="0"/>
                  <a:pt x="10422" y="56"/>
                  <a:pt x="10291" y="144"/>
                </a:cubicBezTo>
                <a:lnTo>
                  <a:pt x="211" y="7017"/>
                </a:lnTo>
                <a:cubicBezTo>
                  <a:pt x="81" y="7106"/>
                  <a:pt x="0" y="7228"/>
                  <a:pt x="0" y="7364"/>
                </a:cubicBezTo>
                <a:cubicBezTo>
                  <a:pt x="0" y="7635"/>
                  <a:pt x="322" y="7855"/>
                  <a:pt x="720" y="7855"/>
                </a:cubicBezTo>
                <a:lnTo>
                  <a:pt x="7200" y="7855"/>
                </a:lnTo>
                <a:lnTo>
                  <a:pt x="7200" y="19636"/>
                </a:lnTo>
                <a:cubicBezTo>
                  <a:pt x="7200" y="20721"/>
                  <a:pt x="8490" y="21600"/>
                  <a:pt x="10080" y="21600"/>
                </a:cubicBezTo>
                <a:lnTo>
                  <a:pt x="11520" y="21600"/>
                </a:lnTo>
                <a:cubicBezTo>
                  <a:pt x="13110" y="21600"/>
                  <a:pt x="14400" y="20721"/>
                  <a:pt x="14400" y="19636"/>
                </a:cubicBezTo>
                <a:lnTo>
                  <a:pt x="14400" y="7855"/>
                </a:lnTo>
                <a:lnTo>
                  <a:pt x="20880" y="7855"/>
                </a:lnTo>
                <a:cubicBezTo>
                  <a:pt x="21278" y="7855"/>
                  <a:pt x="21600" y="7635"/>
                  <a:pt x="21600" y="7364"/>
                </a:cubicBezTo>
                <a:cubicBezTo>
                  <a:pt x="21600" y="7228"/>
                  <a:pt x="21519" y="7106"/>
                  <a:pt x="21389" y="701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4" name="Shape 3951"/>
          <p:cNvSpPr/>
          <p:nvPr/>
        </p:nvSpPr>
        <p:spPr>
          <a:xfrm>
            <a:off x="2871642" y="5065045"/>
            <a:ext cx="209275" cy="142688"/>
          </a:xfrm>
          <a:custGeom>
            <a:avLst/>
            <a:gdLst/>
            <a:ahLst/>
            <a:cxnLst>
              <a:cxn ang="0">
                <a:pos x="wd2" y="hd2"/>
              </a:cxn>
              <a:cxn ang="5400000">
                <a:pos x="wd2" y="hd2"/>
              </a:cxn>
              <a:cxn ang="10800000">
                <a:pos x="wd2" y="hd2"/>
              </a:cxn>
              <a:cxn ang="16200000">
                <a:pos x="wd2" y="hd2"/>
              </a:cxn>
            </a:cxnLst>
            <a:rect l="0" t="0" r="r" b="b"/>
            <a:pathLst>
              <a:path w="21600" h="21600" extrusionOk="0">
                <a:moveTo>
                  <a:pt x="20618" y="11520"/>
                </a:moveTo>
                <a:cubicBezTo>
                  <a:pt x="20618" y="12315"/>
                  <a:pt x="20178" y="12960"/>
                  <a:pt x="19636" y="12960"/>
                </a:cubicBezTo>
                <a:lnTo>
                  <a:pt x="6873" y="12960"/>
                </a:lnTo>
                <a:lnTo>
                  <a:pt x="6873" y="19142"/>
                </a:lnTo>
                <a:lnTo>
                  <a:pt x="1185" y="10800"/>
                </a:lnTo>
                <a:lnTo>
                  <a:pt x="6873" y="2458"/>
                </a:lnTo>
                <a:lnTo>
                  <a:pt x="6873" y="8640"/>
                </a:lnTo>
                <a:lnTo>
                  <a:pt x="19636" y="8640"/>
                </a:lnTo>
                <a:cubicBezTo>
                  <a:pt x="20178" y="8640"/>
                  <a:pt x="20618" y="9285"/>
                  <a:pt x="20618" y="10080"/>
                </a:cubicBezTo>
                <a:cubicBezTo>
                  <a:pt x="20618" y="10080"/>
                  <a:pt x="20618" y="11520"/>
                  <a:pt x="20618" y="11520"/>
                </a:cubicBezTo>
                <a:close/>
                <a:moveTo>
                  <a:pt x="19636" y="7200"/>
                </a:moveTo>
                <a:lnTo>
                  <a:pt x="7855" y="7200"/>
                </a:lnTo>
                <a:lnTo>
                  <a:pt x="7855" y="720"/>
                </a:lnTo>
                <a:cubicBezTo>
                  <a:pt x="7855" y="322"/>
                  <a:pt x="7635" y="0"/>
                  <a:pt x="7364" y="0"/>
                </a:cubicBezTo>
                <a:cubicBezTo>
                  <a:pt x="7228" y="0"/>
                  <a:pt x="7105" y="82"/>
                  <a:pt x="7017" y="212"/>
                </a:cubicBezTo>
                <a:lnTo>
                  <a:pt x="144" y="10291"/>
                </a:lnTo>
                <a:cubicBezTo>
                  <a:pt x="55" y="10422"/>
                  <a:pt x="0" y="10602"/>
                  <a:pt x="0" y="10800"/>
                </a:cubicBezTo>
                <a:cubicBezTo>
                  <a:pt x="0" y="11000"/>
                  <a:pt x="55" y="11180"/>
                  <a:pt x="144" y="11310"/>
                </a:cubicBezTo>
                <a:lnTo>
                  <a:pt x="7017" y="21389"/>
                </a:lnTo>
                <a:cubicBezTo>
                  <a:pt x="7105" y="21520"/>
                  <a:pt x="7228" y="21600"/>
                  <a:pt x="7364" y="21600"/>
                </a:cubicBezTo>
                <a:cubicBezTo>
                  <a:pt x="7635" y="21600"/>
                  <a:pt x="7855" y="21278"/>
                  <a:pt x="7855" y="20880"/>
                </a:cubicBezTo>
                <a:lnTo>
                  <a:pt x="7855" y="14400"/>
                </a:lnTo>
                <a:lnTo>
                  <a:pt x="19636" y="14400"/>
                </a:lnTo>
                <a:cubicBezTo>
                  <a:pt x="20721" y="14400"/>
                  <a:pt x="21600" y="13110"/>
                  <a:pt x="21600" y="11520"/>
                </a:cubicBezTo>
                <a:lnTo>
                  <a:pt x="21600" y="10080"/>
                </a:lnTo>
                <a:cubicBezTo>
                  <a:pt x="21600" y="8490"/>
                  <a:pt x="20721" y="7200"/>
                  <a:pt x="19636" y="72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5" name="Shape 3952"/>
          <p:cNvSpPr/>
          <p:nvPr/>
        </p:nvSpPr>
        <p:spPr>
          <a:xfrm>
            <a:off x="3271167" y="5065045"/>
            <a:ext cx="209275" cy="142688"/>
          </a:xfrm>
          <a:custGeom>
            <a:avLst/>
            <a:gdLst/>
            <a:ahLst/>
            <a:cxnLst>
              <a:cxn ang="0">
                <a:pos x="wd2" y="hd2"/>
              </a:cxn>
              <a:cxn ang="5400000">
                <a:pos x="wd2" y="hd2"/>
              </a:cxn>
              <a:cxn ang="10800000">
                <a:pos x="wd2" y="hd2"/>
              </a:cxn>
              <a:cxn ang="16200000">
                <a:pos x="wd2" y="hd2"/>
              </a:cxn>
            </a:cxnLst>
            <a:rect l="0" t="0" r="r" b="b"/>
            <a:pathLst>
              <a:path w="21600" h="21600" extrusionOk="0">
                <a:moveTo>
                  <a:pt x="14727" y="19142"/>
                </a:moveTo>
                <a:lnTo>
                  <a:pt x="14727" y="12960"/>
                </a:lnTo>
                <a:lnTo>
                  <a:pt x="1964" y="12960"/>
                </a:lnTo>
                <a:cubicBezTo>
                  <a:pt x="1421" y="12960"/>
                  <a:pt x="982" y="12316"/>
                  <a:pt x="982" y="11520"/>
                </a:cubicBezTo>
                <a:lnTo>
                  <a:pt x="982" y="10080"/>
                </a:lnTo>
                <a:cubicBezTo>
                  <a:pt x="982" y="9285"/>
                  <a:pt x="1421" y="8640"/>
                  <a:pt x="1964" y="8640"/>
                </a:cubicBezTo>
                <a:lnTo>
                  <a:pt x="14727" y="8640"/>
                </a:lnTo>
                <a:lnTo>
                  <a:pt x="14727" y="2458"/>
                </a:lnTo>
                <a:lnTo>
                  <a:pt x="20415" y="10800"/>
                </a:lnTo>
                <a:cubicBezTo>
                  <a:pt x="20415" y="10800"/>
                  <a:pt x="14727" y="19142"/>
                  <a:pt x="14727" y="19142"/>
                </a:cubicBezTo>
                <a:close/>
                <a:moveTo>
                  <a:pt x="21456" y="10291"/>
                </a:moveTo>
                <a:lnTo>
                  <a:pt x="14584" y="212"/>
                </a:lnTo>
                <a:cubicBezTo>
                  <a:pt x="14495" y="82"/>
                  <a:pt x="14372" y="0"/>
                  <a:pt x="14236" y="0"/>
                </a:cubicBezTo>
                <a:cubicBezTo>
                  <a:pt x="13965" y="0"/>
                  <a:pt x="13745" y="322"/>
                  <a:pt x="13745" y="720"/>
                </a:cubicBezTo>
                <a:lnTo>
                  <a:pt x="13745" y="7200"/>
                </a:lnTo>
                <a:lnTo>
                  <a:pt x="1964" y="7200"/>
                </a:lnTo>
                <a:cubicBezTo>
                  <a:pt x="879" y="7200"/>
                  <a:pt x="0" y="8490"/>
                  <a:pt x="0" y="10080"/>
                </a:cubicBezTo>
                <a:lnTo>
                  <a:pt x="0" y="11520"/>
                </a:lnTo>
                <a:cubicBezTo>
                  <a:pt x="0" y="13110"/>
                  <a:pt x="879" y="14400"/>
                  <a:pt x="1964" y="14400"/>
                </a:cubicBezTo>
                <a:lnTo>
                  <a:pt x="13745" y="14400"/>
                </a:lnTo>
                <a:lnTo>
                  <a:pt x="13745" y="20880"/>
                </a:lnTo>
                <a:cubicBezTo>
                  <a:pt x="13745" y="21278"/>
                  <a:pt x="13965" y="21600"/>
                  <a:pt x="14236" y="21600"/>
                </a:cubicBezTo>
                <a:cubicBezTo>
                  <a:pt x="14372" y="21600"/>
                  <a:pt x="14495" y="21520"/>
                  <a:pt x="14583" y="21389"/>
                </a:cubicBezTo>
                <a:lnTo>
                  <a:pt x="21456" y="11310"/>
                </a:lnTo>
                <a:cubicBezTo>
                  <a:pt x="21545" y="11180"/>
                  <a:pt x="21600" y="11000"/>
                  <a:pt x="21600" y="10800"/>
                </a:cubicBezTo>
                <a:cubicBezTo>
                  <a:pt x="21600" y="10602"/>
                  <a:pt x="21545" y="10422"/>
                  <a:pt x="21456" y="1029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6" name="Shape 3953"/>
          <p:cNvSpPr/>
          <p:nvPr/>
        </p:nvSpPr>
        <p:spPr>
          <a:xfrm>
            <a:off x="3699229" y="5031752"/>
            <a:ext cx="152200" cy="209275"/>
          </a:xfrm>
          <a:custGeom>
            <a:avLst/>
            <a:gdLst/>
            <a:ahLst/>
            <a:cxnLst>
              <a:cxn ang="0">
                <a:pos x="wd2" y="hd2"/>
              </a:cxn>
              <a:cxn ang="5400000">
                <a:pos x="wd2" y="hd2"/>
              </a:cxn>
              <a:cxn ang="10800000">
                <a:pos x="wd2" y="hd2"/>
              </a:cxn>
              <a:cxn ang="16200000">
                <a:pos x="wd2" y="hd2"/>
              </a:cxn>
            </a:cxnLst>
            <a:rect l="0" t="0" r="r" b="b"/>
            <a:pathLst>
              <a:path w="21600" h="21600" extrusionOk="0">
                <a:moveTo>
                  <a:pt x="21402" y="5053"/>
                </a:moveTo>
                <a:lnTo>
                  <a:pt x="14652" y="144"/>
                </a:lnTo>
                <a:cubicBezTo>
                  <a:pt x="14530" y="56"/>
                  <a:pt x="14362" y="0"/>
                  <a:pt x="14175" y="0"/>
                </a:cubicBezTo>
                <a:cubicBezTo>
                  <a:pt x="13802" y="0"/>
                  <a:pt x="13500" y="220"/>
                  <a:pt x="13500" y="491"/>
                </a:cubicBezTo>
                <a:cubicBezTo>
                  <a:pt x="13500" y="627"/>
                  <a:pt x="13576" y="750"/>
                  <a:pt x="13698" y="838"/>
                </a:cubicBezTo>
                <a:lnTo>
                  <a:pt x="19296" y="4909"/>
                </a:lnTo>
                <a:lnTo>
                  <a:pt x="675" y="4909"/>
                </a:lnTo>
                <a:cubicBezTo>
                  <a:pt x="302" y="4909"/>
                  <a:pt x="0" y="5129"/>
                  <a:pt x="0" y="5400"/>
                </a:cubicBezTo>
                <a:lnTo>
                  <a:pt x="0" y="21109"/>
                </a:lnTo>
                <a:cubicBezTo>
                  <a:pt x="0" y="21380"/>
                  <a:pt x="302" y="21600"/>
                  <a:pt x="675" y="21600"/>
                </a:cubicBezTo>
                <a:cubicBezTo>
                  <a:pt x="1048" y="21600"/>
                  <a:pt x="1350" y="21380"/>
                  <a:pt x="1350" y="21109"/>
                </a:cubicBezTo>
                <a:lnTo>
                  <a:pt x="1350" y="5891"/>
                </a:lnTo>
                <a:lnTo>
                  <a:pt x="19296" y="5891"/>
                </a:lnTo>
                <a:lnTo>
                  <a:pt x="13698" y="9962"/>
                </a:lnTo>
                <a:cubicBezTo>
                  <a:pt x="13575" y="10051"/>
                  <a:pt x="13500" y="10174"/>
                  <a:pt x="13500" y="10309"/>
                </a:cubicBezTo>
                <a:cubicBezTo>
                  <a:pt x="13500" y="10580"/>
                  <a:pt x="13802" y="10800"/>
                  <a:pt x="14175" y="10800"/>
                </a:cubicBezTo>
                <a:cubicBezTo>
                  <a:pt x="14362" y="10800"/>
                  <a:pt x="14531" y="10745"/>
                  <a:pt x="14653" y="10656"/>
                </a:cubicBezTo>
                <a:lnTo>
                  <a:pt x="21402" y="5747"/>
                </a:lnTo>
                <a:cubicBezTo>
                  <a:pt x="21525" y="5659"/>
                  <a:pt x="21600" y="5536"/>
                  <a:pt x="21600" y="5400"/>
                </a:cubicBezTo>
                <a:cubicBezTo>
                  <a:pt x="21600" y="5265"/>
                  <a:pt x="21524" y="5142"/>
                  <a:pt x="21402" y="505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7" name="Shape 3954"/>
          <p:cNvSpPr/>
          <p:nvPr/>
        </p:nvSpPr>
        <p:spPr>
          <a:xfrm>
            <a:off x="4070217" y="5060289"/>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6691" y="12546"/>
                </a:moveTo>
                <a:lnTo>
                  <a:pt x="16691" y="2304"/>
                </a:lnTo>
                <a:lnTo>
                  <a:pt x="20415" y="7425"/>
                </a:lnTo>
                <a:cubicBezTo>
                  <a:pt x="20415" y="7425"/>
                  <a:pt x="16691" y="12546"/>
                  <a:pt x="16691" y="12546"/>
                </a:cubicBezTo>
                <a:close/>
                <a:moveTo>
                  <a:pt x="21456" y="6948"/>
                </a:moveTo>
                <a:lnTo>
                  <a:pt x="16548" y="199"/>
                </a:lnTo>
                <a:cubicBezTo>
                  <a:pt x="16458" y="76"/>
                  <a:pt x="16336" y="0"/>
                  <a:pt x="16200" y="0"/>
                </a:cubicBezTo>
                <a:cubicBezTo>
                  <a:pt x="15929" y="0"/>
                  <a:pt x="15709" y="302"/>
                  <a:pt x="15709" y="675"/>
                </a:cubicBezTo>
                <a:lnTo>
                  <a:pt x="15709" y="6750"/>
                </a:lnTo>
                <a:lnTo>
                  <a:pt x="491" y="6750"/>
                </a:lnTo>
                <a:cubicBezTo>
                  <a:pt x="220" y="6750"/>
                  <a:pt x="0" y="7052"/>
                  <a:pt x="0" y="7425"/>
                </a:cubicBezTo>
                <a:lnTo>
                  <a:pt x="0" y="20925"/>
                </a:lnTo>
                <a:cubicBezTo>
                  <a:pt x="0" y="21298"/>
                  <a:pt x="220" y="21600"/>
                  <a:pt x="491" y="21600"/>
                </a:cubicBezTo>
                <a:cubicBezTo>
                  <a:pt x="762" y="21600"/>
                  <a:pt x="982" y="21298"/>
                  <a:pt x="982" y="20925"/>
                </a:cubicBezTo>
                <a:lnTo>
                  <a:pt x="982" y="8100"/>
                </a:lnTo>
                <a:lnTo>
                  <a:pt x="15709" y="8100"/>
                </a:lnTo>
                <a:lnTo>
                  <a:pt x="15709" y="14175"/>
                </a:lnTo>
                <a:cubicBezTo>
                  <a:pt x="15709" y="14548"/>
                  <a:pt x="15929" y="14850"/>
                  <a:pt x="16200" y="14850"/>
                </a:cubicBezTo>
                <a:cubicBezTo>
                  <a:pt x="16336" y="14850"/>
                  <a:pt x="16458" y="14775"/>
                  <a:pt x="16547" y="14652"/>
                </a:cubicBezTo>
                <a:lnTo>
                  <a:pt x="21456" y="7904"/>
                </a:lnTo>
                <a:cubicBezTo>
                  <a:pt x="21545" y="7781"/>
                  <a:pt x="21600" y="7612"/>
                  <a:pt x="21600" y="7425"/>
                </a:cubicBezTo>
                <a:cubicBezTo>
                  <a:pt x="21600" y="7239"/>
                  <a:pt x="21545" y="7070"/>
                  <a:pt x="21456" y="694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8" name="Shape 3955"/>
          <p:cNvSpPr/>
          <p:nvPr/>
        </p:nvSpPr>
        <p:spPr>
          <a:xfrm>
            <a:off x="474494"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4236" y="0"/>
                </a:lnTo>
                <a:cubicBezTo>
                  <a:pt x="13966" y="0"/>
                  <a:pt x="13745" y="221"/>
                  <a:pt x="13745" y="491"/>
                </a:cubicBezTo>
                <a:cubicBezTo>
                  <a:pt x="13745" y="762"/>
                  <a:pt x="13966" y="982"/>
                  <a:pt x="14236" y="982"/>
                </a:cubicBezTo>
                <a:lnTo>
                  <a:pt x="19924" y="982"/>
                </a:lnTo>
                <a:lnTo>
                  <a:pt x="11926" y="8980"/>
                </a:lnTo>
                <a:cubicBezTo>
                  <a:pt x="11836" y="9069"/>
                  <a:pt x="11782" y="9192"/>
                  <a:pt x="11782" y="9327"/>
                </a:cubicBezTo>
                <a:cubicBezTo>
                  <a:pt x="11782" y="9599"/>
                  <a:pt x="12002" y="9818"/>
                  <a:pt x="12273" y="9818"/>
                </a:cubicBezTo>
                <a:cubicBezTo>
                  <a:pt x="12408" y="9818"/>
                  <a:pt x="12531" y="9764"/>
                  <a:pt x="12620" y="9674"/>
                </a:cubicBezTo>
                <a:lnTo>
                  <a:pt x="20618" y="1676"/>
                </a:lnTo>
                <a:lnTo>
                  <a:pt x="20618" y="7364"/>
                </a:lnTo>
                <a:cubicBezTo>
                  <a:pt x="20618" y="7635"/>
                  <a:pt x="20838" y="7855"/>
                  <a:pt x="21109" y="7855"/>
                </a:cubicBezTo>
                <a:cubicBezTo>
                  <a:pt x="21380" y="7855"/>
                  <a:pt x="21600" y="7635"/>
                  <a:pt x="21600" y="7364"/>
                </a:cubicBezTo>
                <a:lnTo>
                  <a:pt x="21600" y="491"/>
                </a:lnTo>
                <a:cubicBezTo>
                  <a:pt x="21600" y="221"/>
                  <a:pt x="21380" y="0"/>
                  <a:pt x="21109" y="0"/>
                </a:cubicBezTo>
                <a:moveTo>
                  <a:pt x="9327" y="11782"/>
                </a:moveTo>
                <a:cubicBezTo>
                  <a:pt x="9192" y="11782"/>
                  <a:pt x="9068" y="11837"/>
                  <a:pt x="8980" y="11927"/>
                </a:cubicBezTo>
                <a:lnTo>
                  <a:pt x="982" y="19924"/>
                </a:lnTo>
                <a:lnTo>
                  <a:pt x="982" y="14236"/>
                </a:lnTo>
                <a:cubicBezTo>
                  <a:pt x="982" y="13966"/>
                  <a:pt x="762" y="13745"/>
                  <a:pt x="491" y="13745"/>
                </a:cubicBezTo>
                <a:cubicBezTo>
                  <a:pt x="220" y="13745"/>
                  <a:pt x="0" y="13966"/>
                  <a:pt x="0" y="14236"/>
                </a:cubicBezTo>
                <a:lnTo>
                  <a:pt x="0" y="21109"/>
                </a:lnTo>
                <a:cubicBezTo>
                  <a:pt x="0" y="21380"/>
                  <a:pt x="220" y="21600"/>
                  <a:pt x="491" y="21600"/>
                </a:cubicBezTo>
                <a:lnTo>
                  <a:pt x="7364" y="21600"/>
                </a:lnTo>
                <a:cubicBezTo>
                  <a:pt x="7634" y="21600"/>
                  <a:pt x="7855" y="21380"/>
                  <a:pt x="7855" y="21109"/>
                </a:cubicBezTo>
                <a:cubicBezTo>
                  <a:pt x="7855" y="20839"/>
                  <a:pt x="7634" y="20618"/>
                  <a:pt x="7364" y="20618"/>
                </a:cubicBezTo>
                <a:lnTo>
                  <a:pt x="1676" y="20618"/>
                </a:lnTo>
                <a:lnTo>
                  <a:pt x="9674" y="12620"/>
                </a:lnTo>
                <a:cubicBezTo>
                  <a:pt x="9764" y="12532"/>
                  <a:pt x="9818" y="12409"/>
                  <a:pt x="9818" y="12273"/>
                </a:cubicBezTo>
                <a:cubicBezTo>
                  <a:pt x="9818" y="12002"/>
                  <a:pt x="9598" y="11782"/>
                  <a:pt x="9327"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59" name="Shape 3956"/>
          <p:cNvSpPr/>
          <p:nvPr/>
        </p:nvSpPr>
        <p:spPr>
          <a:xfrm>
            <a:off x="874019"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600" y="491"/>
                </a:moveTo>
                <a:cubicBezTo>
                  <a:pt x="21600" y="221"/>
                  <a:pt x="21380" y="0"/>
                  <a:pt x="21109" y="0"/>
                </a:cubicBezTo>
                <a:cubicBezTo>
                  <a:pt x="20974" y="0"/>
                  <a:pt x="20851" y="56"/>
                  <a:pt x="20762" y="144"/>
                </a:cubicBezTo>
                <a:lnTo>
                  <a:pt x="12764" y="8142"/>
                </a:lnTo>
                <a:lnTo>
                  <a:pt x="12764" y="2455"/>
                </a:lnTo>
                <a:cubicBezTo>
                  <a:pt x="12764" y="2184"/>
                  <a:pt x="12544" y="1964"/>
                  <a:pt x="12273" y="1964"/>
                </a:cubicBezTo>
                <a:cubicBezTo>
                  <a:pt x="12002" y="1964"/>
                  <a:pt x="11782" y="2184"/>
                  <a:pt x="11782" y="2455"/>
                </a:cubicBezTo>
                <a:lnTo>
                  <a:pt x="11782" y="9327"/>
                </a:lnTo>
                <a:cubicBezTo>
                  <a:pt x="11782" y="9599"/>
                  <a:pt x="12002" y="9818"/>
                  <a:pt x="12273" y="9818"/>
                </a:cubicBezTo>
                <a:lnTo>
                  <a:pt x="19145" y="9818"/>
                </a:lnTo>
                <a:cubicBezTo>
                  <a:pt x="19416" y="9818"/>
                  <a:pt x="19636" y="9599"/>
                  <a:pt x="19636" y="9327"/>
                </a:cubicBezTo>
                <a:cubicBezTo>
                  <a:pt x="19636" y="9056"/>
                  <a:pt x="19416" y="8836"/>
                  <a:pt x="19145" y="8836"/>
                </a:cubicBezTo>
                <a:lnTo>
                  <a:pt x="13458" y="8836"/>
                </a:lnTo>
                <a:lnTo>
                  <a:pt x="21456" y="839"/>
                </a:lnTo>
                <a:cubicBezTo>
                  <a:pt x="21545" y="750"/>
                  <a:pt x="21600" y="627"/>
                  <a:pt x="21600" y="491"/>
                </a:cubicBezTo>
                <a:moveTo>
                  <a:pt x="9327" y="11782"/>
                </a:moveTo>
                <a:lnTo>
                  <a:pt x="2455" y="11782"/>
                </a:lnTo>
                <a:cubicBezTo>
                  <a:pt x="2184" y="11782"/>
                  <a:pt x="1964" y="12002"/>
                  <a:pt x="1964" y="12273"/>
                </a:cubicBezTo>
                <a:cubicBezTo>
                  <a:pt x="1964" y="12544"/>
                  <a:pt x="2184" y="12764"/>
                  <a:pt x="2455" y="12764"/>
                </a:cubicBezTo>
                <a:lnTo>
                  <a:pt x="8142" y="12764"/>
                </a:lnTo>
                <a:lnTo>
                  <a:pt x="144" y="20762"/>
                </a:lnTo>
                <a:cubicBezTo>
                  <a:pt x="55" y="20851"/>
                  <a:pt x="0" y="20974"/>
                  <a:pt x="0" y="21109"/>
                </a:cubicBezTo>
                <a:cubicBezTo>
                  <a:pt x="0" y="21380"/>
                  <a:pt x="220" y="21600"/>
                  <a:pt x="491" y="21600"/>
                </a:cubicBezTo>
                <a:cubicBezTo>
                  <a:pt x="626" y="21600"/>
                  <a:pt x="749" y="21545"/>
                  <a:pt x="838" y="21456"/>
                </a:cubicBezTo>
                <a:lnTo>
                  <a:pt x="8836" y="13459"/>
                </a:lnTo>
                <a:lnTo>
                  <a:pt x="8836" y="19145"/>
                </a:lnTo>
                <a:cubicBezTo>
                  <a:pt x="8836" y="19417"/>
                  <a:pt x="9056" y="19636"/>
                  <a:pt x="9327" y="19636"/>
                </a:cubicBezTo>
                <a:cubicBezTo>
                  <a:pt x="9598" y="19636"/>
                  <a:pt x="9818" y="19417"/>
                  <a:pt x="9818" y="19145"/>
                </a:cubicBezTo>
                <a:lnTo>
                  <a:pt x="9818" y="12273"/>
                </a:lnTo>
                <a:cubicBezTo>
                  <a:pt x="9818" y="12002"/>
                  <a:pt x="9598" y="11782"/>
                  <a:pt x="9327" y="1178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0" name="Shape 3957"/>
          <p:cNvSpPr/>
          <p:nvPr/>
        </p:nvSpPr>
        <p:spPr>
          <a:xfrm>
            <a:off x="1273543"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109" y="0"/>
                </a:moveTo>
                <a:lnTo>
                  <a:pt x="16200" y="0"/>
                </a:lnTo>
                <a:cubicBezTo>
                  <a:pt x="15929" y="0"/>
                  <a:pt x="15709" y="220"/>
                  <a:pt x="15709" y="491"/>
                </a:cubicBezTo>
                <a:cubicBezTo>
                  <a:pt x="15709" y="761"/>
                  <a:pt x="15929" y="982"/>
                  <a:pt x="16200" y="982"/>
                </a:cubicBezTo>
                <a:lnTo>
                  <a:pt x="19924" y="982"/>
                </a:lnTo>
                <a:lnTo>
                  <a:pt x="6035" y="14870"/>
                </a:lnTo>
                <a:cubicBezTo>
                  <a:pt x="5946" y="14959"/>
                  <a:pt x="5891" y="15082"/>
                  <a:pt x="5891" y="15218"/>
                </a:cubicBezTo>
                <a:cubicBezTo>
                  <a:pt x="5891" y="15489"/>
                  <a:pt x="6111" y="15708"/>
                  <a:pt x="6382" y="15708"/>
                </a:cubicBezTo>
                <a:cubicBezTo>
                  <a:pt x="6517" y="15708"/>
                  <a:pt x="6640" y="15653"/>
                  <a:pt x="6729" y="15565"/>
                </a:cubicBezTo>
                <a:lnTo>
                  <a:pt x="20618" y="1676"/>
                </a:lnTo>
                <a:lnTo>
                  <a:pt x="20618" y="5400"/>
                </a:lnTo>
                <a:cubicBezTo>
                  <a:pt x="20618" y="5670"/>
                  <a:pt x="20838" y="5890"/>
                  <a:pt x="21109" y="5890"/>
                </a:cubicBezTo>
                <a:cubicBezTo>
                  <a:pt x="21380" y="5890"/>
                  <a:pt x="21600" y="5670"/>
                  <a:pt x="21600" y="5400"/>
                </a:cubicBezTo>
                <a:lnTo>
                  <a:pt x="21600" y="491"/>
                </a:lnTo>
                <a:cubicBezTo>
                  <a:pt x="21600" y="220"/>
                  <a:pt x="21380" y="0"/>
                  <a:pt x="21109" y="0"/>
                </a:cubicBezTo>
                <a:moveTo>
                  <a:pt x="17182" y="6873"/>
                </a:moveTo>
                <a:cubicBezTo>
                  <a:pt x="16911" y="6873"/>
                  <a:pt x="16691" y="7092"/>
                  <a:pt x="16691" y="7364"/>
                </a:cubicBezTo>
                <a:lnTo>
                  <a:pt x="16691" y="20617"/>
                </a:lnTo>
                <a:lnTo>
                  <a:pt x="982" y="20617"/>
                </a:lnTo>
                <a:lnTo>
                  <a:pt x="982" y="4909"/>
                </a:lnTo>
                <a:lnTo>
                  <a:pt x="14236" y="4909"/>
                </a:lnTo>
                <a:cubicBezTo>
                  <a:pt x="14507" y="4909"/>
                  <a:pt x="14727" y="4689"/>
                  <a:pt x="14727" y="4418"/>
                </a:cubicBezTo>
                <a:cubicBezTo>
                  <a:pt x="14727" y="4147"/>
                  <a:pt x="14507" y="3927"/>
                  <a:pt x="14236" y="3927"/>
                </a:cubicBezTo>
                <a:lnTo>
                  <a:pt x="491" y="3927"/>
                </a:lnTo>
                <a:cubicBezTo>
                  <a:pt x="220" y="3927"/>
                  <a:pt x="0" y="4147"/>
                  <a:pt x="0" y="4418"/>
                </a:cubicBezTo>
                <a:lnTo>
                  <a:pt x="0" y="21108"/>
                </a:lnTo>
                <a:cubicBezTo>
                  <a:pt x="0" y="21379"/>
                  <a:pt x="220" y="21600"/>
                  <a:pt x="491" y="21600"/>
                </a:cubicBezTo>
                <a:lnTo>
                  <a:pt x="17182" y="21600"/>
                </a:lnTo>
                <a:cubicBezTo>
                  <a:pt x="17453" y="21600"/>
                  <a:pt x="17673" y="21379"/>
                  <a:pt x="17673" y="21108"/>
                </a:cubicBezTo>
                <a:lnTo>
                  <a:pt x="17673" y="7364"/>
                </a:lnTo>
                <a:cubicBezTo>
                  <a:pt x="17673" y="7092"/>
                  <a:pt x="17453" y="6873"/>
                  <a:pt x="17182" y="6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1" name="Shape 3958"/>
          <p:cNvSpPr/>
          <p:nvPr/>
        </p:nvSpPr>
        <p:spPr>
          <a:xfrm>
            <a:off x="1673068"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709" y="20383"/>
                </a:moveTo>
                <a:lnTo>
                  <a:pt x="11424" y="15709"/>
                </a:lnTo>
                <a:lnTo>
                  <a:pt x="13255" y="15709"/>
                </a:lnTo>
                <a:cubicBezTo>
                  <a:pt x="13525" y="15709"/>
                  <a:pt x="13745" y="15490"/>
                  <a:pt x="13745" y="15218"/>
                </a:cubicBezTo>
                <a:lnTo>
                  <a:pt x="13745" y="14727"/>
                </a:lnTo>
                <a:cubicBezTo>
                  <a:pt x="13635" y="12724"/>
                  <a:pt x="12844" y="5591"/>
                  <a:pt x="7448" y="1949"/>
                </a:cubicBezTo>
                <a:cubicBezTo>
                  <a:pt x="16407" y="4809"/>
                  <a:pt x="17537" y="12588"/>
                  <a:pt x="17673" y="14727"/>
                </a:cubicBezTo>
                <a:lnTo>
                  <a:pt x="17673" y="15218"/>
                </a:lnTo>
                <a:cubicBezTo>
                  <a:pt x="17673" y="15490"/>
                  <a:pt x="17893" y="15709"/>
                  <a:pt x="18164" y="15709"/>
                </a:cubicBezTo>
                <a:lnTo>
                  <a:pt x="19994" y="15709"/>
                </a:lnTo>
                <a:cubicBezTo>
                  <a:pt x="19994" y="15709"/>
                  <a:pt x="15709" y="20383"/>
                  <a:pt x="15709" y="20383"/>
                </a:cubicBezTo>
                <a:close/>
                <a:moveTo>
                  <a:pt x="21109" y="14727"/>
                </a:moveTo>
                <a:lnTo>
                  <a:pt x="18658" y="14727"/>
                </a:lnTo>
                <a:cubicBezTo>
                  <a:pt x="18450" y="12131"/>
                  <a:pt x="16610" y="0"/>
                  <a:pt x="491" y="0"/>
                </a:cubicBezTo>
                <a:cubicBezTo>
                  <a:pt x="220" y="0"/>
                  <a:pt x="0" y="221"/>
                  <a:pt x="0" y="491"/>
                </a:cubicBezTo>
                <a:cubicBezTo>
                  <a:pt x="0" y="762"/>
                  <a:pt x="220" y="982"/>
                  <a:pt x="491" y="982"/>
                </a:cubicBezTo>
                <a:cubicBezTo>
                  <a:pt x="5558" y="982"/>
                  <a:pt x="9160" y="3417"/>
                  <a:pt x="11196" y="8250"/>
                </a:cubicBezTo>
                <a:cubicBezTo>
                  <a:pt x="12394" y="11093"/>
                  <a:pt x="12657" y="13684"/>
                  <a:pt x="12716" y="14727"/>
                </a:cubicBezTo>
                <a:lnTo>
                  <a:pt x="10309" y="14727"/>
                </a:lnTo>
                <a:cubicBezTo>
                  <a:pt x="10038" y="14727"/>
                  <a:pt x="9818" y="14948"/>
                  <a:pt x="9818" y="15218"/>
                </a:cubicBezTo>
                <a:cubicBezTo>
                  <a:pt x="9818" y="15354"/>
                  <a:pt x="9873" y="15477"/>
                  <a:pt x="9962" y="15566"/>
                </a:cubicBezTo>
                <a:lnTo>
                  <a:pt x="15362" y="21456"/>
                </a:lnTo>
                <a:cubicBezTo>
                  <a:pt x="15450" y="21545"/>
                  <a:pt x="15574" y="21600"/>
                  <a:pt x="15709" y="21600"/>
                </a:cubicBezTo>
                <a:cubicBezTo>
                  <a:pt x="15844" y="21600"/>
                  <a:pt x="15967" y="21545"/>
                  <a:pt x="16056" y="21456"/>
                </a:cubicBezTo>
                <a:lnTo>
                  <a:pt x="21456" y="15566"/>
                </a:lnTo>
                <a:cubicBezTo>
                  <a:pt x="21545" y="15477"/>
                  <a:pt x="21600" y="15354"/>
                  <a:pt x="21600" y="15218"/>
                </a:cubicBezTo>
                <a:cubicBezTo>
                  <a:pt x="21600" y="14948"/>
                  <a:pt x="21380" y="14727"/>
                  <a:pt x="21109" y="147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2" name="Shape 3959"/>
          <p:cNvSpPr/>
          <p:nvPr/>
        </p:nvSpPr>
        <p:spPr>
          <a:xfrm>
            <a:off x="2072593"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8164" y="5891"/>
                </a:moveTo>
                <a:cubicBezTo>
                  <a:pt x="17893" y="5891"/>
                  <a:pt x="17673" y="6111"/>
                  <a:pt x="17673" y="6382"/>
                </a:cubicBezTo>
                <a:lnTo>
                  <a:pt x="17673" y="6873"/>
                </a:lnTo>
                <a:cubicBezTo>
                  <a:pt x="17537" y="9012"/>
                  <a:pt x="16407" y="16791"/>
                  <a:pt x="7448" y="19652"/>
                </a:cubicBezTo>
                <a:cubicBezTo>
                  <a:pt x="12844" y="16010"/>
                  <a:pt x="13635" y="8877"/>
                  <a:pt x="13745" y="6873"/>
                </a:cubicBezTo>
                <a:lnTo>
                  <a:pt x="13745" y="6382"/>
                </a:lnTo>
                <a:cubicBezTo>
                  <a:pt x="13745" y="6111"/>
                  <a:pt x="13525" y="5891"/>
                  <a:pt x="13255" y="5891"/>
                </a:cubicBezTo>
                <a:lnTo>
                  <a:pt x="11424" y="5891"/>
                </a:lnTo>
                <a:lnTo>
                  <a:pt x="15709" y="1217"/>
                </a:lnTo>
                <a:lnTo>
                  <a:pt x="19994" y="5891"/>
                </a:lnTo>
                <a:cubicBezTo>
                  <a:pt x="19994" y="5891"/>
                  <a:pt x="18164" y="5891"/>
                  <a:pt x="18164" y="5891"/>
                </a:cubicBezTo>
                <a:close/>
                <a:moveTo>
                  <a:pt x="21456" y="6035"/>
                </a:moveTo>
                <a:lnTo>
                  <a:pt x="16056" y="144"/>
                </a:lnTo>
                <a:cubicBezTo>
                  <a:pt x="15967" y="56"/>
                  <a:pt x="15844" y="0"/>
                  <a:pt x="15709" y="0"/>
                </a:cubicBezTo>
                <a:cubicBezTo>
                  <a:pt x="15573" y="0"/>
                  <a:pt x="15450" y="56"/>
                  <a:pt x="15362" y="145"/>
                </a:cubicBezTo>
                <a:lnTo>
                  <a:pt x="9962" y="6035"/>
                </a:lnTo>
                <a:cubicBezTo>
                  <a:pt x="9873" y="6124"/>
                  <a:pt x="9818" y="6247"/>
                  <a:pt x="9818" y="6382"/>
                </a:cubicBezTo>
                <a:cubicBezTo>
                  <a:pt x="9818" y="6653"/>
                  <a:pt x="10038" y="6873"/>
                  <a:pt x="10309" y="6873"/>
                </a:cubicBezTo>
                <a:lnTo>
                  <a:pt x="12716" y="6873"/>
                </a:lnTo>
                <a:cubicBezTo>
                  <a:pt x="12657" y="7916"/>
                  <a:pt x="12394" y="10507"/>
                  <a:pt x="11196" y="13351"/>
                </a:cubicBezTo>
                <a:cubicBezTo>
                  <a:pt x="9160" y="18184"/>
                  <a:pt x="5558" y="20618"/>
                  <a:pt x="491" y="20618"/>
                </a:cubicBezTo>
                <a:cubicBezTo>
                  <a:pt x="220" y="20618"/>
                  <a:pt x="0" y="20839"/>
                  <a:pt x="0" y="21109"/>
                </a:cubicBezTo>
                <a:cubicBezTo>
                  <a:pt x="0" y="21380"/>
                  <a:pt x="220" y="21600"/>
                  <a:pt x="491" y="21600"/>
                </a:cubicBezTo>
                <a:cubicBezTo>
                  <a:pt x="16610" y="21600"/>
                  <a:pt x="18450" y="9470"/>
                  <a:pt x="18658" y="6873"/>
                </a:cubicBezTo>
                <a:lnTo>
                  <a:pt x="21109" y="6873"/>
                </a:lnTo>
                <a:cubicBezTo>
                  <a:pt x="21380" y="6873"/>
                  <a:pt x="21600" y="6653"/>
                  <a:pt x="21600" y="6382"/>
                </a:cubicBezTo>
                <a:cubicBezTo>
                  <a:pt x="21600" y="6247"/>
                  <a:pt x="21545" y="6124"/>
                  <a:pt x="21456" y="603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3" name="Shape 3960"/>
          <p:cNvSpPr/>
          <p:nvPr/>
        </p:nvSpPr>
        <p:spPr>
          <a:xfrm>
            <a:off x="2472117"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6873" y="7855"/>
                </a:moveTo>
                <a:lnTo>
                  <a:pt x="6382" y="7855"/>
                </a:lnTo>
                <a:cubicBezTo>
                  <a:pt x="6110" y="7855"/>
                  <a:pt x="5891" y="8075"/>
                  <a:pt x="5891" y="8345"/>
                </a:cubicBezTo>
                <a:lnTo>
                  <a:pt x="5891" y="10176"/>
                </a:lnTo>
                <a:lnTo>
                  <a:pt x="1216" y="5891"/>
                </a:lnTo>
                <a:lnTo>
                  <a:pt x="5891" y="1606"/>
                </a:lnTo>
                <a:lnTo>
                  <a:pt x="5891" y="3436"/>
                </a:lnTo>
                <a:cubicBezTo>
                  <a:pt x="5891" y="3708"/>
                  <a:pt x="6110" y="3927"/>
                  <a:pt x="6382" y="3927"/>
                </a:cubicBezTo>
                <a:lnTo>
                  <a:pt x="6873" y="3927"/>
                </a:lnTo>
                <a:cubicBezTo>
                  <a:pt x="9012" y="4064"/>
                  <a:pt x="16791" y="5193"/>
                  <a:pt x="19651" y="14152"/>
                </a:cubicBezTo>
                <a:cubicBezTo>
                  <a:pt x="16010" y="8756"/>
                  <a:pt x="8876" y="7965"/>
                  <a:pt x="6873" y="7855"/>
                </a:cubicBezTo>
                <a:moveTo>
                  <a:pt x="6873" y="2943"/>
                </a:moveTo>
                <a:lnTo>
                  <a:pt x="6873" y="491"/>
                </a:lnTo>
                <a:cubicBezTo>
                  <a:pt x="6873" y="220"/>
                  <a:pt x="6653" y="0"/>
                  <a:pt x="6382" y="0"/>
                </a:cubicBezTo>
                <a:cubicBezTo>
                  <a:pt x="6246" y="0"/>
                  <a:pt x="6123" y="56"/>
                  <a:pt x="6035" y="144"/>
                </a:cubicBezTo>
                <a:lnTo>
                  <a:pt x="144" y="5544"/>
                </a:lnTo>
                <a:cubicBezTo>
                  <a:pt x="55" y="5633"/>
                  <a:pt x="0" y="5756"/>
                  <a:pt x="0" y="5891"/>
                </a:cubicBezTo>
                <a:cubicBezTo>
                  <a:pt x="0" y="6027"/>
                  <a:pt x="55" y="6150"/>
                  <a:pt x="144" y="6239"/>
                </a:cubicBezTo>
                <a:lnTo>
                  <a:pt x="6035" y="11638"/>
                </a:lnTo>
                <a:cubicBezTo>
                  <a:pt x="6123" y="11727"/>
                  <a:pt x="6246" y="11782"/>
                  <a:pt x="6382" y="11782"/>
                </a:cubicBezTo>
                <a:cubicBezTo>
                  <a:pt x="6653" y="11782"/>
                  <a:pt x="6873" y="11562"/>
                  <a:pt x="6873" y="11291"/>
                </a:cubicBezTo>
                <a:lnTo>
                  <a:pt x="6873" y="8884"/>
                </a:lnTo>
                <a:cubicBezTo>
                  <a:pt x="7916" y="8943"/>
                  <a:pt x="10507" y="9206"/>
                  <a:pt x="13350" y="10404"/>
                </a:cubicBezTo>
                <a:cubicBezTo>
                  <a:pt x="18183" y="12441"/>
                  <a:pt x="20618" y="16042"/>
                  <a:pt x="20618" y="21109"/>
                </a:cubicBezTo>
                <a:cubicBezTo>
                  <a:pt x="20618" y="21380"/>
                  <a:pt x="20838" y="21600"/>
                  <a:pt x="21109" y="21600"/>
                </a:cubicBezTo>
                <a:cubicBezTo>
                  <a:pt x="21380" y="21600"/>
                  <a:pt x="21600" y="21380"/>
                  <a:pt x="21600" y="21109"/>
                </a:cubicBezTo>
                <a:cubicBezTo>
                  <a:pt x="21600" y="4991"/>
                  <a:pt x="9470" y="3151"/>
                  <a:pt x="6873" y="294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4" name="Shape 3961"/>
          <p:cNvSpPr/>
          <p:nvPr/>
        </p:nvSpPr>
        <p:spPr>
          <a:xfrm>
            <a:off x="2871642" y="5431276"/>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709" y="10176"/>
                </a:moveTo>
                <a:lnTo>
                  <a:pt x="15709" y="8345"/>
                </a:lnTo>
                <a:cubicBezTo>
                  <a:pt x="15709" y="8075"/>
                  <a:pt x="15490" y="7855"/>
                  <a:pt x="15218" y="7855"/>
                </a:cubicBezTo>
                <a:lnTo>
                  <a:pt x="14727" y="7855"/>
                </a:lnTo>
                <a:cubicBezTo>
                  <a:pt x="12724" y="7965"/>
                  <a:pt x="5590" y="8756"/>
                  <a:pt x="1949" y="14152"/>
                </a:cubicBezTo>
                <a:cubicBezTo>
                  <a:pt x="4809" y="5193"/>
                  <a:pt x="12588" y="4064"/>
                  <a:pt x="14727" y="3927"/>
                </a:cubicBezTo>
                <a:lnTo>
                  <a:pt x="15218" y="3927"/>
                </a:lnTo>
                <a:cubicBezTo>
                  <a:pt x="15490" y="3927"/>
                  <a:pt x="15709" y="3708"/>
                  <a:pt x="15709" y="3436"/>
                </a:cubicBezTo>
                <a:lnTo>
                  <a:pt x="15709" y="1606"/>
                </a:lnTo>
                <a:lnTo>
                  <a:pt x="20383" y="5891"/>
                </a:lnTo>
                <a:cubicBezTo>
                  <a:pt x="20383" y="5891"/>
                  <a:pt x="15709" y="10176"/>
                  <a:pt x="15709" y="10176"/>
                </a:cubicBezTo>
                <a:close/>
                <a:moveTo>
                  <a:pt x="21456" y="5544"/>
                </a:moveTo>
                <a:lnTo>
                  <a:pt x="15565" y="144"/>
                </a:lnTo>
                <a:cubicBezTo>
                  <a:pt x="15477" y="56"/>
                  <a:pt x="15354" y="0"/>
                  <a:pt x="15218" y="0"/>
                </a:cubicBezTo>
                <a:cubicBezTo>
                  <a:pt x="14947" y="0"/>
                  <a:pt x="14727" y="220"/>
                  <a:pt x="14727" y="491"/>
                </a:cubicBezTo>
                <a:lnTo>
                  <a:pt x="14727" y="2943"/>
                </a:lnTo>
                <a:cubicBezTo>
                  <a:pt x="12130" y="3151"/>
                  <a:pt x="0" y="4991"/>
                  <a:pt x="0" y="21109"/>
                </a:cubicBezTo>
                <a:cubicBezTo>
                  <a:pt x="0" y="21380"/>
                  <a:pt x="220" y="21600"/>
                  <a:pt x="491" y="21600"/>
                </a:cubicBezTo>
                <a:cubicBezTo>
                  <a:pt x="762" y="21600"/>
                  <a:pt x="982" y="21380"/>
                  <a:pt x="982" y="21109"/>
                </a:cubicBezTo>
                <a:cubicBezTo>
                  <a:pt x="982" y="16042"/>
                  <a:pt x="3417" y="12441"/>
                  <a:pt x="8250" y="10404"/>
                </a:cubicBezTo>
                <a:cubicBezTo>
                  <a:pt x="11093" y="9206"/>
                  <a:pt x="13684" y="8943"/>
                  <a:pt x="14727" y="8884"/>
                </a:cubicBezTo>
                <a:lnTo>
                  <a:pt x="14727" y="11291"/>
                </a:lnTo>
                <a:cubicBezTo>
                  <a:pt x="14727" y="11562"/>
                  <a:pt x="14947" y="11782"/>
                  <a:pt x="15218" y="11782"/>
                </a:cubicBezTo>
                <a:cubicBezTo>
                  <a:pt x="15354" y="11782"/>
                  <a:pt x="15477" y="11727"/>
                  <a:pt x="15565" y="11638"/>
                </a:cubicBezTo>
                <a:lnTo>
                  <a:pt x="21456" y="6238"/>
                </a:lnTo>
                <a:cubicBezTo>
                  <a:pt x="21545" y="6150"/>
                  <a:pt x="21600" y="6027"/>
                  <a:pt x="21600" y="5891"/>
                </a:cubicBezTo>
                <a:cubicBezTo>
                  <a:pt x="21600" y="5756"/>
                  <a:pt x="21545" y="5633"/>
                  <a:pt x="21456" y="5544"/>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5" name="Shape 3962"/>
          <p:cNvSpPr/>
          <p:nvPr/>
        </p:nvSpPr>
        <p:spPr>
          <a:xfrm>
            <a:off x="3271167" y="5469326"/>
            <a:ext cx="209275" cy="133175"/>
          </a:xfrm>
          <a:custGeom>
            <a:avLst/>
            <a:gdLst/>
            <a:ahLst/>
            <a:cxnLst>
              <a:cxn ang="0">
                <a:pos x="wd2" y="hd2"/>
              </a:cxn>
              <a:cxn ang="5400000">
                <a:pos x="wd2" y="hd2"/>
              </a:cxn>
              <a:cxn ang="10800000">
                <a:pos x="wd2" y="hd2"/>
              </a:cxn>
              <a:cxn ang="16200000">
                <a:pos x="wd2" y="hd2"/>
              </a:cxn>
            </a:cxnLst>
            <a:rect l="0" t="0" r="r" b="b"/>
            <a:pathLst>
              <a:path w="21600" h="21600" extrusionOk="0">
                <a:moveTo>
                  <a:pt x="15955" y="1543"/>
                </a:moveTo>
                <a:cubicBezTo>
                  <a:pt x="12837" y="1543"/>
                  <a:pt x="10309" y="5516"/>
                  <a:pt x="10309" y="10414"/>
                </a:cubicBezTo>
                <a:lnTo>
                  <a:pt x="10309" y="11186"/>
                </a:lnTo>
                <a:cubicBezTo>
                  <a:pt x="10309" y="15234"/>
                  <a:pt x="8221" y="18514"/>
                  <a:pt x="5645" y="18514"/>
                </a:cubicBezTo>
                <a:cubicBezTo>
                  <a:pt x="3070" y="18514"/>
                  <a:pt x="982" y="15234"/>
                  <a:pt x="982" y="11186"/>
                </a:cubicBezTo>
                <a:lnTo>
                  <a:pt x="982" y="10414"/>
                </a:lnTo>
                <a:cubicBezTo>
                  <a:pt x="982" y="6367"/>
                  <a:pt x="3070" y="3086"/>
                  <a:pt x="5645" y="3086"/>
                </a:cubicBezTo>
                <a:cubicBezTo>
                  <a:pt x="6670" y="3086"/>
                  <a:pt x="7575" y="3630"/>
                  <a:pt x="8321" y="4629"/>
                </a:cubicBezTo>
                <a:lnTo>
                  <a:pt x="6382" y="4629"/>
                </a:lnTo>
                <a:cubicBezTo>
                  <a:pt x="6110" y="4629"/>
                  <a:pt x="5891" y="4975"/>
                  <a:pt x="5891" y="5400"/>
                </a:cubicBezTo>
                <a:cubicBezTo>
                  <a:pt x="5891" y="5826"/>
                  <a:pt x="6110" y="6171"/>
                  <a:pt x="6382" y="6171"/>
                </a:cubicBezTo>
                <a:lnTo>
                  <a:pt x="9327" y="6171"/>
                </a:lnTo>
                <a:cubicBezTo>
                  <a:pt x="9599" y="6171"/>
                  <a:pt x="9818" y="5826"/>
                  <a:pt x="9818" y="5400"/>
                </a:cubicBezTo>
                <a:lnTo>
                  <a:pt x="9818" y="771"/>
                </a:lnTo>
                <a:cubicBezTo>
                  <a:pt x="9818" y="347"/>
                  <a:pt x="9599" y="0"/>
                  <a:pt x="9327" y="0"/>
                </a:cubicBezTo>
                <a:cubicBezTo>
                  <a:pt x="9056" y="0"/>
                  <a:pt x="8836" y="347"/>
                  <a:pt x="8836" y="771"/>
                </a:cubicBezTo>
                <a:lnTo>
                  <a:pt x="8836" y="3321"/>
                </a:lnTo>
                <a:cubicBezTo>
                  <a:pt x="7879" y="2161"/>
                  <a:pt x="6706" y="1543"/>
                  <a:pt x="5645" y="1543"/>
                </a:cubicBezTo>
                <a:cubicBezTo>
                  <a:pt x="2527" y="1543"/>
                  <a:pt x="0" y="5516"/>
                  <a:pt x="0" y="10414"/>
                </a:cubicBezTo>
                <a:lnTo>
                  <a:pt x="0" y="11186"/>
                </a:lnTo>
                <a:cubicBezTo>
                  <a:pt x="0" y="16085"/>
                  <a:pt x="2527" y="20057"/>
                  <a:pt x="5645" y="20057"/>
                </a:cubicBezTo>
                <a:cubicBezTo>
                  <a:pt x="8763" y="20057"/>
                  <a:pt x="11291" y="16085"/>
                  <a:pt x="11291" y="11186"/>
                </a:cubicBezTo>
                <a:lnTo>
                  <a:pt x="11291" y="10414"/>
                </a:lnTo>
                <a:cubicBezTo>
                  <a:pt x="11291" y="6367"/>
                  <a:pt x="13379" y="3086"/>
                  <a:pt x="15955" y="3086"/>
                </a:cubicBezTo>
                <a:cubicBezTo>
                  <a:pt x="18530" y="3086"/>
                  <a:pt x="20618" y="6367"/>
                  <a:pt x="20618" y="10414"/>
                </a:cubicBezTo>
                <a:lnTo>
                  <a:pt x="20618" y="11186"/>
                </a:lnTo>
                <a:cubicBezTo>
                  <a:pt x="20618" y="15234"/>
                  <a:pt x="18530" y="18514"/>
                  <a:pt x="15955" y="18514"/>
                </a:cubicBezTo>
                <a:cubicBezTo>
                  <a:pt x="14930" y="18514"/>
                  <a:pt x="14025" y="17970"/>
                  <a:pt x="13279" y="16971"/>
                </a:cubicBezTo>
                <a:lnTo>
                  <a:pt x="15218" y="16971"/>
                </a:lnTo>
                <a:cubicBezTo>
                  <a:pt x="15490" y="16971"/>
                  <a:pt x="15709" y="16626"/>
                  <a:pt x="15709" y="16200"/>
                </a:cubicBezTo>
                <a:cubicBezTo>
                  <a:pt x="15709" y="15775"/>
                  <a:pt x="15490" y="15429"/>
                  <a:pt x="15218" y="15429"/>
                </a:cubicBezTo>
                <a:lnTo>
                  <a:pt x="12273" y="15429"/>
                </a:lnTo>
                <a:cubicBezTo>
                  <a:pt x="12001" y="15429"/>
                  <a:pt x="11782" y="15775"/>
                  <a:pt x="11782" y="16200"/>
                </a:cubicBezTo>
                <a:lnTo>
                  <a:pt x="11782" y="20829"/>
                </a:lnTo>
                <a:cubicBezTo>
                  <a:pt x="11782" y="21255"/>
                  <a:pt x="12001" y="21600"/>
                  <a:pt x="12273" y="21600"/>
                </a:cubicBezTo>
                <a:cubicBezTo>
                  <a:pt x="12544" y="21600"/>
                  <a:pt x="12764" y="21255"/>
                  <a:pt x="12764" y="20829"/>
                </a:cubicBezTo>
                <a:lnTo>
                  <a:pt x="12764" y="18279"/>
                </a:lnTo>
                <a:cubicBezTo>
                  <a:pt x="13721" y="19441"/>
                  <a:pt x="14894" y="20057"/>
                  <a:pt x="15955" y="20057"/>
                </a:cubicBezTo>
                <a:cubicBezTo>
                  <a:pt x="19073" y="20057"/>
                  <a:pt x="21600" y="16085"/>
                  <a:pt x="21600" y="11186"/>
                </a:cubicBezTo>
                <a:lnTo>
                  <a:pt x="21600" y="10414"/>
                </a:lnTo>
                <a:cubicBezTo>
                  <a:pt x="21600" y="5516"/>
                  <a:pt x="19073" y="1543"/>
                  <a:pt x="15955" y="154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6" name="Shape 3963"/>
          <p:cNvSpPr/>
          <p:nvPr/>
        </p:nvSpPr>
        <p:spPr>
          <a:xfrm>
            <a:off x="3670692" y="5459814"/>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9924" y="4050"/>
                </a:moveTo>
                <a:lnTo>
                  <a:pt x="18798" y="5598"/>
                </a:lnTo>
                <a:cubicBezTo>
                  <a:pt x="18709" y="5720"/>
                  <a:pt x="18655" y="5889"/>
                  <a:pt x="18655" y="6075"/>
                </a:cubicBezTo>
                <a:cubicBezTo>
                  <a:pt x="18655" y="6448"/>
                  <a:pt x="18874" y="6750"/>
                  <a:pt x="19145" y="6750"/>
                </a:cubicBezTo>
                <a:cubicBezTo>
                  <a:pt x="19281" y="6750"/>
                  <a:pt x="19404" y="6675"/>
                  <a:pt x="19493" y="6552"/>
                </a:cubicBezTo>
                <a:lnTo>
                  <a:pt x="21456" y="3854"/>
                </a:lnTo>
                <a:cubicBezTo>
                  <a:pt x="21545" y="3731"/>
                  <a:pt x="21600" y="3562"/>
                  <a:pt x="21600" y="3375"/>
                </a:cubicBezTo>
                <a:cubicBezTo>
                  <a:pt x="21600" y="3189"/>
                  <a:pt x="21545" y="3020"/>
                  <a:pt x="21456" y="2898"/>
                </a:cubicBezTo>
                <a:lnTo>
                  <a:pt x="19493" y="198"/>
                </a:lnTo>
                <a:cubicBezTo>
                  <a:pt x="19403" y="76"/>
                  <a:pt x="19281" y="0"/>
                  <a:pt x="19145" y="0"/>
                </a:cubicBezTo>
                <a:cubicBezTo>
                  <a:pt x="18874" y="0"/>
                  <a:pt x="18655" y="303"/>
                  <a:pt x="18655" y="675"/>
                </a:cubicBezTo>
                <a:cubicBezTo>
                  <a:pt x="18655" y="862"/>
                  <a:pt x="18709" y="1031"/>
                  <a:pt x="18799" y="1154"/>
                </a:cubicBezTo>
                <a:lnTo>
                  <a:pt x="19924" y="2700"/>
                </a:lnTo>
                <a:lnTo>
                  <a:pt x="15218" y="2700"/>
                </a:lnTo>
                <a:cubicBezTo>
                  <a:pt x="15065" y="2700"/>
                  <a:pt x="14933" y="2803"/>
                  <a:pt x="14843" y="2954"/>
                </a:cubicBezTo>
                <a:lnTo>
                  <a:pt x="14838" y="2948"/>
                </a:lnTo>
                <a:lnTo>
                  <a:pt x="6149" y="17550"/>
                </a:lnTo>
                <a:lnTo>
                  <a:pt x="491" y="17550"/>
                </a:lnTo>
                <a:cubicBezTo>
                  <a:pt x="220" y="17550"/>
                  <a:pt x="0" y="17853"/>
                  <a:pt x="0" y="18225"/>
                </a:cubicBezTo>
                <a:cubicBezTo>
                  <a:pt x="0" y="18598"/>
                  <a:pt x="220" y="18900"/>
                  <a:pt x="491" y="18900"/>
                </a:cubicBezTo>
                <a:lnTo>
                  <a:pt x="6382" y="18900"/>
                </a:lnTo>
                <a:cubicBezTo>
                  <a:pt x="6535" y="18900"/>
                  <a:pt x="6667" y="18798"/>
                  <a:pt x="6757" y="18647"/>
                </a:cubicBezTo>
                <a:lnTo>
                  <a:pt x="6762" y="18652"/>
                </a:lnTo>
                <a:lnTo>
                  <a:pt x="15451" y="4050"/>
                </a:lnTo>
                <a:cubicBezTo>
                  <a:pt x="15451" y="4050"/>
                  <a:pt x="19924" y="4050"/>
                  <a:pt x="19924" y="4050"/>
                </a:cubicBezTo>
                <a:close/>
                <a:moveTo>
                  <a:pt x="19493" y="15048"/>
                </a:moveTo>
                <a:cubicBezTo>
                  <a:pt x="19403" y="14926"/>
                  <a:pt x="19281" y="14850"/>
                  <a:pt x="19145" y="14850"/>
                </a:cubicBezTo>
                <a:cubicBezTo>
                  <a:pt x="18874" y="14850"/>
                  <a:pt x="18655" y="15153"/>
                  <a:pt x="18655" y="15525"/>
                </a:cubicBezTo>
                <a:cubicBezTo>
                  <a:pt x="18655" y="15712"/>
                  <a:pt x="18709" y="15881"/>
                  <a:pt x="18798" y="16002"/>
                </a:cubicBezTo>
                <a:lnTo>
                  <a:pt x="19924" y="17550"/>
                </a:lnTo>
                <a:lnTo>
                  <a:pt x="15451" y="17550"/>
                </a:lnTo>
                <a:lnTo>
                  <a:pt x="12386" y="12399"/>
                </a:lnTo>
                <a:lnTo>
                  <a:pt x="11751" y="13466"/>
                </a:lnTo>
                <a:lnTo>
                  <a:pt x="14838" y="18652"/>
                </a:lnTo>
                <a:lnTo>
                  <a:pt x="14843" y="18647"/>
                </a:lnTo>
                <a:cubicBezTo>
                  <a:pt x="14933" y="18798"/>
                  <a:pt x="15065" y="18900"/>
                  <a:pt x="15218" y="18900"/>
                </a:cubicBezTo>
                <a:lnTo>
                  <a:pt x="19924" y="18900"/>
                </a:lnTo>
                <a:lnTo>
                  <a:pt x="18798" y="20448"/>
                </a:lnTo>
                <a:cubicBezTo>
                  <a:pt x="18709" y="20570"/>
                  <a:pt x="18655" y="20739"/>
                  <a:pt x="18655" y="20925"/>
                </a:cubicBezTo>
                <a:cubicBezTo>
                  <a:pt x="18655" y="21298"/>
                  <a:pt x="18874" y="21600"/>
                  <a:pt x="19145" y="21600"/>
                </a:cubicBezTo>
                <a:cubicBezTo>
                  <a:pt x="19281" y="21600"/>
                  <a:pt x="19403" y="21525"/>
                  <a:pt x="19493" y="21402"/>
                </a:cubicBezTo>
                <a:lnTo>
                  <a:pt x="21456" y="18702"/>
                </a:lnTo>
                <a:cubicBezTo>
                  <a:pt x="21545" y="18581"/>
                  <a:pt x="21600" y="18412"/>
                  <a:pt x="21600" y="18225"/>
                </a:cubicBezTo>
                <a:cubicBezTo>
                  <a:pt x="21600" y="18039"/>
                  <a:pt x="21545" y="17870"/>
                  <a:pt x="21456" y="17748"/>
                </a:cubicBezTo>
                <a:cubicBezTo>
                  <a:pt x="21456" y="17748"/>
                  <a:pt x="19493" y="15048"/>
                  <a:pt x="19493" y="15048"/>
                </a:cubicBezTo>
                <a:close/>
                <a:moveTo>
                  <a:pt x="491" y="4050"/>
                </a:moveTo>
                <a:lnTo>
                  <a:pt x="6148" y="4050"/>
                </a:lnTo>
                <a:lnTo>
                  <a:pt x="9214" y="9202"/>
                </a:lnTo>
                <a:lnTo>
                  <a:pt x="9849" y="8136"/>
                </a:lnTo>
                <a:lnTo>
                  <a:pt x="6762" y="2948"/>
                </a:lnTo>
                <a:lnTo>
                  <a:pt x="6756" y="2954"/>
                </a:lnTo>
                <a:cubicBezTo>
                  <a:pt x="6667" y="2803"/>
                  <a:pt x="6535" y="2700"/>
                  <a:pt x="6382" y="2700"/>
                </a:cubicBezTo>
                <a:lnTo>
                  <a:pt x="491" y="2700"/>
                </a:lnTo>
                <a:cubicBezTo>
                  <a:pt x="220" y="2700"/>
                  <a:pt x="0" y="3003"/>
                  <a:pt x="0" y="3375"/>
                </a:cubicBezTo>
                <a:cubicBezTo>
                  <a:pt x="0" y="3748"/>
                  <a:pt x="220" y="4050"/>
                  <a:pt x="491" y="405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7" name="Shape 3964"/>
          <p:cNvSpPr/>
          <p:nvPr/>
        </p:nvSpPr>
        <p:spPr>
          <a:xfrm>
            <a:off x="4070217" y="5450301"/>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1964" y="12000"/>
                </a:moveTo>
                <a:cubicBezTo>
                  <a:pt x="1421" y="12000"/>
                  <a:pt x="982" y="11462"/>
                  <a:pt x="982" y="10800"/>
                </a:cubicBezTo>
                <a:cubicBezTo>
                  <a:pt x="982" y="10138"/>
                  <a:pt x="1421" y="9600"/>
                  <a:pt x="1964" y="9600"/>
                </a:cubicBezTo>
                <a:cubicBezTo>
                  <a:pt x="2505" y="9600"/>
                  <a:pt x="2945" y="10138"/>
                  <a:pt x="2945" y="10800"/>
                </a:cubicBezTo>
                <a:cubicBezTo>
                  <a:pt x="2945" y="11462"/>
                  <a:pt x="2505" y="12000"/>
                  <a:pt x="1964" y="12000"/>
                </a:cubicBezTo>
                <a:moveTo>
                  <a:pt x="21456" y="10376"/>
                </a:moveTo>
                <a:lnTo>
                  <a:pt x="18511" y="6776"/>
                </a:lnTo>
                <a:cubicBezTo>
                  <a:pt x="18422" y="6668"/>
                  <a:pt x="18299" y="6600"/>
                  <a:pt x="18164" y="6600"/>
                </a:cubicBezTo>
                <a:cubicBezTo>
                  <a:pt x="17892" y="6600"/>
                  <a:pt x="17673" y="6870"/>
                  <a:pt x="17673" y="7200"/>
                </a:cubicBezTo>
                <a:cubicBezTo>
                  <a:pt x="17673" y="7366"/>
                  <a:pt x="17728" y="7516"/>
                  <a:pt x="17817" y="7624"/>
                </a:cubicBezTo>
                <a:lnTo>
                  <a:pt x="19924" y="10200"/>
                </a:lnTo>
                <a:lnTo>
                  <a:pt x="8058" y="10200"/>
                </a:lnTo>
                <a:lnTo>
                  <a:pt x="14727" y="2048"/>
                </a:lnTo>
                <a:lnTo>
                  <a:pt x="14727" y="5400"/>
                </a:lnTo>
                <a:cubicBezTo>
                  <a:pt x="14727" y="5732"/>
                  <a:pt x="14947" y="6000"/>
                  <a:pt x="15218" y="6000"/>
                </a:cubicBezTo>
                <a:cubicBezTo>
                  <a:pt x="15489" y="6000"/>
                  <a:pt x="15709" y="5732"/>
                  <a:pt x="15709" y="5400"/>
                </a:cubicBezTo>
                <a:lnTo>
                  <a:pt x="15709" y="600"/>
                </a:lnTo>
                <a:cubicBezTo>
                  <a:pt x="15709" y="270"/>
                  <a:pt x="15489" y="0"/>
                  <a:pt x="15218" y="0"/>
                </a:cubicBezTo>
                <a:lnTo>
                  <a:pt x="11291" y="0"/>
                </a:lnTo>
                <a:cubicBezTo>
                  <a:pt x="11020" y="0"/>
                  <a:pt x="10800" y="270"/>
                  <a:pt x="10800" y="600"/>
                </a:cubicBezTo>
                <a:cubicBezTo>
                  <a:pt x="10800" y="932"/>
                  <a:pt x="11020" y="1200"/>
                  <a:pt x="11291" y="1200"/>
                </a:cubicBezTo>
                <a:lnTo>
                  <a:pt x="14033" y="1200"/>
                </a:lnTo>
                <a:lnTo>
                  <a:pt x="6669" y="10200"/>
                </a:lnTo>
                <a:lnTo>
                  <a:pt x="3858" y="10200"/>
                </a:lnTo>
                <a:cubicBezTo>
                  <a:pt x="3639" y="9168"/>
                  <a:pt x="2877" y="8400"/>
                  <a:pt x="1964" y="8400"/>
                </a:cubicBezTo>
                <a:cubicBezTo>
                  <a:pt x="879" y="8400"/>
                  <a:pt x="0" y="9475"/>
                  <a:pt x="0" y="10800"/>
                </a:cubicBezTo>
                <a:cubicBezTo>
                  <a:pt x="0" y="12125"/>
                  <a:pt x="879" y="13200"/>
                  <a:pt x="1964" y="13200"/>
                </a:cubicBezTo>
                <a:cubicBezTo>
                  <a:pt x="2877" y="13200"/>
                  <a:pt x="3639" y="12434"/>
                  <a:pt x="3858" y="11400"/>
                </a:cubicBezTo>
                <a:lnTo>
                  <a:pt x="6669" y="11400"/>
                </a:lnTo>
                <a:lnTo>
                  <a:pt x="14033" y="20400"/>
                </a:lnTo>
                <a:lnTo>
                  <a:pt x="11291" y="20400"/>
                </a:lnTo>
                <a:cubicBezTo>
                  <a:pt x="11020" y="20400"/>
                  <a:pt x="10800" y="20670"/>
                  <a:pt x="10800" y="21000"/>
                </a:cubicBezTo>
                <a:cubicBezTo>
                  <a:pt x="10800" y="21332"/>
                  <a:pt x="11020" y="21600"/>
                  <a:pt x="11291" y="21600"/>
                </a:cubicBezTo>
                <a:lnTo>
                  <a:pt x="15218" y="21600"/>
                </a:lnTo>
                <a:cubicBezTo>
                  <a:pt x="15489" y="21600"/>
                  <a:pt x="15709" y="21332"/>
                  <a:pt x="15709" y="21000"/>
                </a:cubicBezTo>
                <a:lnTo>
                  <a:pt x="15709" y="16200"/>
                </a:lnTo>
                <a:cubicBezTo>
                  <a:pt x="15709" y="15870"/>
                  <a:pt x="15489" y="15600"/>
                  <a:pt x="15218" y="15600"/>
                </a:cubicBezTo>
                <a:cubicBezTo>
                  <a:pt x="14947" y="15600"/>
                  <a:pt x="14727" y="15870"/>
                  <a:pt x="14727" y="16200"/>
                </a:cubicBezTo>
                <a:lnTo>
                  <a:pt x="14727" y="19552"/>
                </a:lnTo>
                <a:lnTo>
                  <a:pt x="8058" y="11400"/>
                </a:lnTo>
                <a:lnTo>
                  <a:pt x="19924" y="11400"/>
                </a:lnTo>
                <a:lnTo>
                  <a:pt x="17817" y="13976"/>
                </a:lnTo>
                <a:cubicBezTo>
                  <a:pt x="17728" y="14085"/>
                  <a:pt x="17673" y="14235"/>
                  <a:pt x="17673" y="14400"/>
                </a:cubicBezTo>
                <a:cubicBezTo>
                  <a:pt x="17673" y="14732"/>
                  <a:pt x="17892" y="15000"/>
                  <a:pt x="18164" y="15000"/>
                </a:cubicBezTo>
                <a:cubicBezTo>
                  <a:pt x="18299" y="15000"/>
                  <a:pt x="18422" y="14933"/>
                  <a:pt x="18511" y="14824"/>
                </a:cubicBezTo>
                <a:lnTo>
                  <a:pt x="21456" y="11224"/>
                </a:lnTo>
                <a:cubicBezTo>
                  <a:pt x="21545" y="11116"/>
                  <a:pt x="21600" y="10966"/>
                  <a:pt x="21600" y="10800"/>
                </a:cubicBezTo>
                <a:cubicBezTo>
                  <a:pt x="21600" y="10635"/>
                  <a:pt x="21545" y="10485"/>
                  <a:pt x="21456" y="1037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8" name="Shape 3965"/>
          <p:cNvSpPr/>
          <p:nvPr/>
        </p:nvSpPr>
        <p:spPr>
          <a:xfrm>
            <a:off x="4864509"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17673"/>
                </a:moveTo>
                <a:cubicBezTo>
                  <a:pt x="10529" y="17673"/>
                  <a:pt x="10309" y="17892"/>
                  <a:pt x="10309" y="18164"/>
                </a:cubicBezTo>
                <a:lnTo>
                  <a:pt x="10309" y="21109"/>
                </a:lnTo>
                <a:cubicBezTo>
                  <a:pt x="10309" y="21380"/>
                  <a:pt x="10529" y="21600"/>
                  <a:pt x="10800" y="21600"/>
                </a:cubicBezTo>
                <a:cubicBezTo>
                  <a:pt x="11071" y="21600"/>
                  <a:pt x="11291" y="21380"/>
                  <a:pt x="11291" y="21109"/>
                </a:cubicBezTo>
                <a:lnTo>
                  <a:pt x="11291" y="18164"/>
                </a:lnTo>
                <a:cubicBezTo>
                  <a:pt x="11291" y="17892"/>
                  <a:pt x="11071" y="17673"/>
                  <a:pt x="10800" y="17673"/>
                </a:cubicBezTo>
                <a:moveTo>
                  <a:pt x="10800" y="15709"/>
                </a:moveTo>
                <a:cubicBezTo>
                  <a:pt x="8089" y="15709"/>
                  <a:pt x="5891" y="13512"/>
                  <a:pt x="5891" y="10800"/>
                </a:cubicBezTo>
                <a:cubicBezTo>
                  <a:pt x="5891" y="8088"/>
                  <a:pt x="8089" y="5891"/>
                  <a:pt x="10800" y="5891"/>
                </a:cubicBezTo>
                <a:cubicBezTo>
                  <a:pt x="13511" y="5891"/>
                  <a:pt x="15709" y="8088"/>
                  <a:pt x="15709" y="10800"/>
                </a:cubicBezTo>
                <a:cubicBezTo>
                  <a:pt x="15709" y="13512"/>
                  <a:pt x="13511" y="15709"/>
                  <a:pt x="10800" y="15709"/>
                </a:cubicBezTo>
                <a:moveTo>
                  <a:pt x="10800" y="4909"/>
                </a:moveTo>
                <a:cubicBezTo>
                  <a:pt x="7547" y="4909"/>
                  <a:pt x="4909" y="7547"/>
                  <a:pt x="4909" y="10800"/>
                </a:cubicBezTo>
                <a:cubicBezTo>
                  <a:pt x="4909" y="14054"/>
                  <a:pt x="7547" y="16691"/>
                  <a:pt x="10800" y="16691"/>
                </a:cubicBezTo>
                <a:cubicBezTo>
                  <a:pt x="14053" y="16691"/>
                  <a:pt x="16691" y="14054"/>
                  <a:pt x="16691" y="10800"/>
                </a:cubicBezTo>
                <a:cubicBezTo>
                  <a:pt x="16691" y="7547"/>
                  <a:pt x="14053" y="4909"/>
                  <a:pt x="10800" y="4909"/>
                </a:cubicBezTo>
                <a:moveTo>
                  <a:pt x="16354" y="15660"/>
                </a:moveTo>
                <a:cubicBezTo>
                  <a:pt x="16162" y="15468"/>
                  <a:pt x="15851" y="15468"/>
                  <a:pt x="15660" y="15660"/>
                </a:cubicBezTo>
                <a:cubicBezTo>
                  <a:pt x="15468" y="15852"/>
                  <a:pt x="15468" y="16163"/>
                  <a:pt x="15660" y="16354"/>
                </a:cubicBezTo>
                <a:lnTo>
                  <a:pt x="17742" y="18437"/>
                </a:lnTo>
                <a:cubicBezTo>
                  <a:pt x="17934" y="18629"/>
                  <a:pt x="18245" y="18629"/>
                  <a:pt x="18437" y="18437"/>
                </a:cubicBezTo>
                <a:cubicBezTo>
                  <a:pt x="18628" y="18245"/>
                  <a:pt x="18628" y="17934"/>
                  <a:pt x="18437" y="17743"/>
                </a:cubicBezTo>
                <a:cubicBezTo>
                  <a:pt x="18437" y="17743"/>
                  <a:pt x="16354" y="15660"/>
                  <a:pt x="16354" y="15660"/>
                </a:cubicBezTo>
                <a:close/>
                <a:moveTo>
                  <a:pt x="21109" y="10309"/>
                </a:moveTo>
                <a:lnTo>
                  <a:pt x="18164" y="10309"/>
                </a:lnTo>
                <a:cubicBezTo>
                  <a:pt x="17893" y="10309"/>
                  <a:pt x="17673" y="10529"/>
                  <a:pt x="17673" y="10800"/>
                </a:cubicBezTo>
                <a:cubicBezTo>
                  <a:pt x="17673" y="11071"/>
                  <a:pt x="17893" y="11291"/>
                  <a:pt x="18164" y="11291"/>
                </a:cubicBezTo>
                <a:lnTo>
                  <a:pt x="21109" y="11291"/>
                </a:lnTo>
                <a:cubicBezTo>
                  <a:pt x="21380" y="11291"/>
                  <a:pt x="21600" y="11071"/>
                  <a:pt x="21600" y="10800"/>
                </a:cubicBezTo>
                <a:cubicBezTo>
                  <a:pt x="21600" y="10529"/>
                  <a:pt x="21380" y="10309"/>
                  <a:pt x="21109" y="10309"/>
                </a:cubicBezTo>
                <a:moveTo>
                  <a:pt x="5246" y="15660"/>
                </a:moveTo>
                <a:lnTo>
                  <a:pt x="3164" y="17743"/>
                </a:lnTo>
                <a:cubicBezTo>
                  <a:pt x="2972" y="17934"/>
                  <a:pt x="2972" y="18245"/>
                  <a:pt x="3164" y="18437"/>
                </a:cubicBezTo>
                <a:cubicBezTo>
                  <a:pt x="3355" y="18629"/>
                  <a:pt x="3666" y="18629"/>
                  <a:pt x="3858" y="18437"/>
                </a:cubicBezTo>
                <a:lnTo>
                  <a:pt x="5940" y="16354"/>
                </a:lnTo>
                <a:cubicBezTo>
                  <a:pt x="6132" y="16163"/>
                  <a:pt x="6132" y="15852"/>
                  <a:pt x="5940" y="15660"/>
                </a:cubicBezTo>
                <a:cubicBezTo>
                  <a:pt x="5749" y="15468"/>
                  <a:pt x="5438" y="15468"/>
                  <a:pt x="5246" y="15660"/>
                </a:cubicBezTo>
                <a:moveTo>
                  <a:pt x="16354" y="5941"/>
                </a:moveTo>
                <a:lnTo>
                  <a:pt x="18437" y="3857"/>
                </a:lnTo>
                <a:cubicBezTo>
                  <a:pt x="18628" y="3666"/>
                  <a:pt x="18628" y="3355"/>
                  <a:pt x="18437" y="3163"/>
                </a:cubicBezTo>
                <a:cubicBezTo>
                  <a:pt x="18245" y="2971"/>
                  <a:pt x="17934" y="2971"/>
                  <a:pt x="17742" y="3163"/>
                </a:cubicBezTo>
                <a:lnTo>
                  <a:pt x="15660" y="5247"/>
                </a:lnTo>
                <a:cubicBezTo>
                  <a:pt x="15468" y="5437"/>
                  <a:pt x="15468" y="5749"/>
                  <a:pt x="15660" y="5941"/>
                </a:cubicBezTo>
                <a:cubicBezTo>
                  <a:pt x="15851" y="6133"/>
                  <a:pt x="16162" y="6133"/>
                  <a:pt x="16354" y="5941"/>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3927" y="10800"/>
                </a:moveTo>
                <a:cubicBezTo>
                  <a:pt x="3927" y="10529"/>
                  <a:pt x="3707" y="10309"/>
                  <a:pt x="3436" y="10309"/>
                </a:cubicBezTo>
                <a:lnTo>
                  <a:pt x="491" y="10309"/>
                </a:lnTo>
                <a:cubicBezTo>
                  <a:pt x="220" y="10309"/>
                  <a:pt x="0" y="10529"/>
                  <a:pt x="0" y="10800"/>
                </a:cubicBezTo>
                <a:cubicBezTo>
                  <a:pt x="0" y="11071"/>
                  <a:pt x="220" y="11291"/>
                  <a:pt x="491" y="11291"/>
                </a:cubicBezTo>
                <a:lnTo>
                  <a:pt x="3436" y="11291"/>
                </a:lnTo>
                <a:cubicBezTo>
                  <a:pt x="3707" y="11291"/>
                  <a:pt x="3927" y="11071"/>
                  <a:pt x="3927" y="10800"/>
                </a:cubicBezTo>
                <a:moveTo>
                  <a:pt x="5246" y="5941"/>
                </a:moveTo>
                <a:cubicBezTo>
                  <a:pt x="5438" y="6133"/>
                  <a:pt x="5749" y="6133"/>
                  <a:pt x="5940" y="5941"/>
                </a:cubicBezTo>
                <a:cubicBezTo>
                  <a:pt x="6132" y="5749"/>
                  <a:pt x="6132" y="5437"/>
                  <a:pt x="5940" y="5247"/>
                </a:cubicBezTo>
                <a:lnTo>
                  <a:pt x="3858" y="3163"/>
                </a:lnTo>
                <a:cubicBezTo>
                  <a:pt x="3666" y="2971"/>
                  <a:pt x="3355" y="2971"/>
                  <a:pt x="3164" y="3163"/>
                </a:cubicBezTo>
                <a:cubicBezTo>
                  <a:pt x="2972" y="3355"/>
                  <a:pt x="2972" y="3666"/>
                  <a:pt x="3164" y="3857"/>
                </a:cubicBezTo>
                <a:cubicBezTo>
                  <a:pt x="3164" y="3857"/>
                  <a:pt x="5246" y="5941"/>
                  <a:pt x="5246" y="594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69" name="Shape 3966"/>
          <p:cNvSpPr/>
          <p:nvPr/>
        </p:nvSpPr>
        <p:spPr>
          <a:xfrm>
            <a:off x="5264034"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415"/>
                </a:moveTo>
                <a:lnTo>
                  <a:pt x="9040" y="18655"/>
                </a:lnTo>
                <a:lnTo>
                  <a:pt x="9327" y="18655"/>
                </a:lnTo>
                <a:cubicBezTo>
                  <a:pt x="9598" y="18655"/>
                  <a:pt x="9818" y="18435"/>
                  <a:pt x="9818" y="18164"/>
                </a:cubicBezTo>
                <a:lnTo>
                  <a:pt x="9818" y="15709"/>
                </a:lnTo>
                <a:lnTo>
                  <a:pt x="11782" y="15709"/>
                </a:lnTo>
                <a:lnTo>
                  <a:pt x="11782" y="18164"/>
                </a:lnTo>
                <a:cubicBezTo>
                  <a:pt x="11782" y="18435"/>
                  <a:pt x="12002" y="18655"/>
                  <a:pt x="12273" y="18655"/>
                </a:cubicBezTo>
                <a:lnTo>
                  <a:pt x="12560" y="18655"/>
                </a:lnTo>
                <a:cubicBezTo>
                  <a:pt x="12560" y="18655"/>
                  <a:pt x="10800" y="20415"/>
                  <a:pt x="10800" y="20415"/>
                </a:cubicBezTo>
                <a:close/>
                <a:moveTo>
                  <a:pt x="13745" y="17673"/>
                </a:moveTo>
                <a:lnTo>
                  <a:pt x="12764" y="17673"/>
                </a:lnTo>
                <a:lnTo>
                  <a:pt x="12764" y="15218"/>
                </a:lnTo>
                <a:cubicBezTo>
                  <a:pt x="12764" y="14948"/>
                  <a:pt x="12544" y="14727"/>
                  <a:pt x="12273" y="14727"/>
                </a:cubicBezTo>
                <a:lnTo>
                  <a:pt x="9327" y="14727"/>
                </a:lnTo>
                <a:cubicBezTo>
                  <a:pt x="9056" y="14727"/>
                  <a:pt x="8836" y="14948"/>
                  <a:pt x="8836" y="15218"/>
                </a:cubicBezTo>
                <a:lnTo>
                  <a:pt x="8836" y="17673"/>
                </a:lnTo>
                <a:lnTo>
                  <a:pt x="7855" y="17673"/>
                </a:lnTo>
                <a:cubicBezTo>
                  <a:pt x="7584" y="17673"/>
                  <a:pt x="7364" y="17892"/>
                  <a:pt x="7364" y="18164"/>
                </a:cubicBezTo>
                <a:cubicBezTo>
                  <a:pt x="7364" y="18300"/>
                  <a:pt x="7419" y="18423"/>
                  <a:pt x="7507" y="18511"/>
                </a:cubicBezTo>
                <a:lnTo>
                  <a:pt x="10453" y="21456"/>
                </a:lnTo>
                <a:cubicBezTo>
                  <a:pt x="10542" y="21545"/>
                  <a:pt x="10664" y="21600"/>
                  <a:pt x="10800" y="21600"/>
                </a:cubicBezTo>
                <a:cubicBezTo>
                  <a:pt x="10936" y="21600"/>
                  <a:pt x="11058" y="21545"/>
                  <a:pt x="11147" y="21456"/>
                </a:cubicBezTo>
                <a:lnTo>
                  <a:pt x="14093" y="18511"/>
                </a:lnTo>
                <a:cubicBezTo>
                  <a:pt x="14181" y="18423"/>
                  <a:pt x="14236" y="18300"/>
                  <a:pt x="14236" y="18164"/>
                </a:cubicBezTo>
                <a:cubicBezTo>
                  <a:pt x="14236" y="17892"/>
                  <a:pt x="14016" y="17673"/>
                  <a:pt x="13745" y="17673"/>
                </a:cubicBezTo>
                <a:moveTo>
                  <a:pt x="5891" y="10800"/>
                </a:moveTo>
                <a:cubicBezTo>
                  <a:pt x="5891" y="8088"/>
                  <a:pt x="8089" y="5891"/>
                  <a:pt x="10800" y="5891"/>
                </a:cubicBezTo>
                <a:cubicBezTo>
                  <a:pt x="13511" y="5891"/>
                  <a:pt x="15709" y="8088"/>
                  <a:pt x="15709" y="10800"/>
                </a:cubicBezTo>
                <a:cubicBezTo>
                  <a:pt x="15709" y="10800"/>
                  <a:pt x="5891" y="10800"/>
                  <a:pt x="5891" y="10800"/>
                </a:cubicBezTo>
                <a:close/>
                <a:moveTo>
                  <a:pt x="21109" y="10800"/>
                </a:moveTo>
                <a:lnTo>
                  <a:pt x="16691" y="10800"/>
                </a:lnTo>
                <a:cubicBezTo>
                  <a:pt x="16691" y="7547"/>
                  <a:pt x="14053" y="4909"/>
                  <a:pt x="10800" y="4909"/>
                </a:cubicBezTo>
                <a:cubicBezTo>
                  <a:pt x="7547" y="4909"/>
                  <a:pt x="4909" y="7547"/>
                  <a:pt x="4909" y="10800"/>
                </a:cubicBezTo>
                <a:lnTo>
                  <a:pt x="491" y="10800"/>
                </a:lnTo>
                <a:cubicBezTo>
                  <a:pt x="220" y="10800"/>
                  <a:pt x="0" y="11020"/>
                  <a:pt x="0" y="11291"/>
                </a:cubicBezTo>
                <a:cubicBezTo>
                  <a:pt x="0" y="11562"/>
                  <a:pt x="220" y="11782"/>
                  <a:pt x="491" y="11782"/>
                </a:cubicBezTo>
                <a:lnTo>
                  <a:pt x="21109" y="11782"/>
                </a:lnTo>
                <a:cubicBezTo>
                  <a:pt x="21380" y="11782"/>
                  <a:pt x="21600" y="11562"/>
                  <a:pt x="21600" y="11291"/>
                </a:cubicBezTo>
                <a:cubicBezTo>
                  <a:pt x="21600" y="11020"/>
                  <a:pt x="21380" y="10800"/>
                  <a:pt x="21109" y="10800"/>
                </a:cubicBezTo>
                <a:moveTo>
                  <a:pt x="10800" y="3927"/>
                </a:moveTo>
                <a:cubicBezTo>
                  <a:pt x="11071" y="3927"/>
                  <a:pt x="11291" y="3708"/>
                  <a:pt x="11291" y="3436"/>
                </a:cubicBezTo>
                <a:lnTo>
                  <a:pt x="11291" y="491"/>
                </a:lnTo>
                <a:cubicBezTo>
                  <a:pt x="11291" y="220"/>
                  <a:pt x="11071" y="0"/>
                  <a:pt x="10800" y="0"/>
                </a:cubicBezTo>
                <a:cubicBezTo>
                  <a:pt x="10529" y="0"/>
                  <a:pt x="10309" y="220"/>
                  <a:pt x="10309" y="491"/>
                </a:cubicBezTo>
                <a:lnTo>
                  <a:pt x="10309" y="3436"/>
                </a:lnTo>
                <a:cubicBezTo>
                  <a:pt x="10309" y="3708"/>
                  <a:pt x="10529" y="3927"/>
                  <a:pt x="10800" y="3927"/>
                </a:cubicBezTo>
                <a:moveTo>
                  <a:pt x="16354" y="5941"/>
                </a:moveTo>
                <a:lnTo>
                  <a:pt x="18437" y="3857"/>
                </a:lnTo>
                <a:cubicBezTo>
                  <a:pt x="18628" y="3666"/>
                  <a:pt x="18628" y="3355"/>
                  <a:pt x="18437" y="3163"/>
                </a:cubicBezTo>
                <a:cubicBezTo>
                  <a:pt x="18245" y="2971"/>
                  <a:pt x="17934" y="2971"/>
                  <a:pt x="17742" y="3163"/>
                </a:cubicBezTo>
                <a:lnTo>
                  <a:pt x="15660" y="5247"/>
                </a:lnTo>
                <a:cubicBezTo>
                  <a:pt x="15468" y="5437"/>
                  <a:pt x="15468" y="5749"/>
                  <a:pt x="15660" y="5941"/>
                </a:cubicBezTo>
                <a:cubicBezTo>
                  <a:pt x="15851" y="6133"/>
                  <a:pt x="16162" y="6133"/>
                  <a:pt x="16354" y="5941"/>
                </a:cubicBezTo>
                <a:moveTo>
                  <a:pt x="5246" y="5941"/>
                </a:moveTo>
                <a:cubicBezTo>
                  <a:pt x="5438" y="6133"/>
                  <a:pt x="5749" y="6133"/>
                  <a:pt x="5940" y="5941"/>
                </a:cubicBezTo>
                <a:cubicBezTo>
                  <a:pt x="6132" y="5749"/>
                  <a:pt x="6132" y="5437"/>
                  <a:pt x="5940" y="5247"/>
                </a:cubicBezTo>
                <a:lnTo>
                  <a:pt x="3858" y="3163"/>
                </a:lnTo>
                <a:cubicBezTo>
                  <a:pt x="3666" y="2971"/>
                  <a:pt x="3355" y="2971"/>
                  <a:pt x="3164" y="3163"/>
                </a:cubicBezTo>
                <a:cubicBezTo>
                  <a:pt x="2972" y="3355"/>
                  <a:pt x="2972" y="3666"/>
                  <a:pt x="3164" y="3857"/>
                </a:cubicBezTo>
                <a:cubicBezTo>
                  <a:pt x="3164" y="3857"/>
                  <a:pt x="5246" y="5941"/>
                  <a:pt x="5246" y="5941"/>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0" name="Shape 3967"/>
          <p:cNvSpPr/>
          <p:nvPr/>
        </p:nvSpPr>
        <p:spPr>
          <a:xfrm>
            <a:off x="5663559"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1185"/>
                </a:moveTo>
                <a:lnTo>
                  <a:pt x="12560" y="2945"/>
                </a:lnTo>
                <a:lnTo>
                  <a:pt x="12273" y="2945"/>
                </a:lnTo>
                <a:cubicBezTo>
                  <a:pt x="12002" y="2945"/>
                  <a:pt x="11782" y="3165"/>
                  <a:pt x="11782" y="3436"/>
                </a:cubicBezTo>
                <a:lnTo>
                  <a:pt x="11782" y="5891"/>
                </a:lnTo>
                <a:lnTo>
                  <a:pt x="9818" y="5891"/>
                </a:lnTo>
                <a:lnTo>
                  <a:pt x="9818" y="3436"/>
                </a:lnTo>
                <a:cubicBezTo>
                  <a:pt x="9818" y="3165"/>
                  <a:pt x="9598" y="2945"/>
                  <a:pt x="9327" y="2945"/>
                </a:cubicBezTo>
                <a:lnTo>
                  <a:pt x="9040" y="2945"/>
                </a:lnTo>
                <a:cubicBezTo>
                  <a:pt x="9040" y="2945"/>
                  <a:pt x="10800" y="1185"/>
                  <a:pt x="10800" y="1185"/>
                </a:cubicBezTo>
                <a:close/>
                <a:moveTo>
                  <a:pt x="7855" y="3927"/>
                </a:moveTo>
                <a:lnTo>
                  <a:pt x="8836" y="3927"/>
                </a:lnTo>
                <a:lnTo>
                  <a:pt x="8836" y="6382"/>
                </a:lnTo>
                <a:cubicBezTo>
                  <a:pt x="8836" y="6653"/>
                  <a:pt x="9056" y="6873"/>
                  <a:pt x="9327" y="6873"/>
                </a:cubicBezTo>
                <a:lnTo>
                  <a:pt x="12273" y="6873"/>
                </a:lnTo>
                <a:cubicBezTo>
                  <a:pt x="12544" y="6873"/>
                  <a:pt x="12764" y="6653"/>
                  <a:pt x="12764" y="6382"/>
                </a:cubicBezTo>
                <a:lnTo>
                  <a:pt x="12764" y="3927"/>
                </a:lnTo>
                <a:lnTo>
                  <a:pt x="13745" y="3927"/>
                </a:lnTo>
                <a:cubicBezTo>
                  <a:pt x="14016" y="3927"/>
                  <a:pt x="14236" y="3708"/>
                  <a:pt x="14236" y="3436"/>
                </a:cubicBezTo>
                <a:cubicBezTo>
                  <a:pt x="14236" y="3301"/>
                  <a:pt x="14181" y="3178"/>
                  <a:pt x="14093" y="3089"/>
                </a:cubicBezTo>
                <a:lnTo>
                  <a:pt x="11147" y="145"/>
                </a:lnTo>
                <a:cubicBezTo>
                  <a:pt x="11058" y="56"/>
                  <a:pt x="10936" y="0"/>
                  <a:pt x="10800" y="0"/>
                </a:cubicBezTo>
                <a:cubicBezTo>
                  <a:pt x="10664" y="0"/>
                  <a:pt x="10542" y="56"/>
                  <a:pt x="10452" y="145"/>
                </a:cubicBezTo>
                <a:lnTo>
                  <a:pt x="7507" y="3089"/>
                </a:lnTo>
                <a:cubicBezTo>
                  <a:pt x="7419" y="3178"/>
                  <a:pt x="7364" y="3301"/>
                  <a:pt x="7364" y="3436"/>
                </a:cubicBezTo>
                <a:cubicBezTo>
                  <a:pt x="7364" y="3708"/>
                  <a:pt x="7584" y="3927"/>
                  <a:pt x="7855" y="3927"/>
                </a:cubicBezTo>
                <a:moveTo>
                  <a:pt x="5246" y="15759"/>
                </a:moveTo>
                <a:cubicBezTo>
                  <a:pt x="5438" y="15951"/>
                  <a:pt x="5749" y="15951"/>
                  <a:pt x="5940" y="15759"/>
                </a:cubicBezTo>
                <a:cubicBezTo>
                  <a:pt x="6132" y="15567"/>
                  <a:pt x="6132" y="15256"/>
                  <a:pt x="5940" y="15065"/>
                </a:cubicBezTo>
                <a:lnTo>
                  <a:pt x="3858" y="12981"/>
                </a:lnTo>
                <a:cubicBezTo>
                  <a:pt x="3666" y="12790"/>
                  <a:pt x="3355" y="12790"/>
                  <a:pt x="3164" y="12981"/>
                </a:cubicBezTo>
                <a:cubicBezTo>
                  <a:pt x="2971" y="13173"/>
                  <a:pt x="2971" y="13484"/>
                  <a:pt x="3164" y="13675"/>
                </a:cubicBezTo>
                <a:cubicBezTo>
                  <a:pt x="3164" y="13675"/>
                  <a:pt x="5246" y="15759"/>
                  <a:pt x="5246" y="15759"/>
                </a:cubicBezTo>
                <a:close/>
                <a:moveTo>
                  <a:pt x="10309" y="10309"/>
                </a:moveTo>
                <a:lnTo>
                  <a:pt x="10309" y="13255"/>
                </a:lnTo>
                <a:cubicBezTo>
                  <a:pt x="10309" y="13526"/>
                  <a:pt x="10529" y="13745"/>
                  <a:pt x="10800" y="13745"/>
                </a:cubicBezTo>
                <a:cubicBezTo>
                  <a:pt x="11071" y="13745"/>
                  <a:pt x="11291" y="13526"/>
                  <a:pt x="11291" y="13255"/>
                </a:cubicBezTo>
                <a:lnTo>
                  <a:pt x="11291" y="10309"/>
                </a:lnTo>
                <a:cubicBezTo>
                  <a:pt x="11291" y="10038"/>
                  <a:pt x="11071" y="9818"/>
                  <a:pt x="10800" y="9818"/>
                </a:cubicBezTo>
                <a:cubicBezTo>
                  <a:pt x="10529" y="9818"/>
                  <a:pt x="10309" y="10038"/>
                  <a:pt x="10309" y="10309"/>
                </a:cubicBezTo>
                <a:moveTo>
                  <a:pt x="16354" y="15759"/>
                </a:moveTo>
                <a:lnTo>
                  <a:pt x="18437" y="13675"/>
                </a:lnTo>
                <a:cubicBezTo>
                  <a:pt x="18629" y="13484"/>
                  <a:pt x="18629" y="13173"/>
                  <a:pt x="18437" y="12981"/>
                </a:cubicBezTo>
                <a:cubicBezTo>
                  <a:pt x="18245" y="12790"/>
                  <a:pt x="17934" y="12790"/>
                  <a:pt x="17743" y="12981"/>
                </a:cubicBezTo>
                <a:lnTo>
                  <a:pt x="15659" y="15065"/>
                </a:lnTo>
                <a:cubicBezTo>
                  <a:pt x="15468" y="15256"/>
                  <a:pt x="15468" y="15567"/>
                  <a:pt x="15659" y="15759"/>
                </a:cubicBezTo>
                <a:cubicBezTo>
                  <a:pt x="15851" y="15951"/>
                  <a:pt x="16162" y="15951"/>
                  <a:pt x="16354" y="15759"/>
                </a:cubicBezTo>
                <a:moveTo>
                  <a:pt x="5891" y="20618"/>
                </a:moveTo>
                <a:cubicBezTo>
                  <a:pt x="5891" y="17908"/>
                  <a:pt x="8089" y="15709"/>
                  <a:pt x="10800" y="15709"/>
                </a:cubicBezTo>
                <a:cubicBezTo>
                  <a:pt x="13511" y="15709"/>
                  <a:pt x="15709" y="17908"/>
                  <a:pt x="15709" y="20618"/>
                </a:cubicBezTo>
                <a:cubicBezTo>
                  <a:pt x="15709" y="20618"/>
                  <a:pt x="5891" y="20618"/>
                  <a:pt x="5891" y="20618"/>
                </a:cubicBezTo>
                <a:close/>
                <a:moveTo>
                  <a:pt x="21109" y="20618"/>
                </a:moveTo>
                <a:lnTo>
                  <a:pt x="16691" y="20618"/>
                </a:lnTo>
                <a:cubicBezTo>
                  <a:pt x="16691" y="17365"/>
                  <a:pt x="14053" y="14727"/>
                  <a:pt x="10800" y="14727"/>
                </a:cubicBezTo>
                <a:cubicBezTo>
                  <a:pt x="7547" y="14727"/>
                  <a:pt x="4909" y="17365"/>
                  <a:pt x="4909" y="20618"/>
                </a:cubicBezTo>
                <a:lnTo>
                  <a:pt x="491" y="20618"/>
                </a:lnTo>
                <a:cubicBezTo>
                  <a:pt x="220" y="20618"/>
                  <a:pt x="0" y="20839"/>
                  <a:pt x="0" y="21109"/>
                </a:cubicBezTo>
                <a:cubicBezTo>
                  <a:pt x="0" y="21380"/>
                  <a:pt x="220" y="21600"/>
                  <a:pt x="491" y="21600"/>
                </a:cubicBezTo>
                <a:lnTo>
                  <a:pt x="21109" y="21600"/>
                </a:lnTo>
                <a:cubicBezTo>
                  <a:pt x="21380" y="21600"/>
                  <a:pt x="21600" y="21380"/>
                  <a:pt x="21600" y="21109"/>
                </a:cubicBezTo>
                <a:cubicBezTo>
                  <a:pt x="21600" y="20839"/>
                  <a:pt x="21380" y="20618"/>
                  <a:pt x="21109" y="206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1" name="Shape 3968"/>
          <p:cNvSpPr/>
          <p:nvPr/>
        </p:nvSpPr>
        <p:spPr>
          <a:xfrm>
            <a:off x="6063084"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1600" y="1964"/>
                </a:moveTo>
                <a:lnTo>
                  <a:pt x="19636" y="1964"/>
                </a:lnTo>
                <a:lnTo>
                  <a:pt x="18900" y="0"/>
                </a:lnTo>
                <a:lnTo>
                  <a:pt x="18164" y="1964"/>
                </a:lnTo>
                <a:lnTo>
                  <a:pt x="16200" y="1964"/>
                </a:lnTo>
                <a:lnTo>
                  <a:pt x="17795" y="3191"/>
                </a:lnTo>
                <a:lnTo>
                  <a:pt x="17059" y="5400"/>
                </a:lnTo>
                <a:lnTo>
                  <a:pt x="18900" y="4050"/>
                </a:lnTo>
                <a:lnTo>
                  <a:pt x="20741" y="5400"/>
                </a:lnTo>
                <a:lnTo>
                  <a:pt x="20005" y="3191"/>
                </a:lnTo>
                <a:cubicBezTo>
                  <a:pt x="20005" y="3191"/>
                  <a:pt x="21600" y="1964"/>
                  <a:pt x="21600" y="1964"/>
                </a:cubicBezTo>
                <a:close/>
                <a:moveTo>
                  <a:pt x="10800" y="20616"/>
                </a:moveTo>
                <a:cubicBezTo>
                  <a:pt x="5387" y="20616"/>
                  <a:pt x="982" y="16203"/>
                  <a:pt x="982" y="10777"/>
                </a:cubicBezTo>
                <a:cubicBezTo>
                  <a:pt x="982" y="6434"/>
                  <a:pt x="3745" y="2741"/>
                  <a:pt x="7690" y="1441"/>
                </a:cubicBezTo>
                <a:cubicBezTo>
                  <a:pt x="6837" y="3102"/>
                  <a:pt x="6382" y="4957"/>
                  <a:pt x="6382" y="6841"/>
                </a:cubicBezTo>
                <a:cubicBezTo>
                  <a:pt x="6382" y="13004"/>
                  <a:pt x="11117" y="18079"/>
                  <a:pt x="17134" y="18604"/>
                </a:cubicBezTo>
                <a:cubicBezTo>
                  <a:pt x="15361" y="19863"/>
                  <a:pt x="13065" y="20616"/>
                  <a:pt x="10800" y="20616"/>
                </a:cubicBezTo>
                <a:moveTo>
                  <a:pt x="7364" y="6841"/>
                </a:moveTo>
                <a:cubicBezTo>
                  <a:pt x="7364" y="4248"/>
                  <a:pt x="8275" y="1870"/>
                  <a:pt x="9794" y="5"/>
                </a:cubicBezTo>
                <a:cubicBezTo>
                  <a:pt x="4302" y="515"/>
                  <a:pt x="0" y="5140"/>
                  <a:pt x="0" y="10777"/>
                </a:cubicBezTo>
                <a:cubicBezTo>
                  <a:pt x="0" y="16755"/>
                  <a:pt x="4835" y="21600"/>
                  <a:pt x="10800" y="21600"/>
                </a:cubicBezTo>
                <a:cubicBezTo>
                  <a:pt x="14176" y="21600"/>
                  <a:pt x="17656" y="20046"/>
                  <a:pt x="19636" y="17613"/>
                </a:cubicBezTo>
                <a:cubicBezTo>
                  <a:pt x="19305" y="17645"/>
                  <a:pt x="18503" y="17665"/>
                  <a:pt x="18164" y="17665"/>
                </a:cubicBezTo>
                <a:cubicBezTo>
                  <a:pt x="12199" y="17665"/>
                  <a:pt x="7364" y="12819"/>
                  <a:pt x="7364" y="6841"/>
                </a:cubicBezTo>
                <a:moveTo>
                  <a:pt x="17673" y="10309"/>
                </a:moveTo>
                <a:lnTo>
                  <a:pt x="17137" y="11738"/>
                </a:lnTo>
                <a:lnTo>
                  <a:pt x="15709" y="11738"/>
                </a:lnTo>
                <a:lnTo>
                  <a:pt x="16869" y="12629"/>
                </a:lnTo>
                <a:lnTo>
                  <a:pt x="16333" y="14236"/>
                </a:lnTo>
                <a:lnTo>
                  <a:pt x="17673" y="13255"/>
                </a:lnTo>
                <a:lnTo>
                  <a:pt x="19011" y="14236"/>
                </a:lnTo>
                <a:lnTo>
                  <a:pt x="18476" y="12629"/>
                </a:lnTo>
                <a:lnTo>
                  <a:pt x="19636" y="11738"/>
                </a:lnTo>
                <a:lnTo>
                  <a:pt x="18208" y="11738"/>
                </a:lnTo>
                <a:cubicBezTo>
                  <a:pt x="18208" y="11738"/>
                  <a:pt x="17673" y="10309"/>
                  <a:pt x="17673" y="10309"/>
                </a:cubicBezTo>
                <a:close/>
                <a:moveTo>
                  <a:pt x="11425" y="9327"/>
                </a:moveTo>
                <a:lnTo>
                  <a:pt x="12764" y="8345"/>
                </a:lnTo>
                <a:lnTo>
                  <a:pt x="14102" y="9327"/>
                </a:lnTo>
                <a:lnTo>
                  <a:pt x="13567" y="7721"/>
                </a:lnTo>
                <a:lnTo>
                  <a:pt x="14727" y="6829"/>
                </a:lnTo>
                <a:lnTo>
                  <a:pt x="13299" y="6829"/>
                </a:lnTo>
                <a:lnTo>
                  <a:pt x="12764" y="5400"/>
                </a:lnTo>
                <a:lnTo>
                  <a:pt x="12228" y="6829"/>
                </a:lnTo>
                <a:lnTo>
                  <a:pt x="10800" y="6829"/>
                </a:lnTo>
                <a:lnTo>
                  <a:pt x="11960" y="7721"/>
                </a:lnTo>
                <a:cubicBezTo>
                  <a:pt x="11960" y="7721"/>
                  <a:pt x="11425" y="9327"/>
                  <a:pt x="11425" y="9327"/>
                </a:cubicBezTo>
                <a:close/>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2" name="Shape 3969"/>
          <p:cNvSpPr/>
          <p:nvPr/>
        </p:nvSpPr>
        <p:spPr>
          <a:xfrm>
            <a:off x="6462609"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7855" y="8836"/>
                </a:moveTo>
                <a:cubicBezTo>
                  <a:pt x="6770" y="8836"/>
                  <a:pt x="5891" y="7957"/>
                  <a:pt x="5891" y="6873"/>
                </a:cubicBezTo>
                <a:cubicBezTo>
                  <a:pt x="5891" y="5788"/>
                  <a:pt x="6770" y="4909"/>
                  <a:pt x="7855" y="4909"/>
                </a:cubicBezTo>
                <a:cubicBezTo>
                  <a:pt x="8939" y="4909"/>
                  <a:pt x="9818" y="5788"/>
                  <a:pt x="9818" y="6873"/>
                </a:cubicBezTo>
                <a:cubicBezTo>
                  <a:pt x="9818" y="7957"/>
                  <a:pt x="8939" y="8836"/>
                  <a:pt x="7855" y="8836"/>
                </a:cubicBezTo>
                <a:moveTo>
                  <a:pt x="7855" y="3927"/>
                </a:moveTo>
                <a:cubicBezTo>
                  <a:pt x="6227" y="3927"/>
                  <a:pt x="4909" y="5247"/>
                  <a:pt x="4909" y="6873"/>
                </a:cubicBezTo>
                <a:cubicBezTo>
                  <a:pt x="4909" y="8500"/>
                  <a:pt x="6227" y="9818"/>
                  <a:pt x="7855" y="9818"/>
                </a:cubicBezTo>
                <a:cubicBezTo>
                  <a:pt x="9481" y="9818"/>
                  <a:pt x="10800" y="8500"/>
                  <a:pt x="10800" y="6873"/>
                </a:cubicBezTo>
                <a:cubicBezTo>
                  <a:pt x="10800" y="5247"/>
                  <a:pt x="9481" y="3927"/>
                  <a:pt x="7855" y="3927"/>
                </a:cubicBezTo>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moveTo>
                  <a:pt x="12273" y="10800"/>
                </a:moveTo>
                <a:cubicBezTo>
                  <a:pt x="12002" y="10800"/>
                  <a:pt x="11782" y="11020"/>
                  <a:pt x="11782" y="11291"/>
                </a:cubicBezTo>
                <a:cubicBezTo>
                  <a:pt x="11782" y="11562"/>
                  <a:pt x="12002" y="11782"/>
                  <a:pt x="12273" y="11782"/>
                </a:cubicBezTo>
                <a:cubicBezTo>
                  <a:pt x="12544" y="11782"/>
                  <a:pt x="12764" y="11562"/>
                  <a:pt x="12764" y="11291"/>
                </a:cubicBezTo>
                <a:cubicBezTo>
                  <a:pt x="12764" y="11020"/>
                  <a:pt x="12544" y="10800"/>
                  <a:pt x="12273" y="10800"/>
                </a:cubicBezTo>
                <a:moveTo>
                  <a:pt x="9327" y="15709"/>
                </a:moveTo>
                <a:cubicBezTo>
                  <a:pt x="9056" y="15709"/>
                  <a:pt x="8836" y="15490"/>
                  <a:pt x="8836" y="15218"/>
                </a:cubicBezTo>
                <a:cubicBezTo>
                  <a:pt x="8836" y="14948"/>
                  <a:pt x="9056" y="14727"/>
                  <a:pt x="9327" y="14727"/>
                </a:cubicBezTo>
                <a:cubicBezTo>
                  <a:pt x="9598" y="14727"/>
                  <a:pt x="9818" y="14948"/>
                  <a:pt x="9818" y="15218"/>
                </a:cubicBezTo>
                <a:cubicBezTo>
                  <a:pt x="9818" y="15490"/>
                  <a:pt x="9598" y="15709"/>
                  <a:pt x="9327" y="15709"/>
                </a:cubicBezTo>
                <a:moveTo>
                  <a:pt x="9327" y="13745"/>
                </a:moveTo>
                <a:cubicBezTo>
                  <a:pt x="8514" y="13745"/>
                  <a:pt x="7855" y="14405"/>
                  <a:pt x="7855" y="15218"/>
                </a:cubicBezTo>
                <a:cubicBezTo>
                  <a:pt x="7855" y="16032"/>
                  <a:pt x="8514" y="16691"/>
                  <a:pt x="9327" y="16691"/>
                </a:cubicBezTo>
                <a:cubicBezTo>
                  <a:pt x="10141" y="16691"/>
                  <a:pt x="10800" y="16032"/>
                  <a:pt x="10800" y="15218"/>
                </a:cubicBezTo>
                <a:cubicBezTo>
                  <a:pt x="10800" y="14405"/>
                  <a:pt x="10141" y="13745"/>
                  <a:pt x="9327" y="13745"/>
                </a:cubicBezTo>
                <a:moveTo>
                  <a:pt x="4909" y="11782"/>
                </a:moveTo>
                <a:cubicBezTo>
                  <a:pt x="4367" y="11782"/>
                  <a:pt x="3927" y="12222"/>
                  <a:pt x="3927" y="12764"/>
                </a:cubicBezTo>
                <a:cubicBezTo>
                  <a:pt x="3927" y="13305"/>
                  <a:pt x="4367" y="13745"/>
                  <a:pt x="4909" y="13745"/>
                </a:cubicBezTo>
                <a:cubicBezTo>
                  <a:pt x="5451" y="13745"/>
                  <a:pt x="5891" y="13305"/>
                  <a:pt x="5891" y="12764"/>
                </a:cubicBezTo>
                <a:cubicBezTo>
                  <a:pt x="5891" y="12222"/>
                  <a:pt x="5451" y="11782"/>
                  <a:pt x="4909" y="11782"/>
                </a:cubicBezTo>
                <a:moveTo>
                  <a:pt x="14236" y="16691"/>
                </a:moveTo>
                <a:cubicBezTo>
                  <a:pt x="13966" y="16691"/>
                  <a:pt x="13745" y="16911"/>
                  <a:pt x="13745" y="17182"/>
                </a:cubicBezTo>
                <a:cubicBezTo>
                  <a:pt x="13745" y="17453"/>
                  <a:pt x="13966" y="17673"/>
                  <a:pt x="14236" y="17673"/>
                </a:cubicBezTo>
                <a:cubicBezTo>
                  <a:pt x="14507" y="17673"/>
                  <a:pt x="14727" y="17453"/>
                  <a:pt x="14727" y="17182"/>
                </a:cubicBezTo>
                <a:cubicBezTo>
                  <a:pt x="14727" y="16911"/>
                  <a:pt x="14507" y="16691"/>
                  <a:pt x="14236" y="16691"/>
                </a:cubicBezTo>
                <a:moveTo>
                  <a:pt x="16691" y="11782"/>
                </a:moveTo>
                <a:cubicBezTo>
                  <a:pt x="16149" y="11782"/>
                  <a:pt x="15709" y="11342"/>
                  <a:pt x="15709" y="10800"/>
                </a:cubicBezTo>
                <a:cubicBezTo>
                  <a:pt x="15709" y="10258"/>
                  <a:pt x="16149" y="9818"/>
                  <a:pt x="16691" y="9818"/>
                </a:cubicBezTo>
                <a:cubicBezTo>
                  <a:pt x="17233" y="9818"/>
                  <a:pt x="17673" y="10258"/>
                  <a:pt x="17673" y="10800"/>
                </a:cubicBezTo>
                <a:cubicBezTo>
                  <a:pt x="17673" y="11342"/>
                  <a:pt x="17233" y="11782"/>
                  <a:pt x="16691" y="11782"/>
                </a:cubicBezTo>
                <a:moveTo>
                  <a:pt x="16691" y="8836"/>
                </a:moveTo>
                <a:cubicBezTo>
                  <a:pt x="15606" y="8836"/>
                  <a:pt x="14727" y="9716"/>
                  <a:pt x="14727" y="10800"/>
                </a:cubicBezTo>
                <a:cubicBezTo>
                  <a:pt x="14727" y="11884"/>
                  <a:pt x="15606" y="12764"/>
                  <a:pt x="16691" y="12764"/>
                </a:cubicBezTo>
                <a:cubicBezTo>
                  <a:pt x="17775" y="12764"/>
                  <a:pt x="18655" y="11884"/>
                  <a:pt x="18655" y="10800"/>
                </a:cubicBezTo>
                <a:cubicBezTo>
                  <a:pt x="18655" y="9716"/>
                  <a:pt x="17775" y="8836"/>
                  <a:pt x="16691" y="8836"/>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3" name="Shape 3970"/>
          <p:cNvSpPr/>
          <p:nvPr/>
        </p:nvSpPr>
        <p:spPr>
          <a:xfrm>
            <a:off x="6862133" y="4665521"/>
            <a:ext cx="209301" cy="152200"/>
          </a:xfrm>
          <a:custGeom>
            <a:avLst/>
            <a:gdLst/>
            <a:ahLst/>
            <a:cxnLst>
              <a:cxn ang="0">
                <a:pos x="wd2" y="hd2"/>
              </a:cxn>
              <a:cxn ang="5400000">
                <a:pos x="wd2" y="hd2"/>
              </a:cxn>
              <a:cxn ang="10800000">
                <a:pos x="wd2" y="hd2"/>
              </a:cxn>
              <a:cxn ang="16200000">
                <a:pos x="wd2" y="hd2"/>
              </a:cxn>
            </a:cxnLst>
            <a:rect l="0" t="0" r="r" b="b"/>
            <a:pathLst>
              <a:path w="21016" h="21600" extrusionOk="0">
                <a:moveTo>
                  <a:pt x="17140" y="11947"/>
                </a:moveTo>
                <a:cubicBezTo>
                  <a:pt x="15736" y="13193"/>
                  <a:pt x="13853" y="14375"/>
                  <a:pt x="11542" y="15211"/>
                </a:cubicBezTo>
                <a:cubicBezTo>
                  <a:pt x="9755" y="15857"/>
                  <a:pt x="7947" y="16197"/>
                  <a:pt x="6315" y="16197"/>
                </a:cubicBezTo>
                <a:cubicBezTo>
                  <a:pt x="5843" y="16197"/>
                  <a:pt x="5401" y="16158"/>
                  <a:pt x="4974" y="16102"/>
                </a:cubicBezTo>
                <a:cubicBezTo>
                  <a:pt x="4247" y="14590"/>
                  <a:pt x="3822" y="12766"/>
                  <a:pt x="3822" y="10800"/>
                </a:cubicBezTo>
                <a:cubicBezTo>
                  <a:pt x="3822" y="5582"/>
                  <a:pt x="6815" y="1350"/>
                  <a:pt x="10508" y="1350"/>
                </a:cubicBezTo>
                <a:cubicBezTo>
                  <a:pt x="14201" y="1350"/>
                  <a:pt x="17194" y="5582"/>
                  <a:pt x="17194" y="10800"/>
                </a:cubicBezTo>
                <a:cubicBezTo>
                  <a:pt x="17194" y="11189"/>
                  <a:pt x="17172" y="11570"/>
                  <a:pt x="17140" y="11947"/>
                </a:cubicBezTo>
                <a:moveTo>
                  <a:pt x="10508" y="20250"/>
                </a:moveTo>
                <a:cubicBezTo>
                  <a:pt x="8681" y="20250"/>
                  <a:pt x="7028" y="19212"/>
                  <a:pt x="5821" y="17534"/>
                </a:cubicBezTo>
                <a:cubicBezTo>
                  <a:pt x="5984" y="17542"/>
                  <a:pt x="6147" y="17547"/>
                  <a:pt x="6315" y="17547"/>
                </a:cubicBezTo>
                <a:cubicBezTo>
                  <a:pt x="7976" y="17547"/>
                  <a:pt x="9848" y="17215"/>
                  <a:pt x="11778" y="16518"/>
                </a:cubicBezTo>
                <a:cubicBezTo>
                  <a:pt x="13697" y="15824"/>
                  <a:pt x="15425" y="14854"/>
                  <a:pt x="16859" y="13743"/>
                </a:cubicBezTo>
                <a:cubicBezTo>
                  <a:pt x="15984" y="17520"/>
                  <a:pt x="13473" y="20250"/>
                  <a:pt x="10508" y="20250"/>
                </a:cubicBezTo>
                <a:moveTo>
                  <a:pt x="20938" y="6357"/>
                </a:moveTo>
                <a:cubicBezTo>
                  <a:pt x="20592" y="4617"/>
                  <a:pt x="19141" y="3453"/>
                  <a:pt x="17072" y="2965"/>
                </a:cubicBezTo>
                <a:cubicBezTo>
                  <a:pt x="17380" y="3482"/>
                  <a:pt x="17660" y="4034"/>
                  <a:pt x="17905" y="4621"/>
                </a:cubicBezTo>
                <a:cubicBezTo>
                  <a:pt x="19058" y="5088"/>
                  <a:pt x="19838" y="5815"/>
                  <a:pt x="20018" y="6721"/>
                </a:cubicBezTo>
                <a:cubicBezTo>
                  <a:pt x="20123" y="7246"/>
                  <a:pt x="20033" y="7861"/>
                  <a:pt x="19752" y="8550"/>
                </a:cubicBezTo>
                <a:cubicBezTo>
                  <a:pt x="19449" y="9292"/>
                  <a:pt x="18904" y="10122"/>
                  <a:pt x="18143" y="10958"/>
                </a:cubicBezTo>
                <a:cubicBezTo>
                  <a:pt x="18144" y="10905"/>
                  <a:pt x="18149" y="10854"/>
                  <a:pt x="18149" y="10800"/>
                </a:cubicBezTo>
                <a:cubicBezTo>
                  <a:pt x="18149" y="4836"/>
                  <a:pt x="14728" y="0"/>
                  <a:pt x="10508" y="0"/>
                </a:cubicBezTo>
                <a:cubicBezTo>
                  <a:pt x="6288" y="0"/>
                  <a:pt x="2867" y="4836"/>
                  <a:pt x="2867" y="10800"/>
                </a:cubicBezTo>
                <a:cubicBezTo>
                  <a:pt x="2867" y="12627"/>
                  <a:pt x="3190" y="14345"/>
                  <a:pt x="3756" y="15853"/>
                </a:cubicBezTo>
                <a:cubicBezTo>
                  <a:pt x="2245" y="15418"/>
                  <a:pt x="1209" y="14596"/>
                  <a:pt x="997" y="13529"/>
                </a:cubicBezTo>
                <a:cubicBezTo>
                  <a:pt x="893" y="13003"/>
                  <a:pt x="982" y="12390"/>
                  <a:pt x="1263" y="11700"/>
                </a:cubicBezTo>
                <a:cubicBezTo>
                  <a:pt x="1416" y="11327"/>
                  <a:pt x="1650" y="10927"/>
                  <a:pt x="1922" y="10518"/>
                </a:cubicBezTo>
                <a:cubicBezTo>
                  <a:pt x="1933" y="9817"/>
                  <a:pt x="1982" y="9128"/>
                  <a:pt x="2074" y="8461"/>
                </a:cubicBezTo>
                <a:cubicBezTo>
                  <a:pt x="528" y="10248"/>
                  <a:pt x="-261" y="12188"/>
                  <a:pt x="78" y="13893"/>
                </a:cubicBezTo>
                <a:cubicBezTo>
                  <a:pt x="452" y="15777"/>
                  <a:pt x="2118" y="16988"/>
                  <a:pt x="4465" y="17394"/>
                </a:cubicBezTo>
                <a:cubicBezTo>
                  <a:pt x="5863" y="19948"/>
                  <a:pt x="8046" y="21600"/>
                  <a:pt x="10508" y="21600"/>
                </a:cubicBezTo>
                <a:cubicBezTo>
                  <a:pt x="14255" y="21600"/>
                  <a:pt x="17365" y="17786"/>
                  <a:pt x="18017" y="12755"/>
                </a:cubicBezTo>
                <a:cubicBezTo>
                  <a:pt x="20167" y="10724"/>
                  <a:pt x="21339" y="8374"/>
                  <a:pt x="20938" y="635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4" name="Shape 3971"/>
          <p:cNvSpPr/>
          <p:nvPr/>
        </p:nvSpPr>
        <p:spPr>
          <a:xfrm>
            <a:off x="7290195" y="4636983"/>
            <a:ext cx="152200"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581" y="20618"/>
                  <a:pt x="1350" y="17422"/>
                  <a:pt x="1350" y="13478"/>
                </a:cubicBezTo>
                <a:cubicBezTo>
                  <a:pt x="1350" y="8836"/>
                  <a:pt x="10125" y="1166"/>
                  <a:pt x="10800" y="1166"/>
                </a:cubicBezTo>
                <a:cubicBezTo>
                  <a:pt x="11475" y="1166"/>
                  <a:pt x="20250" y="8836"/>
                  <a:pt x="20250" y="13478"/>
                </a:cubicBezTo>
                <a:cubicBezTo>
                  <a:pt x="20250" y="17422"/>
                  <a:pt x="16019" y="20618"/>
                  <a:pt x="10800" y="20618"/>
                </a:cubicBezTo>
                <a:moveTo>
                  <a:pt x="10800" y="0"/>
                </a:moveTo>
                <a:cubicBezTo>
                  <a:pt x="9450" y="0"/>
                  <a:pt x="0" y="8345"/>
                  <a:pt x="0" y="13745"/>
                </a:cubicBezTo>
                <a:cubicBezTo>
                  <a:pt x="0" y="18083"/>
                  <a:pt x="4836" y="21600"/>
                  <a:pt x="10800" y="21600"/>
                </a:cubicBezTo>
                <a:cubicBezTo>
                  <a:pt x="16765" y="21600"/>
                  <a:pt x="21600" y="18083"/>
                  <a:pt x="21600" y="13745"/>
                </a:cubicBezTo>
                <a:cubicBezTo>
                  <a:pt x="21600" y="8345"/>
                  <a:pt x="12150" y="0"/>
                  <a:pt x="10800" y="0"/>
                </a:cubicBezTo>
                <a:moveTo>
                  <a:pt x="10800" y="18655"/>
                </a:moveTo>
                <a:cubicBezTo>
                  <a:pt x="7072" y="18655"/>
                  <a:pt x="4050" y="16457"/>
                  <a:pt x="4050" y="13745"/>
                </a:cubicBezTo>
                <a:cubicBezTo>
                  <a:pt x="4050" y="13474"/>
                  <a:pt x="3748" y="13255"/>
                  <a:pt x="3375" y="13255"/>
                </a:cubicBezTo>
                <a:cubicBezTo>
                  <a:pt x="3002" y="13255"/>
                  <a:pt x="2700" y="13474"/>
                  <a:pt x="2700" y="13745"/>
                </a:cubicBezTo>
                <a:cubicBezTo>
                  <a:pt x="2700" y="16999"/>
                  <a:pt x="6327" y="19636"/>
                  <a:pt x="10800" y="19636"/>
                </a:cubicBezTo>
                <a:cubicBezTo>
                  <a:pt x="11173" y="19636"/>
                  <a:pt x="11475" y="19417"/>
                  <a:pt x="11475" y="19145"/>
                </a:cubicBezTo>
                <a:cubicBezTo>
                  <a:pt x="11475" y="18875"/>
                  <a:pt x="11173" y="18655"/>
                  <a:pt x="10800" y="1865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5" name="Shape 3972"/>
          <p:cNvSpPr/>
          <p:nvPr/>
        </p:nvSpPr>
        <p:spPr>
          <a:xfrm>
            <a:off x="7661183" y="463698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3745" y="3927"/>
                </a:moveTo>
                <a:cubicBezTo>
                  <a:pt x="13204" y="3927"/>
                  <a:pt x="12764" y="4367"/>
                  <a:pt x="12764" y="4909"/>
                </a:cubicBezTo>
                <a:cubicBezTo>
                  <a:pt x="12764" y="5451"/>
                  <a:pt x="13204" y="5891"/>
                  <a:pt x="13745" y="5891"/>
                </a:cubicBezTo>
                <a:cubicBezTo>
                  <a:pt x="14287" y="5891"/>
                  <a:pt x="14727" y="5451"/>
                  <a:pt x="14727" y="4909"/>
                </a:cubicBezTo>
                <a:cubicBezTo>
                  <a:pt x="14727" y="4367"/>
                  <a:pt x="14287" y="3927"/>
                  <a:pt x="13745" y="3927"/>
                </a:cubicBezTo>
                <a:moveTo>
                  <a:pt x="16691" y="7855"/>
                </a:moveTo>
                <a:cubicBezTo>
                  <a:pt x="16149" y="7855"/>
                  <a:pt x="15709" y="8295"/>
                  <a:pt x="15709" y="8836"/>
                </a:cubicBezTo>
                <a:cubicBezTo>
                  <a:pt x="15709" y="9378"/>
                  <a:pt x="16149" y="9818"/>
                  <a:pt x="16691" y="9818"/>
                </a:cubicBezTo>
                <a:cubicBezTo>
                  <a:pt x="17233" y="9818"/>
                  <a:pt x="17673" y="9378"/>
                  <a:pt x="17673" y="8836"/>
                </a:cubicBezTo>
                <a:cubicBezTo>
                  <a:pt x="17673" y="8295"/>
                  <a:pt x="17233" y="7855"/>
                  <a:pt x="16691" y="7855"/>
                </a:cubicBezTo>
                <a:moveTo>
                  <a:pt x="7855" y="4909"/>
                </a:moveTo>
                <a:cubicBezTo>
                  <a:pt x="7313" y="4909"/>
                  <a:pt x="6873" y="5349"/>
                  <a:pt x="6873" y="5891"/>
                </a:cubicBezTo>
                <a:cubicBezTo>
                  <a:pt x="6873" y="6433"/>
                  <a:pt x="7313" y="6873"/>
                  <a:pt x="7855" y="6873"/>
                </a:cubicBezTo>
                <a:cubicBezTo>
                  <a:pt x="8396" y="6873"/>
                  <a:pt x="8836" y="6433"/>
                  <a:pt x="8836" y="5891"/>
                </a:cubicBezTo>
                <a:cubicBezTo>
                  <a:pt x="8836" y="5349"/>
                  <a:pt x="8396" y="4909"/>
                  <a:pt x="7855" y="4909"/>
                </a:cubicBezTo>
                <a:moveTo>
                  <a:pt x="3927" y="7855"/>
                </a:moveTo>
                <a:cubicBezTo>
                  <a:pt x="3385" y="7855"/>
                  <a:pt x="2945" y="8295"/>
                  <a:pt x="2945" y="8836"/>
                </a:cubicBezTo>
                <a:cubicBezTo>
                  <a:pt x="2945" y="9378"/>
                  <a:pt x="3385" y="9818"/>
                  <a:pt x="3927" y="9818"/>
                </a:cubicBezTo>
                <a:cubicBezTo>
                  <a:pt x="4469" y="9818"/>
                  <a:pt x="4909" y="9378"/>
                  <a:pt x="4909" y="8836"/>
                </a:cubicBezTo>
                <a:cubicBezTo>
                  <a:pt x="4909" y="8295"/>
                  <a:pt x="4469" y="7855"/>
                  <a:pt x="3927" y="7855"/>
                </a:cubicBezTo>
                <a:moveTo>
                  <a:pt x="1008" y="10800"/>
                </a:moveTo>
                <a:cubicBezTo>
                  <a:pt x="1278" y="5878"/>
                  <a:pt x="5552" y="1964"/>
                  <a:pt x="10800" y="1964"/>
                </a:cubicBezTo>
                <a:cubicBezTo>
                  <a:pt x="16048" y="1964"/>
                  <a:pt x="20322" y="5878"/>
                  <a:pt x="20592" y="10800"/>
                </a:cubicBezTo>
                <a:cubicBezTo>
                  <a:pt x="20592" y="10800"/>
                  <a:pt x="1008" y="10800"/>
                  <a:pt x="1008" y="10800"/>
                </a:cubicBezTo>
                <a:close/>
                <a:moveTo>
                  <a:pt x="11291" y="1006"/>
                </a:moveTo>
                <a:lnTo>
                  <a:pt x="11291" y="491"/>
                </a:lnTo>
                <a:cubicBezTo>
                  <a:pt x="11291" y="220"/>
                  <a:pt x="11071" y="0"/>
                  <a:pt x="10800" y="0"/>
                </a:cubicBezTo>
                <a:cubicBezTo>
                  <a:pt x="10529" y="0"/>
                  <a:pt x="10309" y="220"/>
                  <a:pt x="10309" y="491"/>
                </a:cubicBezTo>
                <a:lnTo>
                  <a:pt x="10309" y="1006"/>
                </a:lnTo>
                <a:cubicBezTo>
                  <a:pt x="4574" y="1252"/>
                  <a:pt x="0" y="5756"/>
                  <a:pt x="0" y="11291"/>
                </a:cubicBezTo>
                <a:cubicBezTo>
                  <a:pt x="0" y="11562"/>
                  <a:pt x="220" y="11782"/>
                  <a:pt x="491" y="11782"/>
                </a:cubicBezTo>
                <a:lnTo>
                  <a:pt x="10309" y="11782"/>
                </a:lnTo>
                <a:lnTo>
                  <a:pt x="10309" y="18655"/>
                </a:lnTo>
                <a:cubicBezTo>
                  <a:pt x="10309" y="19739"/>
                  <a:pt x="9430" y="20618"/>
                  <a:pt x="8345" y="20618"/>
                </a:cubicBezTo>
                <a:cubicBezTo>
                  <a:pt x="7261" y="20618"/>
                  <a:pt x="6382" y="19739"/>
                  <a:pt x="6382" y="18655"/>
                </a:cubicBezTo>
                <a:cubicBezTo>
                  <a:pt x="6382" y="18383"/>
                  <a:pt x="6162" y="18164"/>
                  <a:pt x="5891" y="18164"/>
                </a:cubicBezTo>
                <a:cubicBezTo>
                  <a:pt x="5620" y="18164"/>
                  <a:pt x="5400" y="18383"/>
                  <a:pt x="5400" y="18655"/>
                </a:cubicBezTo>
                <a:cubicBezTo>
                  <a:pt x="5400" y="20282"/>
                  <a:pt x="6719" y="21600"/>
                  <a:pt x="8345" y="21600"/>
                </a:cubicBezTo>
                <a:cubicBezTo>
                  <a:pt x="9804" y="21600"/>
                  <a:pt x="11007" y="20538"/>
                  <a:pt x="11242" y="19145"/>
                </a:cubicBezTo>
                <a:lnTo>
                  <a:pt x="11291" y="19145"/>
                </a:lnTo>
                <a:lnTo>
                  <a:pt x="11291" y="11782"/>
                </a:lnTo>
                <a:lnTo>
                  <a:pt x="21109" y="11782"/>
                </a:lnTo>
                <a:cubicBezTo>
                  <a:pt x="21380" y="11782"/>
                  <a:pt x="21600" y="11562"/>
                  <a:pt x="21600" y="11291"/>
                </a:cubicBezTo>
                <a:cubicBezTo>
                  <a:pt x="21600" y="5756"/>
                  <a:pt x="17026" y="1252"/>
                  <a:pt x="11291" y="1006"/>
                </a:cubicBezTo>
                <a:moveTo>
                  <a:pt x="10800" y="6873"/>
                </a:moveTo>
                <a:cubicBezTo>
                  <a:pt x="10258" y="6873"/>
                  <a:pt x="9818" y="7313"/>
                  <a:pt x="9818" y="7855"/>
                </a:cubicBezTo>
                <a:cubicBezTo>
                  <a:pt x="9818" y="8396"/>
                  <a:pt x="10258" y="8836"/>
                  <a:pt x="10800" y="8836"/>
                </a:cubicBezTo>
                <a:cubicBezTo>
                  <a:pt x="11342" y="8836"/>
                  <a:pt x="11782" y="8396"/>
                  <a:pt x="11782" y="7855"/>
                </a:cubicBezTo>
                <a:cubicBezTo>
                  <a:pt x="11782" y="7313"/>
                  <a:pt x="11342" y="6873"/>
                  <a:pt x="10800" y="687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6" name="Shape 3973"/>
          <p:cNvSpPr/>
          <p:nvPr/>
        </p:nvSpPr>
        <p:spPr>
          <a:xfrm>
            <a:off x="8060707" y="4684545"/>
            <a:ext cx="209275" cy="114150"/>
          </a:xfrm>
          <a:custGeom>
            <a:avLst/>
            <a:gdLst/>
            <a:ahLst/>
            <a:cxnLst>
              <a:cxn ang="0">
                <a:pos x="wd2" y="hd2"/>
              </a:cxn>
              <a:cxn ang="5400000">
                <a:pos x="wd2" y="hd2"/>
              </a:cxn>
              <a:cxn ang="10800000">
                <a:pos x="wd2" y="hd2"/>
              </a:cxn>
              <a:cxn ang="16200000">
                <a:pos x="wd2" y="hd2"/>
              </a:cxn>
            </a:cxnLst>
            <a:rect l="0" t="0" r="r" b="b"/>
            <a:pathLst>
              <a:path w="21600" h="21600" extrusionOk="0">
                <a:moveTo>
                  <a:pt x="18632" y="19800"/>
                </a:moveTo>
                <a:cubicBezTo>
                  <a:pt x="18391" y="11772"/>
                  <a:pt x="14982" y="5400"/>
                  <a:pt x="10800" y="5400"/>
                </a:cubicBezTo>
                <a:cubicBezTo>
                  <a:pt x="6618" y="5400"/>
                  <a:pt x="3209" y="11772"/>
                  <a:pt x="2968" y="19800"/>
                </a:cubicBezTo>
                <a:lnTo>
                  <a:pt x="1005" y="19800"/>
                </a:lnTo>
                <a:cubicBezTo>
                  <a:pt x="1251" y="9784"/>
                  <a:pt x="5535" y="1800"/>
                  <a:pt x="10800" y="1800"/>
                </a:cubicBezTo>
                <a:cubicBezTo>
                  <a:pt x="16065" y="1800"/>
                  <a:pt x="20349" y="9784"/>
                  <a:pt x="20595" y="19800"/>
                </a:cubicBezTo>
                <a:cubicBezTo>
                  <a:pt x="20595" y="19800"/>
                  <a:pt x="18632" y="19800"/>
                  <a:pt x="18632" y="19800"/>
                </a:cubicBezTo>
                <a:close/>
                <a:moveTo>
                  <a:pt x="15687" y="19800"/>
                </a:moveTo>
                <a:cubicBezTo>
                  <a:pt x="15461" y="14755"/>
                  <a:pt x="13360" y="10800"/>
                  <a:pt x="10800" y="10800"/>
                </a:cubicBezTo>
                <a:cubicBezTo>
                  <a:pt x="8240" y="10800"/>
                  <a:pt x="6139" y="14755"/>
                  <a:pt x="5913" y="19800"/>
                </a:cubicBezTo>
                <a:lnTo>
                  <a:pt x="3950" y="19800"/>
                </a:lnTo>
                <a:cubicBezTo>
                  <a:pt x="4187" y="12767"/>
                  <a:pt x="7159" y="7200"/>
                  <a:pt x="10800" y="7200"/>
                </a:cubicBezTo>
                <a:cubicBezTo>
                  <a:pt x="14441" y="7200"/>
                  <a:pt x="17413" y="12767"/>
                  <a:pt x="17650" y="19800"/>
                </a:cubicBezTo>
                <a:cubicBezTo>
                  <a:pt x="17650" y="19800"/>
                  <a:pt x="15687" y="19800"/>
                  <a:pt x="15687" y="19800"/>
                </a:cubicBezTo>
                <a:close/>
                <a:moveTo>
                  <a:pt x="12724" y="19800"/>
                </a:moveTo>
                <a:cubicBezTo>
                  <a:pt x="12542" y="17747"/>
                  <a:pt x="11750" y="16200"/>
                  <a:pt x="10800" y="16200"/>
                </a:cubicBezTo>
                <a:cubicBezTo>
                  <a:pt x="9850" y="16200"/>
                  <a:pt x="9058" y="17747"/>
                  <a:pt x="8876" y="19800"/>
                </a:cubicBezTo>
                <a:lnTo>
                  <a:pt x="6899" y="19800"/>
                </a:lnTo>
                <a:cubicBezTo>
                  <a:pt x="7115" y="15752"/>
                  <a:pt x="8779" y="12600"/>
                  <a:pt x="10800" y="12600"/>
                </a:cubicBezTo>
                <a:cubicBezTo>
                  <a:pt x="12821" y="12600"/>
                  <a:pt x="14485" y="15752"/>
                  <a:pt x="14701" y="19800"/>
                </a:cubicBezTo>
                <a:cubicBezTo>
                  <a:pt x="14701" y="19800"/>
                  <a:pt x="12724" y="19800"/>
                  <a:pt x="12724" y="19800"/>
                </a:cubicBezTo>
                <a:close/>
                <a:moveTo>
                  <a:pt x="10800" y="0"/>
                </a:moveTo>
                <a:cubicBezTo>
                  <a:pt x="4835" y="0"/>
                  <a:pt x="0" y="9269"/>
                  <a:pt x="0" y="20700"/>
                </a:cubicBezTo>
                <a:cubicBezTo>
                  <a:pt x="0" y="21197"/>
                  <a:pt x="220" y="21600"/>
                  <a:pt x="491" y="21600"/>
                </a:cubicBezTo>
                <a:lnTo>
                  <a:pt x="9327" y="21600"/>
                </a:lnTo>
                <a:cubicBezTo>
                  <a:pt x="9599" y="21600"/>
                  <a:pt x="9818" y="21197"/>
                  <a:pt x="9818" y="20700"/>
                </a:cubicBezTo>
                <a:cubicBezTo>
                  <a:pt x="9818" y="19209"/>
                  <a:pt x="10258" y="18000"/>
                  <a:pt x="10800" y="18000"/>
                </a:cubicBezTo>
                <a:cubicBezTo>
                  <a:pt x="11342" y="18000"/>
                  <a:pt x="11782" y="19209"/>
                  <a:pt x="11782" y="20700"/>
                </a:cubicBezTo>
                <a:cubicBezTo>
                  <a:pt x="11782" y="21197"/>
                  <a:pt x="12001" y="21600"/>
                  <a:pt x="12273" y="21600"/>
                </a:cubicBezTo>
                <a:lnTo>
                  <a:pt x="21109" y="21600"/>
                </a:lnTo>
                <a:cubicBezTo>
                  <a:pt x="21380" y="21600"/>
                  <a:pt x="21600" y="21197"/>
                  <a:pt x="21600" y="20700"/>
                </a:cubicBezTo>
                <a:cubicBezTo>
                  <a:pt x="21600" y="9269"/>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7" name="Shape 3974"/>
          <p:cNvSpPr/>
          <p:nvPr/>
        </p:nvSpPr>
        <p:spPr>
          <a:xfrm>
            <a:off x="8460232" y="4665521"/>
            <a:ext cx="209275" cy="152200"/>
          </a:xfrm>
          <a:custGeom>
            <a:avLst/>
            <a:gdLst/>
            <a:ahLst/>
            <a:cxnLst>
              <a:cxn ang="0">
                <a:pos x="wd2" y="hd2"/>
              </a:cxn>
              <a:cxn ang="5400000">
                <a:pos x="wd2" y="hd2"/>
              </a:cxn>
              <a:cxn ang="10800000">
                <a:pos x="wd2" y="hd2"/>
              </a:cxn>
              <a:cxn ang="16200000">
                <a:pos x="wd2" y="hd2"/>
              </a:cxn>
            </a:cxnLst>
            <a:rect l="0" t="0" r="r" b="b"/>
            <a:pathLst>
              <a:path w="21600" h="21600" extrusionOk="0">
                <a:moveTo>
                  <a:pt x="16691" y="20250"/>
                </a:moveTo>
                <a:lnTo>
                  <a:pt x="4418" y="20250"/>
                </a:lnTo>
                <a:cubicBezTo>
                  <a:pt x="2524" y="20250"/>
                  <a:pt x="982" y="18130"/>
                  <a:pt x="982" y="15525"/>
                </a:cubicBezTo>
                <a:cubicBezTo>
                  <a:pt x="982" y="13489"/>
                  <a:pt x="1926" y="11690"/>
                  <a:pt x="3333" y="11045"/>
                </a:cubicBezTo>
                <a:lnTo>
                  <a:pt x="4165" y="10664"/>
                </a:lnTo>
                <a:lnTo>
                  <a:pt x="3982" y="9484"/>
                </a:lnTo>
                <a:cubicBezTo>
                  <a:pt x="3946" y="9247"/>
                  <a:pt x="3927" y="9008"/>
                  <a:pt x="3927" y="8775"/>
                </a:cubicBezTo>
                <a:cubicBezTo>
                  <a:pt x="3927" y="6915"/>
                  <a:pt x="5028" y="5400"/>
                  <a:pt x="6382" y="5400"/>
                </a:cubicBezTo>
                <a:cubicBezTo>
                  <a:pt x="6662" y="5400"/>
                  <a:pt x="6942" y="5470"/>
                  <a:pt x="7215" y="5606"/>
                </a:cubicBezTo>
                <a:lnTo>
                  <a:pt x="8019" y="6006"/>
                </a:lnTo>
                <a:lnTo>
                  <a:pt x="8418" y="4965"/>
                </a:lnTo>
                <a:cubicBezTo>
                  <a:pt x="9272" y="2736"/>
                  <a:pt x="10937" y="1350"/>
                  <a:pt x="12764" y="1350"/>
                </a:cubicBezTo>
                <a:cubicBezTo>
                  <a:pt x="15470" y="1350"/>
                  <a:pt x="17673" y="4378"/>
                  <a:pt x="17673" y="8100"/>
                </a:cubicBezTo>
                <a:cubicBezTo>
                  <a:pt x="17673" y="8219"/>
                  <a:pt x="17666" y="8333"/>
                  <a:pt x="17660" y="8449"/>
                </a:cubicBezTo>
                <a:lnTo>
                  <a:pt x="17655" y="8565"/>
                </a:lnTo>
                <a:lnTo>
                  <a:pt x="17610" y="9515"/>
                </a:lnTo>
                <a:lnTo>
                  <a:pt x="18245" y="9892"/>
                </a:lnTo>
                <a:cubicBezTo>
                  <a:pt x="19687" y="10747"/>
                  <a:pt x="20618" y="12693"/>
                  <a:pt x="20618" y="14850"/>
                </a:cubicBezTo>
                <a:cubicBezTo>
                  <a:pt x="20618" y="17828"/>
                  <a:pt x="18856" y="20250"/>
                  <a:pt x="16691" y="20250"/>
                </a:cubicBezTo>
                <a:moveTo>
                  <a:pt x="18634" y="8652"/>
                </a:moveTo>
                <a:cubicBezTo>
                  <a:pt x="18643" y="8469"/>
                  <a:pt x="18655" y="8287"/>
                  <a:pt x="18655" y="8100"/>
                </a:cubicBezTo>
                <a:cubicBezTo>
                  <a:pt x="18655" y="3627"/>
                  <a:pt x="16017" y="0"/>
                  <a:pt x="12764" y="0"/>
                </a:cubicBezTo>
                <a:cubicBezTo>
                  <a:pt x="10499" y="0"/>
                  <a:pt x="8536" y="1760"/>
                  <a:pt x="7550" y="4336"/>
                </a:cubicBezTo>
                <a:cubicBezTo>
                  <a:pt x="7185" y="4154"/>
                  <a:pt x="6793" y="4050"/>
                  <a:pt x="6382" y="4050"/>
                </a:cubicBezTo>
                <a:cubicBezTo>
                  <a:pt x="4484" y="4050"/>
                  <a:pt x="2945" y="6166"/>
                  <a:pt x="2945" y="8775"/>
                </a:cubicBezTo>
                <a:cubicBezTo>
                  <a:pt x="2945" y="9115"/>
                  <a:pt x="2973" y="9445"/>
                  <a:pt x="3022" y="9765"/>
                </a:cubicBezTo>
                <a:cubicBezTo>
                  <a:pt x="1267" y="10569"/>
                  <a:pt x="0" y="12842"/>
                  <a:pt x="0" y="15525"/>
                </a:cubicBezTo>
                <a:cubicBezTo>
                  <a:pt x="0" y="18880"/>
                  <a:pt x="1978" y="21600"/>
                  <a:pt x="4418" y="21600"/>
                </a:cubicBezTo>
                <a:lnTo>
                  <a:pt x="16691" y="21600"/>
                </a:lnTo>
                <a:cubicBezTo>
                  <a:pt x="19401" y="21600"/>
                  <a:pt x="21600" y="18578"/>
                  <a:pt x="21600" y="14850"/>
                </a:cubicBezTo>
                <a:cubicBezTo>
                  <a:pt x="21600" y="12072"/>
                  <a:pt x="20378" y="9687"/>
                  <a:pt x="18634" y="8652"/>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8" name="Shape 3975"/>
          <p:cNvSpPr/>
          <p:nvPr/>
        </p:nvSpPr>
        <p:spPr>
          <a:xfrm>
            <a:off x="4864509" y="5084071"/>
            <a:ext cx="209275" cy="123662"/>
          </a:xfrm>
          <a:custGeom>
            <a:avLst/>
            <a:gdLst/>
            <a:ahLst/>
            <a:cxnLst>
              <a:cxn ang="0">
                <a:pos x="wd2" y="hd2"/>
              </a:cxn>
              <a:cxn ang="5400000">
                <a:pos x="wd2" y="hd2"/>
              </a:cxn>
              <a:cxn ang="10800000">
                <a:pos x="wd2" y="hd2"/>
              </a:cxn>
              <a:cxn ang="16200000">
                <a:pos x="wd2" y="hd2"/>
              </a:cxn>
            </a:cxnLst>
            <a:rect l="0" t="0" r="r" b="b"/>
            <a:pathLst>
              <a:path w="21600" h="21600" extrusionOk="0">
                <a:moveTo>
                  <a:pt x="17673" y="19938"/>
                </a:moveTo>
                <a:lnTo>
                  <a:pt x="3927" y="19938"/>
                </a:lnTo>
                <a:cubicBezTo>
                  <a:pt x="2303" y="19938"/>
                  <a:pt x="982" y="17703"/>
                  <a:pt x="982" y="14954"/>
                </a:cubicBezTo>
                <a:cubicBezTo>
                  <a:pt x="982" y="12638"/>
                  <a:pt x="1912" y="10647"/>
                  <a:pt x="3244" y="10110"/>
                </a:cubicBezTo>
                <a:cubicBezTo>
                  <a:pt x="3634" y="9955"/>
                  <a:pt x="3929" y="9411"/>
                  <a:pt x="3988" y="8739"/>
                </a:cubicBezTo>
                <a:cubicBezTo>
                  <a:pt x="4343" y="4704"/>
                  <a:pt x="6427" y="1662"/>
                  <a:pt x="8836" y="1662"/>
                </a:cubicBezTo>
                <a:cubicBezTo>
                  <a:pt x="10501" y="1662"/>
                  <a:pt x="12037" y="3081"/>
                  <a:pt x="12948" y="5462"/>
                </a:cubicBezTo>
                <a:cubicBezTo>
                  <a:pt x="13103" y="5866"/>
                  <a:pt x="13354" y="6137"/>
                  <a:pt x="13636" y="6203"/>
                </a:cubicBezTo>
                <a:cubicBezTo>
                  <a:pt x="13682" y="6215"/>
                  <a:pt x="13727" y="6219"/>
                  <a:pt x="13773" y="6219"/>
                </a:cubicBezTo>
                <a:cubicBezTo>
                  <a:pt x="14009" y="6219"/>
                  <a:pt x="14238" y="6077"/>
                  <a:pt x="14419" y="5809"/>
                </a:cubicBezTo>
                <a:cubicBezTo>
                  <a:pt x="14778" y="5278"/>
                  <a:pt x="15236" y="4985"/>
                  <a:pt x="15709" y="4985"/>
                </a:cubicBezTo>
                <a:cubicBezTo>
                  <a:pt x="16792" y="4985"/>
                  <a:pt x="17673" y="6476"/>
                  <a:pt x="17671" y="8326"/>
                </a:cubicBezTo>
                <a:lnTo>
                  <a:pt x="17666" y="8447"/>
                </a:lnTo>
                <a:cubicBezTo>
                  <a:pt x="17645" y="9234"/>
                  <a:pt x="17953" y="9937"/>
                  <a:pt x="18404" y="10133"/>
                </a:cubicBezTo>
                <a:cubicBezTo>
                  <a:pt x="19708" y="10698"/>
                  <a:pt x="20618" y="12681"/>
                  <a:pt x="20618" y="14954"/>
                </a:cubicBezTo>
                <a:cubicBezTo>
                  <a:pt x="20618" y="17703"/>
                  <a:pt x="19297" y="19938"/>
                  <a:pt x="17673" y="19938"/>
                </a:cubicBezTo>
                <a:moveTo>
                  <a:pt x="18647" y="8523"/>
                </a:moveTo>
                <a:cubicBezTo>
                  <a:pt x="18650" y="8452"/>
                  <a:pt x="18655" y="8381"/>
                  <a:pt x="18655" y="8308"/>
                </a:cubicBezTo>
                <a:cubicBezTo>
                  <a:pt x="18655" y="5556"/>
                  <a:pt x="17336" y="3323"/>
                  <a:pt x="15709" y="3323"/>
                </a:cubicBezTo>
                <a:cubicBezTo>
                  <a:pt x="14966" y="3323"/>
                  <a:pt x="14291" y="3792"/>
                  <a:pt x="13773" y="4558"/>
                </a:cubicBezTo>
                <a:cubicBezTo>
                  <a:pt x="12724" y="1819"/>
                  <a:pt x="10909" y="0"/>
                  <a:pt x="8836" y="0"/>
                </a:cubicBezTo>
                <a:cubicBezTo>
                  <a:pt x="5880" y="0"/>
                  <a:pt x="3439" y="3690"/>
                  <a:pt x="3017" y="8494"/>
                </a:cubicBezTo>
                <a:cubicBezTo>
                  <a:pt x="1288" y="9190"/>
                  <a:pt x="0" y="11814"/>
                  <a:pt x="0" y="14954"/>
                </a:cubicBezTo>
                <a:cubicBezTo>
                  <a:pt x="0" y="18624"/>
                  <a:pt x="1758" y="21600"/>
                  <a:pt x="3927" y="21600"/>
                </a:cubicBezTo>
                <a:lnTo>
                  <a:pt x="17673" y="21600"/>
                </a:lnTo>
                <a:cubicBezTo>
                  <a:pt x="19842" y="21600"/>
                  <a:pt x="21600" y="18624"/>
                  <a:pt x="21600" y="14954"/>
                </a:cubicBezTo>
                <a:cubicBezTo>
                  <a:pt x="21600" y="11855"/>
                  <a:pt x="20343" y="9259"/>
                  <a:pt x="18647" y="8523"/>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79" name="Shape 3976"/>
          <p:cNvSpPr/>
          <p:nvPr/>
        </p:nvSpPr>
        <p:spPr>
          <a:xfrm>
            <a:off x="5264034" y="5055533"/>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17673" y="20400"/>
                </a:moveTo>
                <a:lnTo>
                  <a:pt x="3927" y="20400"/>
                </a:lnTo>
                <a:cubicBezTo>
                  <a:pt x="2303" y="20400"/>
                  <a:pt x="982" y="18785"/>
                  <a:pt x="982" y="16800"/>
                </a:cubicBezTo>
                <a:cubicBezTo>
                  <a:pt x="982" y="15128"/>
                  <a:pt x="1912" y="13690"/>
                  <a:pt x="3244" y="13302"/>
                </a:cubicBezTo>
                <a:cubicBezTo>
                  <a:pt x="3634" y="13189"/>
                  <a:pt x="3929" y="12797"/>
                  <a:pt x="3988" y="12312"/>
                </a:cubicBezTo>
                <a:cubicBezTo>
                  <a:pt x="4343" y="9397"/>
                  <a:pt x="6427" y="7200"/>
                  <a:pt x="8836" y="7200"/>
                </a:cubicBezTo>
                <a:cubicBezTo>
                  <a:pt x="10501" y="7200"/>
                  <a:pt x="11546" y="7627"/>
                  <a:pt x="12457" y="9345"/>
                </a:cubicBezTo>
                <a:cubicBezTo>
                  <a:pt x="12612" y="9636"/>
                  <a:pt x="13354" y="10432"/>
                  <a:pt x="13636" y="10480"/>
                </a:cubicBezTo>
                <a:cubicBezTo>
                  <a:pt x="13682" y="10488"/>
                  <a:pt x="13773" y="10492"/>
                  <a:pt x="13773" y="10492"/>
                </a:cubicBezTo>
                <a:cubicBezTo>
                  <a:pt x="14009" y="10492"/>
                  <a:pt x="14238" y="10389"/>
                  <a:pt x="14419" y="10195"/>
                </a:cubicBezTo>
                <a:cubicBezTo>
                  <a:pt x="14778" y="9812"/>
                  <a:pt x="15236" y="9600"/>
                  <a:pt x="15709" y="9600"/>
                </a:cubicBezTo>
                <a:cubicBezTo>
                  <a:pt x="16792" y="9600"/>
                  <a:pt x="17673" y="10677"/>
                  <a:pt x="17671" y="12013"/>
                </a:cubicBezTo>
                <a:lnTo>
                  <a:pt x="17666" y="12101"/>
                </a:lnTo>
                <a:cubicBezTo>
                  <a:pt x="17645" y="12669"/>
                  <a:pt x="17953" y="13178"/>
                  <a:pt x="18404" y="13318"/>
                </a:cubicBezTo>
                <a:cubicBezTo>
                  <a:pt x="19708" y="13726"/>
                  <a:pt x="20618" y="15158"/>
                  <a:pt x="20618" y="16800"/>
                </a:cubicBezTo>
                <a:cubicBezTo>
                  <a:pt x="20618" y="18785"/>
                  <a:pt x="19297" y="20400"/>
                  <a:pt x="17673" y="20400"/>
                </a:cubicBezTo>
                <a:moveTo>
                  <a:pt x="15709" y="1200"/>
                </a:moveTo>
                <a:cubicBezTo>
                  <a:pt x="18420" y="1200"/>
                  <a:pt x="20618" y="3887"/>
                  <a:pt x="20618" y="7200"/>
                </a:cubicBezTo>
                <a:cubicBezTo>
                  <a:pt x="20618" y="9162"/>
                  <a:pt x="19844" y="10898"/>
                  <a:pt x="18654" y="11993"/>
                </a:cubicBezTo>
                <a:cubicBezTo>
                  <a:pt x="18651" y="10008"/>
                  <a:pt x="17334" y="8400"/>
                  <a:pt x="15709" y="8400"/>
                </a:cubicBezTo>
                <a:cubicBezTo>
                  <a:pt x="14966" y="8400"/>
                  <a:pt x="14291" y="8739"/>
                  <a:pt x="13773" y="9292"/>
                </a:cubicBezTo>
                <a:cubicBezTo>
                  <a:pt x="13081" y="7989"/>
                  <a:pt x="12055" y="6984"/>
                  <a:pt x="10843" y="6443"/>
                </a:cubicBezTo>
                <a:cubicBezTo>
                  <a:pt x="11149" y="3489"/>
                  <a:pt x="13208" y="1200"/>
                  <a:pt x="15709" y="1200"/>
                </a:cubicBezTo>
                <a:moveTo>
                  <a:pt x="19575" y="12625"/>
                </a:moveTo>
                <a:cubicBezTo>
                  <a:pt x="20813" y="11305"/>
                  <a:pt x="21600" y="9367"/>
                  <a:pt x="21600" y="7200"/>
                </a:cubicBezTo>
                <a:cubicBezTo>
                  <a:pt x="21600" y="3224"/>
                  <a:pt x="18962" y="0"/>
                  <a:pt x="15709" y="0"/>
                </a:cubicBezTo>
                <a:cubicBezTo>
                  <a:pt x="12754" y="0"/>
                  <a:pt x="10314" y="2664"/>
                  <a:pt x="9891" y="6130"/>
                </a:cubicBezTo>
                <a:cubicBezTo>
                  <a:pt x="9547" y="6054"/>
                  <a:pt x="9197" y="6000"/>
                  <a:pt x="8836" y="6000"/>
                </a:cubicBezTo>
                <a:cubicBezTo>
                  <a:pt x="5880" y="6000"/>
                  <a:pt x="3439" y="8665"/>
                  <a:pt x="3017" y="12135"/>
                </a:cubicBezTo>
                <a:cubicBezTo>
                  <a:pt x="1288" y="12638"/>
                  <a:pt x="0" y="14532"/>
                  <a:pt x="0" y="16800"/>
                </a:cubicBezTo>
                <a:cubicBezTo>
                  <a:pt x="0" y="19451"/>
                  <a:pt x="1758" y="21600"/>
                  <a:pt x="3927" y="21600"/>
                </a:cubicBezTo>
                <a:lnTo>
                  <a:pt x="17673" y="21600"/>
                </a:lnTo>
                <a:cubicBezTo>
                  <a:pt x="19842" y="21600"/>
                  <a:pt x="21600" y="19451"/>
                  <a:pt x="21600" y="16800"/>
                </a:cubicBezTo>
                <a:cubicBezTo>
                  <a:pt x="21600" y="14998"/>
                  <a:pt x="20778" y="13444"/>
                  <a:pt x="19575" y="1262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0" name="Shape 3977"/>
          <p:cNvSpPr/>
          <p:nvPr/>
        </p:nvSpPr>
        <p:spPr>
          <a:xfrm>
            <a:off x="5663559" y="5046021"/>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14727" y="19440"/>
                </a:moveTo>
                <a:cubicBezTo>
                  <a:pt x="14727" y="20036"/>
                  <a:pt x="15167" y="20520"/>
                  <a:pt x="15709" y="20520"/>
                </a:cubicBezTo>
                <a:cubicBezTo>
                  <a:pt x="16251" y="20520"/>
                  <a:pt x="16691" y="20036"/>
                  <a:pt x="16691" y="19440"/>
                </a:cubicBezTo>
                <a:cubicBezTo>
                  <a:pt x="16691" y="18360"/>
                  <a:pt x="15709" y="17280"/>
                  <a:pt x="15709" y="17280"/>
                </a:cubicBezTo>
                <a:cubicBezTo>
                  <a:pt x="15709" y="17280"/>
                  <a:pt x="14727" y="18360"/>
                  <a:pt x="14727" y="19440"/>
                </a:cubicBezTo>
                <a:moveTo>
                  <a:pt x="4909" y="20520"/>
                </a:moveTo>
                <a:cubicBezTo>
                  <a:pt x="4909" y="21117"/>
                  <a:pt x="5349" y="21600"/>
                  <a:pt x="5891" y="21600"/>
                </a:cubicBezTo>
                <a:cubicBezTo>
                  <a:pt x="6433" y="21600"/>
                  <a:pt x="6873" y="21117"/>
                  <a:pt x="6873" y="20520"/>
                </a:cubicBezTo>
                <a:cubicBezTo>
                  <a:pt x="6873" y="19440"/>
                  <a:pt x="5891" y="18360"/>
                  <a:pt x="5891" y="18360"/>
                </a:cubicBezTo>
                <a:cubicBezTo>
                  <a:pt x="5891" y="18360"/>
                  <a:pt x="4909" y="19440"/>
                  <a:pt x="4909" y="20520"/>
                </a:cubicBezTo>
                <a:moveTo>
                  <a:pt x="9818" y="17280"/>
                </a:moveTo>
                <a:cubicBezTo>
                  <a:pt x="9818" y="17876"/>
                  <a:pt x="10258" y="18360"/>
                  <a:pt x="10800" y="18360"/>
                </a:cubicBezTo>
                <a:cubicBezTo>
                  <a:pt x="11342" y="18360"/>
                  <a:pt x="11782" y="17876"/>
                  <a:pt x="11782" y="17280"/>
                </a:cubicBezTo>
                <a:cubicBezTo>
                  <a:pt x="11782" y="16200"/>
                  <a:pt x="10800" y="15120"/>
                  <a:pt x="10800" y="15120"/>
                </a:cubicBezTo>
                <a:cubicBezTo>
                  <a:pt x="10800" y="15120"/>
                  <a:pt x="9818" y="16200"/>
                  <a:pt x="9818" y="17280"/>
                </a:cubicBezTo>
                <a:moveTo>
                  <a:pt x="17673" y="12960"/>
                </a:moveTo>
                <a:lnTo>
                  <a:pt x="3927" y="12960"/>
                </a:lnTo>
                <a:cubicBezTo>
                  <a:pt x="2303" y="12960"/>
                  <a:pt x="982" y="11507"/>
                  <a:pt x="982" y="9720"/>
                </a:cubicBezTo>
                <a:cubicBezTo>
                  <a:pt x="982" y="8215"/>
                  <a:pt x="1912" y="6921"/>
                  <a:pt x="3244" y="6572"/>
                </a:cubicBezTo>
                <a:cubicBezTo>
                  <a:pt x="3634" y="6471"/>
                  <a:pt x="3929" y="6117"/>
                  <a:pt x="3988" y="5681"/>
                </a:cubicBezTo>
                <a:cubicBezTo>
                  <a:pt x="4343" y="3058"/>
                  <a:pt x="6427" y="1080"/>
                  <a:pt x="8836" y="1080"/>
                </a:cubicBezTo>
                <a:cubicBezTo>
                  <a:pt x="10501" y="1080"/>
                  <a:pt x="11546" y="1464"/>
                  <a:pt x="12457" y="3010"/>
                </a:cubicBezTo>
                <a:cubicBezTo>
                  <a:pt x="12612" y="3273"/>
                  <a:pt x="13354" y="3989"/>
                  <a:pt x="13636" y="4032"/>
                </a:cubicBezTo>
                <a:cubicBezTo>
                  <a:pt x="13682" y="4039"/>
                  <a:pt x="13773" y="4043"/>
                  <a:pt x="13773" y="4043"/>
                </a:cubicBezTo>
                <a:cubicBezTo>
                  <a:pt x="14009" y="4043"/>
                  <a:pt x="14238" y="3950"/>
                  <a:pt x="14419" y="3776"/>
                </a:cubicBezTo>
                <a:cubicBezTo>
                  <a:pt x="14777" y="3431"/>
                  <a:pt x="15236" y="3240"/>
                  <a:pt x="15709" y="3240"/>
                </a:cubicBezTo>
                <a:cubicBezTo>
                  <a:pt x="16792" y="3240"/>
                  <a:pt x="17673" y="4209"/>
                  <a:pt x="17671" y="5412"/>
                </a:cubicBezTo>
                <a:lnTo>
                  <a:pt x="17667" y="5491"/>
                </a:lnTo>
                <a:cubicBezTo>
                  <a:pt x="17646" y="6002"/>
                  <a:pt x="17954" y="6459"/>
                  <a:pt x="18404" y="6587"/>
                </a:cubicBezTo>
                <a:cubicBezTo>
                  <a:pt x="19708" y="6954"/>
                  <a:pt x="20618" y="8242"/>
                  <a:pt x="20618" y="9720"/>
                </a:cubicBezTo>
                <a:cubicBezTo>
                  <a:pt x="20618" y="11507"/>
                  <a:pt x="19297" y="12960"/>
                  <a:pt x="17673" y="12960"/>
                </a:cubicBezTo>
                <a:moveTo>
                  <a:pt x="18648" y="5540"/>
                </a:moveTo>
                <a:cubicBezTo>
                  <a:pt x="18650" y="5494"/>
                  <a:pt x="18655" y="5447"/>
                  <a:pt x="18655" y="5400"/>
                </a:cubicBezTo>
                <a:cubicBezTo>
                  <a:pt x="18655" y="3611"/>
                  <a:pt x="17335" y="2160"/>
                  <a:pt x="15709" y="2160"/>
                </a:cubicBezTo>
                <a:cubicBezTo>
                  <a:pt x="14967" y="2160"/>
                  <a:pt x="14290" y="2465"/>
                  <a:pt x="13773" y="2963"/>
                </a:cubicBezTo>
                <a:cubicBezTo>
                  <a:pt x="12724" y="1182"/>
                  <a:pt x="10909" y="0"/>
                  <a:pt x="8836" y="0"/>
                </a:cubicBezTo>
                <a:cubicBezTo>
                  <a:pt x="5880" y="0"/>
                  <a:pt x="3439" y="2398"/>
                  <a:pt x="3017" y="5521"/>
                </a:cubicBezTo>
                <a:cubicBezTo>
                  <a:pt x="1288" y="5975"/>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1" name="Shape 3978"/>
          <p:cNvSpPr/>
          <p:nvPr/>
        </p:nvSpPr>
        <p:spPr>
          <a:xfrm>
            <a:off x="6063084" y="5055533"/>
            <a:ext cx="209275" cy="171225"/>
          </a:xfrm>
          <a:custGeom>
            <a:avLst/>
            <a:gdLst/>
            <a:ahLst/>
            <a:cxnLst>
              <a:cxn ang="0">
                <a:pos x="wd2" y="hd2"/>
              </a:cxn>
              <a:cxn ang="5400000">
                <a:pos x="wd2" y="hd2"/>
              </a:cxn>
              <a:cxn ang="10800000">
                <a:pos x="wd2" y="hd2"/>
              </a:cxn>
              <a:cxn ang="16200000">
                <a:pos x="wd2" y="hd2"/>
              </a:cxn>
            </a:cxnLst>
            <a:rect l="0" t="0" r="r" b="b"/>
            <a:pathLst>
              <a:path w="21600" h="21600" extrusionOk="0">
                <a:moveTo>
                  <a:pt x="17673" y="14400"/>
                </a:moveTo>
                <a:lnTo>
                  <a:pt x="3927" y="14400"/>
                </a:lnTo>
                <a:cubicBezTo>
                  <a:pt x="2303" y="14400"/>
                  <a:pt x="982" y="12785"/>
                  <a:pt x="982" y="10800"/>
                </a:cubicBezTo>
                <a:cubicBezTo>
                  <a:pt x="982" y="9128"/>
                  <a:pt x="1912" y="7690"/>
                  <a:pt x="3244" y="7302"/>
                </a:cubicBezTo>
                <a:cubicBezTo>
                  <a:pt x="3634" y="7189"/>
                  <a:pt x="3929" y="6797"/>
                  <a:pt x="3988" y="6312"/>
                </a:cubicBezTo>
                <a:cubicBezTo>
                  <a:pt x="4342" y="3397"/>
                  <a:pt x="6427" y="1200"/>
                  <a:pt x="8836" y="1200"/>
                </a:cubicBezTo>
                <a:cubicBezTo>
                  <a:pt x="10501" y="1200"/>
                  <a:pt x="11547" y="1627"/>
                  <a:pt x="12457" y="3345"/>
                </a:cubicBezTo>
                <a:cubicBezTo>
                  <a:pt x="12612" y="3636"/>
                  <a:pt x="13354" y="4432"/>
                  <a:pt x="13636" y="4480"/>
                </a:cubicBezTo>
                <a:cubicBezTo>
                  <a:pt x="13682" y="4488"/>
                  <a:pt x="13772" y="4492"/>
                  <a:pt x="13772" y="4492"/>
                </a:cubicBezTo>
                <a:cubicBezTo>
                  <a:pt x="14009" y="4492"/>
                  <a:pt x="14238" y="4389"/>
                  <a:pt x="14419" y="4195"/>
                </a:cubicBezTo>
                <a:cubicBezTo>
                  <a:pt x="14777" y="3812"/>
                  <a:pt x="15236" y="3600"/>
                  <a:pt x="15709" y="3600"/>
                </a:cubicBezTo>
                <a:cubicBezTo>
                  <a:pt x="16792" y="3600"/>
                  <a:pt x="17673" y="4677"/>
                  <a:pt x="17671" y="6013"/>
                </a:cubicBezTo>
                <a:lnTo>
                  <a:pt x="17667" y="6101"/>
                </a:lnTo>
                <a:cubicBezTo>
                  <a:pt x="17646" y="6669"/>
                  <a:pt x="17954" y="7178"/>
                  <a:pt x="18404" y="7318"/>
                </a:cubicBezTo>
                <a:cubicBezTo>
                  <a:pt x="19708" y="7726"/>
                  <a:pt x="20618" y="9158"/>
                  <a:pt x="20618" y="10800"/>
                </a:cubicBezTo>
                <a:cubicBezTo>
                  <a:pt x="20618" y="12785"/>
                  <a:pt x="19297" y="14400"/>
                  <a:pt x="17673" y="14400"/>
                </a:cubicBezTo>
                <a:moveTo>
                  <a:pt x="18648" y="6156"/>
                </a:moveTo>
                <a:cubicBezTo>
                  <a:pt x="18650" y="6104"/>
                  <a:pt x="18655" y="6053"/>
                  <a:pt x="18655" y="6000"/>
                </a:cubicBezTo>
                <a:cubicBezTo>
                  <a:pt x="18655" y="4012"/>
                  <a:pt x="17335" y="2400"/>
                  <a:pt x="15709" y="2400"/>
                </a:cubicBezTo>
                <a:cubicBezTo>
                  <a:pt x="14967" y="2400"/>
                  <a:pt x="14290" y="2739"/>
                  <a:pt x="13772" y="3292"/>
                </a:cubicBezTo>
                <a:cubicBezTo>
                  <a:pt x="12724" y="1314"/>
                  <a:pt x="10909" y="0"/>
                  <a:pt x="8836" y="0"/>
                </a:cubicBezTo>
                <a:cubicBezTo>
                  <a:pt x="5879" y="0"/>
                  <a:pt x="3439" y="2665"/>
                  <a:pt x="3017" y="6135"/>
                </a:cubicBezTo>
                <a:cubicBezTo>
                  <a:pt x="1288" y="6638"/>
                  <a:pt x="0" y="8532"/>
                  <a:pt x="0" y="10800"/>
                </a:cubicBezTo>
                <a:cubicBezTo>
                  <a:pt x="0" y="13451"/>
                  <a:pt x="1758" y="15600"/>
                  <a:pt x="3927" y="15600"/>
                </a:cubicBezTo>
                <a:lnTo>
                  <a:pt x="17673" y="15600"/>
                </a:lnTo>
                <a:cubicBezTo>
                  <a:pt x="19842" y="15600"/>
                  <a:pt x="21600" y="13451"/>
                  <a:pt x="21600" y="10800"/>
                </a:cubicBezTo>
                <a:cubicBezTo>
                  <a:pt x="21600" y="8562"/>
                  <a:pt x="20344" y="6687"/>
                  <a:pt x="18648" y="6156"/>
                </a:cubicBezTo>
                <a:moveTo>
                  <a:pt x="15218" y="16800"/>
                </a:moveTo>
                <a:cubicBezTo>
                  <a:pt x="15083" y="16800"/>
                  <a:pt x="14960" y="16868"/>
                  <a:pt x="14871" y="16976"/>
                </a:cubicBezTo>
                <a:lnTo>
                  <a:pt x="11926" y="20576"/>
                </a:lnTo>
                <a:cubicBezTo>
                  <a:pt x="11836" y="20685"/>
                  <a:pt x="11782" y="20835"/>
                  <a:pt x="11782" y="21000"/>
                </a:cubicBezTo>
                <a:cubicBezTo>
                  <a:pt x="11782" y="21332"/>
                  <a:pt x="12002" y="21600"/>
                  <a:pt x="12273" y="21600"/>
                </a:cubicBezTo>
                <a:cubicBezTo>
                  <a:pt x="12408" y="21600"/>
                  <a:pt x="12531" y="21533"/>
                  <a:pt x="12620" y="21424"/>
                </a:cubicBezTo>
                <a:lnTo>
                  <a:pt x="15565" y="17824"/>
                </a:lnTo>
                <a:cubicBezTo>
                  <a:pt x="15654" y="17716"/>
                  <a:pt x="15709" y="17566"/>
                  <a:pt x="15709" y="17400"/>
                </a:cubicBezTo>
                <a:cubicBezTo>
                  <a:pt x="15709" y="17070"/>
                  <a:pt x="15489" y="16800"/>
                  <a:pt x="15218" y="16800"/>
                </a:cubicBezTo>
                <a:moveTo>
                  <a:pt x="12764" y="17400"/>
                </a:moveTo>
                <a:cubicBezTo>
                  <a:pt x="12764" y="17070"/>
                  <a:pt x="12544" y="16800"/>
                  <a:pt x="12273" y="16800"/>
                </a:cubicBezTo>
                <a:cubicBezTo>
                  <a:pt x="12138" y="16800"/>
                  <a:pt x="12015" y="16868"/>
                  <a:pt x="11925" y="16976"/>
                </a:cubicBezTo>
                <a:lnTo>
                  <a:pt x="8981" y="20576"/>
                </a:lnTo>
                <a:cubicBezTo>
                  <a:pt x="8891" y="20685"/>
                  <a:pt x="8836" y="20835"/>
                  <a:pt x="8836" y="21000"/>
                </a:cubicBezTo>
                <a:cubicBezTo>
                  <a:pt x="8836" y="21332"/>
                  <a:pt x="9056" y="21600"/>
                  <a:pt x="9327" y="21600"/>
                </a:cubicBezTo>
                <a:cubicBezTo>
                  <a:pt x="9462" y="21600"/>
                  <a:pt x="9585" y="21533"/>
                  <a:pt x="9674" y="21424"/>
                </a:cubicBezTo>
                <a:lnTo>
                  <a:pt x="12620" y="17824"/>
                </a:lnTo>
                <a:cubicBezTo>
                  <a:pt x="12709" y="17716"/>
                  <a:pt x="12764" y="17566"/>
                  <a:pt x="12764" y="17400"/>
                </a:cubicBezTo>
                <a:moveTo>
                  <a:pt x="6873" y="17400"/>
                </a:moveTo>
                <a:cubicBezTo>
                  <a:pt x="6873" y="17070"/>
                  <a:pt x="6653" y="16800"/>
                  <a:pt x="6382" y="16800"/>
                </a:cubicBezTo>
                <a:cubicBezTo>
                  <a:pt x="6247" y="16800"/>
                  <a:pt x="6124" y="16868"/>
                  <a:pt x="6034" y="16976"/>
                </a:cubicBezTo>
                <a:lnTo>
                  <a:pt x="3090" y="20576"/>
                </a:lnTo>
                <a:cubicBezTo>
                  <a:pt x="3000" y="20685"/>
                  <a:pt x="2945" y="20835"/>
                  <a:pt x="2945" y="21000"/>
                </a:cubicBezTo>
                <a:cubicBezTo>
                  <a:pt x="2945" y="21332"/>
                  <a:pt x="3166" y="21600"/>
                  <a:pt x="3436" y="21600"/>
                </a:cubicBezTo>
                <a:cubicBezTo>
                  <a:pt x="3572" y="21600"/>
                  <a:pt x="3694" y="21533"/>
                  <a:pt x="3783" y="21424"/>
                </a:cubicBezTo>
                <a:lnTo>
                  <a:pt x="6729" y="17824"/>
                </a:lnTo>
                <a:cubicBezTo>
                  <a:pt x="6818" y="17716"/>
                  <a:pt x="6873" y="17566"/>
                  <a:pt x="6873" y="17400"/>
                </a:cubicBezTo>
                <a:moveTo>
                  <a:pt x="9818" y="17400"/>
                </a:moveTo>
                <a:cubicBezTo>
                  <a:pt x="9818" y="17070"/>
                  <a:pt x="9598" y="16800"/>
                  <a:pt x="9327" y="16800"/>
                </a:cubicBezTo>
                <a:cubicBezTo>
                  <a:pt x="9192" y="16800"/>
                  <a:pt x="9069" y="16868"/>
                  <a:pt x="8980" y="16976"/>
                </a:cubicBezTo>
                <a:lnTo>
                  <a:pt x="6035" y="20576"/>
                </a:lnTo>
                <a:cubicBezTo>
                  <a:pt x="5946" y="20685"/>
                  <a:pt x="5891" y="20835"/>
                  <a:pt x="5891" y="21000"/>
                </a:cubicBezTo>
                <a:cubicBezTo>
                  <a:pt x="5891" y="21332"/>
                  <a:pt x="6111" y="21600"/>
                  <a:pt x="6382" y="21600"/>
                </a:cubicBezTo>
                <a:cubicBezTo>
                  <a:pt x="6517" y="21600"/>
                  <a:pt x="6640" y="21533"/>
                  <a:pt x="6729" y="21424"/>
                </a:cubicBezTo>
                <a:lnTo>
                  <a:pt x="9674" y="17824"/>
                </a:lnTo>
                <a:cubicBezTo>
                  <a:pt x="9764" y="17716"/>
                  <a:pt x="9818" y="17566"/>
                  <a:pt x="9818" y="1740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2" name="Shape 3979"/>
          <p:cNvSpPr/>
          <p:nvPr/>
        </p:nvSpPr>
        <p:spPr>
          <a:xfrm>
            <a:off x="6462609" y="5046021"/>
            <a:ext cx="209275" cy="190250"/>
          </a:xfrm>
          <a:custGeom>
            <a:avLst/>
            <a:gdLst/>
            <a:ahLst/>
            <a:cxnLst>
              <a:cxn ang="0">
                <a:pos x="wd2" y="hd2"/>
              </a:cxn>
              <a:cxn ang="5400000">
                <a:pos x="wd2" y="hd2"/>
              </a:cxn>
              <a:cxn ang="10800000">
                <a:pos x="wd2" y="hd2"/>
              </a:cxn>
              <a:cxn ang="16200000">
                <a:pos x="wd2" y="hd2"/>
              </a:cxn>
            </a:cxnLst>
            <a:rect l="0" t="0" r="r" b="b"/>
            <a:pathLst>
              <a:path w="21600" h="21600" extrusionOk="0">
                <a:moveTo>
                  <a:pt x="18164" y="15120"/>
                </a:moveTo>
                <a:cubicBezTo>
                  <a:pt x="17893" y="15120"/>
                  <a:pt x="17673" y="15362"/>
                  <a:pt x="17673" y="15660"/>
                </a:cubicBezTo>
                <a:lnTo>
                  <a:pt x="17673" y="17820"/>
                </a:lnTo>
                <a:cubicBezTo>
                  <a:pt x="17673" y="18118"/>
                  <a:pt x="17893" y="18360"/>
                  <a:pt x="18164" y="18360"/>
                </a:cubicBezTo>
                <a:cubicBezTo>
                  <a:pt x="18434" y="18360"/>
                  <a:pt x="18655" y="18118"/>
                  <a:pt x="18655" y="17820"/>
                </a:cubicBezTo>
                <a:lnTo>
                  <a:pt x="18655" y="15660"/>
                </a:lnTo>
                <a:cubicBezTo>
                  <a:pt x="18655" y="15362"/>
                  <a:pt x="18434" y="15120"/>
                  <a:pt x="18164" y="15120"/>
                </a:cubicBezTo>
                <a:moveTo>
                  <a:pt x="15218" y="15120"/>
                </a:moveTo>
                <a:cubicBezTo>
                  <a:pt x="14947" y="15120"/>
                  <a:pt x="14727" y="15362"/>
                  <a:pt x="14727" y="15660"/>
                </a:cubicBezTo>
                <a:lnTo>
                  <a:pt x="14727" y="18900"/>
                </a:lnTo>
                <a:cubicBezTo>
                  <a:pt x="14727" y="19198"/>
                  <a:pt x="14947" y="19440"/>
                  <a:pt x="15218" y="19440"/>
                </a:cubicBezTo>
                <a:cubicBezTo>
                  <a:pt x="15489" y="19440"/>
                  <a:pt x="15709" y="19198"/>
                  <a:pt x="15709" y="18900"/>
                </a:cubicBezTo>
                <a:lnTo>
                  <a:pt x="15709" y="15660"/>
                </a:lnTo>
                <a:cubicBezTo>
                  <a:pt x="15709" y="15362"/>
                  <a:pt x="15489" y="15120"/>
                  <a:pt x="15218" y="15120"/>
                </a:cubicBezTo>
                <a:moveTo>
                  <a:pt x="17673" y="12960"/>
                </a:moveTo>
                <a:lnTo>
                  <a:pt x="3927" y="12960"/>
                </a:lnTo>
                <a:cubicBezTo>
                  <a:pt x="2303" y="12960"/>
                  <a:pt x="982" y="11507"/>
                  <a:pt x="982" y="9720"/>
                </a:cubicBezTo>
                <a:cubicBezTo>
                  <a:pt x="982" y="8215"/>
                  <a:pt x="1912" y="6921"/>
                  <a:pt x="3244" y="6572"/>
                </a:cubicBezTo>
                <a:cubicBezTo>
                  <a:pt x="3634" y="6471"/>
                  <a:pt x="3929" y="6117"/>
                  <a:pt x="3988" y="5681"/>
                </a:cubicBezTo>
                <a:cubicBezTo>
                  <a:pt x="4342" y="3058"/>
                  <a:pt x="6427" y="1080"/>
                  <a:pt x="8836" y="1080"/>
                </a:cubicBezTo>
                <a:cubicBezTo>
                  <a:pt x="10501" y="1080"/>
                  <a:pt x="11547" y="1464"/>
                  <a:pt x="12457" y="3010"/>
                </a:cubicBezTo>
                <a:cubicBezTo>
                  <a:pt x="12612" y="3273"/>
                  <a:pt x="13354" y="3989"/>
                  <a:pt x="13636" y="4032"/>
                </a:cubicBezTo>
                <a:cubicBezTo>
                  <a:pt x="13682" y="4039"/>
                  <a:pt x="13772" y="4043"/>
                  <a:pt x="13772" y="4043"/>
                </a:cubicBezTo>
                <a:cubicBezTo>
                  <a:pt x="14009" y="4043"/>
                  <a:pt x="14238" y="3950"/>
                  <a:pt x="14419" y="3776"/>
                </a:cubicBezTo>
                <a:cubicBezTo>
                  <a:pt x="14777" y="3431"/>
                  <a:pt x="15236" y="3240"/>
                  <a:pt x="15709" y="3240"/>
                </a:cubicBezTo>
                <a:cubicBezTo>
                  <a:pt x="16792" y="3240"/>
                  <a:pt x="17673" y="4209"/>
                  <a:pt x="17671" y="5412"/>
                </a:cubicBezTo>
                <a:lnTo>
                  <a:pt x="17667" y="5491"/>
                </a:lnTo>
                <a:cubicBezTo>
                  <a:pt x="17646" y="6002"/>
                  <a:pt x="17954" y="6459"/>
                  <a:pt x="18404" y="6587"/>
                </a:cubicBezTo>
                <a:cubicBezTo>
                  <a:pt x="19708" y="6954"/>
                  <a:pt x="20618" y="8242"/>
                  <a:pt x="20618" y="9720"/>
                </a:cubicBezTo>
                <a:cubicBezTo>
                  <a:pt x="20618" y="11507"/>
                  <a:pt x="19297" y="12960"/>
                  <a:pt x="17673" y="12960"/>
                </a:cubicBezTo>
                <a:moveTo>
                  <a:pt x="18648" y="5540"/>
                </a:moveTo>
                <a:cubicBezTo>
                  <a:pt x="18650" y="5494"/>
                  <a:pt x="18655" y="5447"/>
                  <a:pt x="18655" y="5400"/>
                </a:cubicBezTo>
                <a:cubicBezTo>
                  <a:pt x="18655" y="3611"/>
                  <a:pt x="17335" y="2160"/>
                  <a:pt x="15709" y="2160"/>
                </a:cubicBezTo>
                <a:cubicBezTo>
                  <a:pt x="14967" y="2160"/>
                  <a:pt x="14290" y="2465"/>
                  <a:pt x="13772" y="2963"/>
                </a:cubicBezTo>
                <a:cubicBezTo>
                  <a:pt x="12724" y="1182"/>
                  <a:pt x="10909" y="0"/>
                  <a:pt x="8836" y="0"/>
                </a:cubicBezTo>
                <a:cubicBezTo>
                  <a:pt x="5879" y="0"/>
                  <a:pt x="3439" y="2398"/>
                  <a:pt x="3017" y="5521"/>
                </a:cubicBezTo>
                <a:cubicBezTo>
                  <a:pt x="1288" y="5975"/>
                  <a:pt x="0" y="7679"/>
                  <a:pt x="0" y="9720"/>
                </a:cubicBezTo>
                <a:cubicBezTo>
                  <a:pt x="0" y="12106"/>
                  <a:pt x="1758" y="14040"/>
                  <a:pt x="3927" y="14040"/>
                </a:cubicBezTo>
                <a:lnTo>
                  <a:pt x="17673" y="14040"/>
                </a:lnTo>
                <a:cubicBezTo>
                  <a:pt x="19842" y="14040"/>
                  <a:pt x="21600" y="12106"/>
                  <a:pt x="21600" y="9720"/>
                </a:cubicBezTo>
                <a:cubicBezTo>
                  <a:pt x="21600" y="7706"/>
                  <a:pt x="20344" y="6018"/>
                  <a:pt x="18648" y="5540"/>
                </a:cubicBezTo>
                <a:moveTo>
                  <a:pt x="6382" y="16200"/>
                </a:moveTo>
                <a:cubicBezTo>
                  <a:pt x="6111" y="16200"/>
                  <a:pt x="5891" y="16443"/>
                  <a:pt x="5891" y="16740"/>
                </a:cubicBezTo>
                <a:lnTo>
                  <a:pt x="5891" y="18900"/>
                </a:lnTo>
                <a:cubicBezTo>
                  <a:pt x="5891" y="19198"/>
                  <a:pt x="6111" y="19440"/>
                  <a:pt x="6382" y="19440"/>
                </a:cubicBezTo>
                <a:cubicBezTo>
                  <a:pt x="6653" y="19440"/>
                  <a:pt x="6873" y="19198"/>
                  <a:pt x="6873" y="18900"/>
                </a:cubicBezTo>
                <a:lnTo>
                  <a:pt x="6873" y="16740"/>
                </a:lnTo>
                <a:cubicBezTo>
                  <a:pt x="6873" y="16443"/>
                  <a:pt x="6653" y="16200"/>
                  <a:pt x="6382" y="16200"/>
                </a:cubicBezTo>
                <a:moveTo>
                  <a:pt x="3436" y="15120"/>
                </a:moveTo>
                <a:cubicBezTo>
                  <a:pt x="3166" y="15120"/>
                  <a:pt x="2945" y="15362"/>
                  <a:pt x="2945" y="15660"/>
                </a:cubicBezTo>
                <a:lnTo>
                  <a:pt x="2945" y="18900"/>
                </a:lnTo>
                <a:cubicBezTo>
                  <a:pt x="2945" y="19198"/>
                  <a:pt x="3166" y="19440"/>
                  <a:pt x="3436" y="19440"/>
                </a:cubicBezTo>
                <a:cubicBezTo>
                  <a:pt x="3707" y="19440"/>
                  <a:pt x="3927" y="19198"/>
                  <a:pt x="3927" y="18900"/>
                </a:cubicBezTo>
                <a:lnTo>
                  <a:pt x="3927" y="15660"/>
                </a:lnTo>
                <a:cubicBezTo>
                  <a:pt x="3927" y="15362"/>
                  <a:pt x="3707" y="15120"/>
                  <a:pt x="3436" y="15120"/>
                </a:cubicBezTo>
                <a:moveTo>
                  <a:pt x="12273" y="16200"/>
                </a:moveTo>
                <a:cubicBezTo>
                  <a:pt x="12002" y="16200"/>
                  <a:pt x="11782" y="16443"/>
                  <a:pt x="11782" y="16740"/>
                </a:cubicBezTo>
                <a:lnTo>
                  <a:pt x="11782" y="19980"/>
                </a:lnTo>
                <a:cubicBezTo>
                  <a:pt x="11782" y="20278"/>
                  <a:pt x="12002" y="20520"/>
                  <a:pt x="12273" y="20520"/>
                </a:cubicBezTo>
                <a:cubicBezTo>
                  <a:pt x="12544" y="20520"/>
                  <a:pt x="12764" y="20278"/>
                  <a:pt x="12764" y="19980"/>
                </a:cubicBezTo>
                <a:lnTo>
                  <a:pt x="12764" y="16740"/>
                </a:lnTo>
                <a:cubicBezTo>
                  <a:pt x="12764" y="16443"/>
                  <a:pt x="12544" y="16200"/>
                  <a:pt x="12273" y="16200"/>
                </a:cubicBezTo>
                <a:moveTo>
                  <a:pt x="9327" y="17280"/>
                </a:moveTo>
                <a:cubicBezTo>
                  <a:pt x="9056" y="17280"/>
                  <a:pt x="8836" y="17522"/>
                  <a:pt x="8836" y="17820"/>
                </a:cubicBezTo>
                <a:lnTo>
                  <a:pt x="8836" y="21060"/>
                </a:lnTo>
                <a:cubicBezTo>
                  <a:pt x="8836" y="21358"/>
                  <a:pt x="9056" y="21600"/>
                  <a:pt x="9327" y="21600"/>
                </a:cubicBezTo>
                <a:cubicBezTo>
                  <a:pt x="9598" y="21600"/>
                  <a:pt x="9818" y="21358"/>
                  <a:pt x="9818" y="21060"/>
                </a:cubicBezTo>
                <a:lnTo>
                  <a:pt x="9818" y="17820"/>
                </a:lnTo>
                <a:cubicBezTo>
                  <a:pt x="9818" y="17522"/>
                  <a:pt x="9598" y="17280"/>
                  <a:pt x="9327" y="1728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3" name="Shape 3980"/>
          <p:cNvSpPr/>
          <p:nvPr/>
        </p:nvSpPr>
        <p:spPr>
          <a:xfrm>
            <a:off x="6862133" y="503650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5709" y="19636"/>
                </a:moveTo>
                <a:cubicBezTo>
                  <a:pt x="15167" y="19636"/>
                  <a:pt x="14727" y="20076"/>
                  <a:pt x="14727" y="20618"/>
                </a:cubicBezTo>
                <a:cubicBezTo>
                  <a:pt x="14727" y="21160"/>
                  <a:pt x="15167" y="21600"/>
                  <a:pt x="15709" y="21600"/>
                </a:cubicBezTo>
                <a:cubicBezTo>
                  <a:pt x="16251" y="21600"/>
                  <a:pt x="16691" y="21160"/>
                  <a:pt x="16691" y="20618"/>
                </a:cubicBezTo>
                <a:cubicBezTo>
                  <a:pt x="16691" y="20076"/>
                  <a:pt x="16251" y="19636"/>
                  <a:pt x="15709" y="19636"/>
                </a:cubicBezTo>
                <a:moveTo>
                  <a:pt x="18655" y="16691"/>
                </a:moveTo>
                <a:cubicBezTo>
                  <a:pt x="18113" y="16691"/>
                  <a:pt x="17673" y="17131"/>
                  <a:pt x="17673" y="17673"/>
                </a:cubicBezTo>
                <a:cubicBezTo>
                  <a:pt x="17673" y="18215"/>
                  <a:pt x="18113" y="18655"/>
                  <a:pt x="18655" y="18655"/>
                </a:cubicBezTo>
                <a:cubicBezTo>
                  <a:pt x="19196" y="18655"/>
                  <a:pt x="19636" y="18215"/>
                  <a:pt x="19636" y="17673"/>
                </a:cubicBezTo>
                <a:cubicBezTo>
                  <a:pt x="19636" y="17131"/>
                  <a:pt x="19196" y="16691"/>
                  <a:pt x="18655" y="16691"/>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0"/>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7" y="5019"/>
                </a:cubicBezTo>
                <a:cubicBezTo>
                  <a:pt x="1288" y="5432"/>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5709" y="15709"/>
                </a:moveTo>
                <a:cubicBezTo>
                  <a:pt x="15709" y="15167"/>
                  <a:pt x="15269" y="14727"/>
                  <a:pt x="14727" y="14727"/>
                </a:cubicBezTo>
                <a:cubicBezTo>
                  <a:pt x="14186" y="14727"/>
                  <a:pt x="13745" y="15167"/>
                  <a:pt x="13745" y="15709"/>
                </a:cubicBezTo>
                <a:cubicBezTo>
                  <a:pt x="13745" y="16252"/>
                  <a:pt x="14186" y="16691"/>
                  <a:pt x="14727" y="16691"/>
                </a:cubicBezTo>
                <a:cubicBezTo>
                  <a:pt x="15269" y="16691"/>
                  <a:pt x="15709" y="16252"/>
                  <a:pt x="15709" y="15709"/>
                </a:cubicBezTo>
                <a:moveTo>
                  <a:pt x="10800" y="17673"/>
                </a:moveTo>
                <a:cubicBezTo>
                  <a:pt x="10258" y="17673"/>
                  <a:pt x="9818" y="18113"/>
                  <a:pt x="9818" y="18655"/>
                </a:cubicBezTo>
                <a:cubicBezTo>
                  <a:pt x="9818" y="19196"/>
                  <a:pt x="10258" y="19636"/>
                  <a:pt x="10800" y="19636"/>
                </a:cubicBezTo>
                <a:cubicBezTo>
                  <a:pt x="11342" y="19636"/>
                  <a:pt x="11782" y="19196"/>
                  <a:pt x="11782" y="18655"/>
                </a:cubicBezTo>
                <a:cubicBezTo>
                  <a:pt x="11782" y="18113"/>
                  <a:pt x="11342" y="17673"/>
                  <a:pt x="10800" y="17673"/>
                </a:cubicBezTo>
                <a:moveTo>
                  <a:pt x="2945" y="15709"/>
                </a:moveTo>
                <a:cubicBezTo>
                  <a:pt x="2404" y="15709"/>
                  <a:pt x="1964" y="16149"/>
                  <a:pt x="1964" y="16691"/>
                </a:cubicBezTo>
                <a:cubicBezTo>
                  <a:pt x="1964" y="17233"/>
                  <a:pt x="2404" y="17673"/>
                  <a:pt x="2945" y="17673"/>
                </a:cubicBezTo>
                <a:cubicBezTo>
                  <a:pt x="3487" y="17673"/>
                  <a:pt x="3927" y="17233"/>
                  <a:pt x="3927" y="16691"/>
                </a:cubicBezTo>
                <a:cubicBezTo>
                  <a:pt x="3927" y="16149"/>
                  <a:pt x="3487" y="15709"/>
                  <a:pt x="2945" y="15709"/>
                </a:cubicBezTo>
                <a:moveTo>
                  <a:pt x="4909" y="18655"/>
                </a:moveTo>
                <a:cubicBezTo>
                  <a:pt x="4367" y="18655"/>
                  <a:pt x="3927" y="19095"/>
                  <a:pt x="3927" y="19636"/>
                </a:cubicBezTo>
                <a:cubicBezTo>
                  <a:pt x="3927" y="20179"/>
                  <a:pt x="4367" y="20618"/>
                  <a:pt x="4909" y="20618"/>
                </a:cubicBezTo>
                <a:cubicBezTo>
                  <a:pt x="5451" y="20618"/>
                  <a:pt x="5891" y="20179"/>
                  <a:pt x="5891" y="19636"/>
                </a:cubicBezTo>
                <a:cubicBezTo>
                  <a:pt x="5891" y="19095"/>
                  <a:pt x="5451" y="18655"/>
                  <a:pt x="4909" y="18655"/>
                </a:cubicBezTo>
                <a:moveTo>
                  <a:pt x="7855" y="13745"/>
                </a:moveTo>
                <a:cubicBezTo>
                  <a:pt x="7313" y="13745"/>
                  <a:pt x="6873" y="14186"/>
                  <a:pt x="6873" y="14727"/>
                </a:cubicBezTo>
                <a:cubicBezTo>
                  <a:pt x="6873" y="15270"/>
                  <a:pt x="7313" y="15709"/>
                  <a:pt x="7855" y="15709"/>
                </a:cubicBezTo>
                <a:cubicBezTo>
                  <a:pt x="8396" y="15709"/>
                  <a:pt x="8836" y="15270"/>
                  <a:pt x="8836" y="14727"/>
                </a:cubicBezTo>
                <a:cubicBezTo>
                  <a:pt x="8836" y="14186"/>
                  <a:pt x="8396" y="13745"/>
                  <a:pt x="7855" y="13745"/>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4" name="Shape 3981"/>
          <p:cNvSpPr/>
          <p:nvPr/>
        </p:nvSpPr>
        <p:spPr>
          <a:xfrm>
            <a:off x="7261658" y="503650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6691" y="15709"/>
                </a:moveTo>
                <a:cubicBezTo>
                  <a:pt x="16555" y="15709"/>
                  <a:pt x="16433" y="15765"/>
                  <a:pt x="16344" y="15853"/>
                </a:cubicBezTo>
                <a:lnTo>
                  <a:pt x="13399" y="18798"/>
                </a:lnTo>
                <a:cubicBezTo>
                  <a:pt x="13310" y="18888"/>
                  <a:pt x="13255" y="19010"/>
                  <a:pt x="13255" y="19145"/>
                </a:cubicBezTo>
                <a:cubicBezTo>
                  <a:pt x="13255" y="19417"/>
                  <a:pt x="13474" y="19636"/>
                  <a:pt x="13745" y="19636"/>
                </a:cubicBezTo>
                <a:cubicBezTo>
                  <a:pt x="13881" y="19636"/>
                  <a:pt x="14003" y="19582"/>
                  <a:pt x="14093" y="19493"/>
                </a:cubicBezTo>
                <a:lnTo>
                  <a:pt x="17038" y="16547"/>
                </a:lnTo>
                <a:cubicBezTo>
                  <a:pt x="17127" y="16459"/>
                  <a:pt x="17182" y="16336"/>
                  <a:pt x="17182" y="16200"/>
                </a:cubicBezTo>
                <a:cubicBezTo>
                  <a:pt x="17182" y="15930"/>
                  <a:pt x="16962" y="15709"/>
                  <a:pt x="16691" y="15709"/>
                </a:cubicBezTo>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1"/>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7"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6" y="5019"/>
                </a:cubicBezTo>
                <a:cubicBezTo>
                  <a:pt x="1288" y="5432"/>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6382" y="15709"/>
                </a:moveTo>
                <a:cubicBezTo>
                  <a:pt x="6246" y="15709"/>
                  <a:pt x="6123" y="15765"/>
                  <a:pt x="6035" y="15853"/>
                </a:cubicBezTo>
                <a:lnTo>
                  <a:pt x="3090" y="18798"/>
                </a:lnTo>
                <a:cubicBezTo>
                  <a:pt x="3001" y="18888"/>
                  <a:pt x="2945" y="19010"/>
                  <a:pt x="2945" y="19145"/>
                </a:cubicBezTo>
                <a:cubicBezTo>
                  <a:pt x="2945" y="19417"/>
                  <a:pt x="3165" y="19636"/>
                  <a:pt x="3436" y="19636"/>
                </a:cubicBezTo>
                <a:cubicBezTo>
                  <a:pt x="3572" y="19636"/>
                  <a:pt x="3695" y="19582"/>
                  <a:pt x="3783" y="19493"/>
                </a:cubicBezTo>
                <a:lnTo>
                  <a:pt x="6729" y="16547"/>
                </a:lnTo>
                <a:cubicBezTo>
                  <a:pt x="6818" y="16459"/>
                  <a:pt x="6873" y="16336"/>
                  <a:pt x="6873" y="16200"/>
                </a:cubicBezTo>
                <a:cubicBezTo>
                  <a:pt x="6873" y="15930"/>
                  <a:pt x="6653" y="15709"/>
                  <a:pt x="6382" y="15709"/>
                </a:cubicBezTo>
                <a:moveTo>
                  <a:pt x="11782" y="15218"/>
                </a:moveTo>
                <a:cubicBezTo>
                  <a:pt x="11782" y="14947"/>
                  <a:pt x="11562" y="14727"/>
                  <a:pt x="11291" y="14727"/>
                </a:cubicBezTo>
                <a:cubicBezTo>
                  <a:pt x="11155" y="14727"/>
                  <a:pt x="11032" y="14783"/>
                  <a:pt x="10944" y="14872"/>
                </a:cubicBezTo>
                <a:lnTo>
                  <a:pt x="7999" y="17817"/>
                </a:lnTo>
                <a:cubicBezTo>
                  <a:pt x="7910" y="17906"/>
                  <a:pt x="7855" y="18028"/>
                  <a:pt x="7855" y="18164"/>
                </a:cubicBezTo>
                <a:cubicBezTo>
                  <a:pt x="7855" y="18435"/>
                  <a:pt x="8074" y="18655"/>
                  <a:pt x="8345" y="18655"/>
                </a:cubicBezTo>
                <a:lnTo>
                  <a:pt x="10106" y="18655"/>
                </a:lnTo>
                <a:lnTo>
                  <a:pt x="7998" y="20762"/>
                </a:lnTo>
                <a:cubicBezTo>
                  <a:pt x="7910" y="20851"/>
                  <a:pt x="7855" y="20974"/>
                  <a:pt x="7855" y="21109"/>
                </a:cubicBezTo>
                <a:cubicBezTo>
                  <a:pt x="7855" y="21380"/>
                  <a:pt x="8074" y="21600"/>
                  <a:pt x="8345" y="21600"/>
                </a:cubicBezTo>
                <a:cubicBezTo>
                  <a:pt x="8481" y="21600"/>
                  <a:pt x="8604" y="21545"/>
                  <a:pt x="8693" y="21456"/>
                </a:cubicBezTo>
                <a:lnTo>
                  <a:pt x="11638" y="18511"/>
                </a:lnTo>
                <a:cubicBezTo>
                  <a:pt x="11727" y="18423"/>
                  <a:pt x="11782" y="18300"/>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5" name="Shape 3982"/>
          <p:cNvSpPr/>
          <p:nvPr/>
        </p:nvSpPr>
        <p:spPr>
          <a:xfrm>
            <a:off x="7661183" y="503650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7673" y="11782"/>
                </a:moveTo>
                <a:lnTo>
                  <a:pt x="3927" y="11782"/>
                </a:lnTo>
                <a:cubicBezTo>
                  <a:pt x="2303" y="11782"/>
                  <a:pt x="982" y="10461"/>
                  <a:pt x="982" y="8836"/>
                </a:cubicBezTo>
                <a:cubicBezTo>
                  <a:pt x="982" y="7468"/>
                  <a:pt x="1911" y="6292"/>
                  <a:pt x="3244" y="5975"/>
                </a:cubicBezTo>
                <a:cubicBezTo>
                  <a:pt x="3634" y="5882"/>
                  <a:pt x="3929" y="5561"/>
                  <a:pt x="3988" y="5164"/>
                </a:cubicBezTo>
                <a:cubicBezTo>
                  <a:pt x="4342" y="2780"/>
                  <a:pt x="6427" y="982"/>
                  <a:pt x="8836" y="982"/>
                </a:cubicBezTo>
                <a:cubicBezTo>
                  <a:pt x="10501" y="982"/>
                  <a:pt x="11547" y="1331"/>
                  <a:pt x="12457" y="2736"/>
                </a:cubicBezTo>
                <a:cubicBezTo>
                  <a:pt x="12612" y="2975"/>
                  <a:pt x="13354" y="3626"/>
                  <a:pt x="13636" y="3666"/>
                </a:cubicBezTo>
                <a:cubicBezTo>
                  <a:pt x="13682" y="3672"/>
                  <a:pt x="13772" y="3675"/>
                  <a:pt x="13772" y="3675"/>
                </a:cubicBezTo>
                <a:cubicBezTo>
                  <a:pt x="14009" y="3675"/>
                  <a:pt x="14238" y="3591"/>
                  <a:pt x="14419" y="3433"/>
                </a:cubicBezTo>
                <a:cubicBezTo>
                  <a:pt x="14777" y="3119"/>
                  <a:pt x="15236" y="2945"/>
                  <a:pt x="15709" y="2945"/>
                </a:cubicBezTo>
                <a:cubicBezTo>
                  <a:pt x="16792" y="2945"/>
                  <a:pt x="17673" y="3827"/>
                  <a:pt x="17671" y="4920"/>
                </a:cubicBezTo>
                <a:lnTo>
                  <a:pt x="17667" y="4992"/>
                </a:lnTo>
                <a:cubicBezTo>
                  <a:pt x="17646" y="5457"/>
                  <a:pt x="17954" y="5873"/>
                  <a:pt x="18404" y="5988"/>
                </a:cubicBezTo>
                <a:cubicBezTo>
                  <a:pt x="19708" y="6321"/>
                  <a:pt x="20618" y="7493"/>
                  <a:pt x="20618" y="8836"/>
                </a:cubicBezTo>
                <a:cubicBezTo>
                  <a:pt x="20618" y="10461"/>
                  <a:pt x="19297" y="11782"/>
                  <a:pt x="17673" y="11782"/>
                </a:cubicBezTo>
                <a:moveTo>
                  <a:pt x="18648" y="5037"/>
                </a:moveTo>
                <a:cubicBezTo>
                  <a:pt x="18650" y="4994"/>
                  <a:pt x="18655" y="4952"/>
                  <a:pt x="18655" y="4909"/>
                </a:cubicBezTo>
                <a:cubicBezTo>
                  <a:pt x="18655" y="3283"/>
                  <a:pt x="17335" y="1964"/>
                  <a:pt x="15709" y="1964"/>
                </a:cubicBezTo>
                <a:cubicBezTo>
                  <a:pt x="14967" y="1964"/>
                  <a:pt x="14291" y="2241"/>
                  <a:pt x="13772" y="2693"/>
                </a:cubicBezTo>
                <a:cubicBezTo>
                  <a:pt x="12724" y="1075"/>
                  <a:pt x="10909" y="0"/>
                  <a:pt x="8836" y="0"/>
                </a:cubicBezTo>
                <a:cubicBezTo>
                  <a:pt x="5879" y="0"/>
                  <a:pt x="3439" y="2180"/>
                  <a:pt x="3016" y="5019"/>
                </a:cubicBezTo>
                <a:cubicBezTo>
                  <a:pt x="1288" y="5431"/>
                  <a:pt x="0" y="6981"/>
                  <a:pt x="0" y="8836"/>
                </a:cubicBezTo>
                <a:cubicBezTo>
                  <a:pt x="0" y="11005"/>
                  <a:pt x="1758" y="12764"/>
                  <a:pt x="3927" y="12764"/>
                </a:cubicBezTo>
                <a:lnTo>
                  <a:pt x="17673" y="12764"/>
                </a:lnTo>
                <a:cubicBezTo>
                  <a:pt x="19842" y="12764"/>
                  <a:pt x="21600" y="11005"/>
                  <a:pt x="21600" y="8836"/>
                </a:cubicBezTo>
                <a:cubicBezTo>
                  <a:pt x="21600" y="7005"/>
                  <a:pt x="20344" y="5471"/>
                  <a:pt x="18648" y="5037"/>
                </a:cubicBezTo>
                <a:moveTo>
                  <a:pt x="11782" y="15218"/>
                </a:moveTo>
                <a:cubicBezTo>
                  <a:pt x="11782" y="14947"/>
                  <a:pt x="11562" y="14727"/>
                  <a:pt x="11291" y="14727"/>
                </a:cubicBezTo>
                <a:cubicBezTo>
                  <a:pt x="11155" y="14727"/>
                  <a:pt x="11032" y="14783"/>
                  <a:pt x="10944" y="14872"/>
                </a:cubicBezTo>
                <a:lnTo>
                  <a:pt x="7999" y="17817"/>
                </a:lnTo>
                <a:cubicBezTo>
                  <a:pt x="7910" y="17906"/>
                  <a:pt x="7855" y="18028"/>
                  <a:pt x="7855" y="18164"/>
                </a:cubicBezTo>
                <a:cubicBezTo>
                  <a:pt x="7855" y="18435"/>
                  <a:pt x="8074" y="18655"/>
                  <a:pt x="8345" y="18655"/>
                </a:cubicBezTo>
                <a:lnTo>
                  <a:pt x="10106" y="18655"/>
                </a:lnTo>
                <a:lnTo>
                  <a:pt x="7998" y="20762"/>
                </a:lnTo>
                <a:cubicBezTo>
                  <a:pt x="7909" y="20851"/>
                  <a:pt x="7855" y="20974"/>
                  <a:pt x="7855" y="21109"/>
                </a:cubicBezTo>
                <a:cubicBezTo>
                  <a:pt x="7855" y="21380"/>
                  <a:pt x="8074" y="21600"/>
                  <a:pt x="8345" y="21600"/>
                </a:cubicBezTo>
                <a:cubicBezTo>
                  <a:pt x="8481" y="21600"/>
                  <a:pt x="8603" y="21545"/>
                  <a:pt x="8693" y="21456"/>
                </a:cubicBezTo>
                <a:lnTo>
                  <a:pt x="11638" y="18511"/>
                </a:lnTo>
                <a:cubicBezTo>
                  <a:pt x="11727" y="18423"/>
                  <a:pt x="11782" y="18300"/>
                  <a:pt x="11782" y="18164"/>
                </a:cubicBezTo>
                <a:cubicBezTo>
                  <a:pt x="11782" y="17892"/>
                  <a:pt x="11562" y="17673"/>
                  <a:pt x="11291" y="17673"/>
                </a:cubicBezTo>
                <a:lnTo>
                  <a:pt x="11290" y="17673"/>
                </a:lnTo>
                <a:lnTo>
                  <a:pt x="9531" y="17673"/>
                </a:lnTo>
                <a:lnTo>
                  <a:pt x="11638" y="15565"/>
                </a:lnTo>
                <a:cubicBezTo>
                  <a:pt x="11727" y="15477"/>
                  <a:pt x="11782" y="15354"/>
                  <a:pt x="11782" y="15218"/>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6" name="Shape 3983"/>
          <p:cNvSpPr/>
          <p:nvPr/>
        </p:nvSpPr>
        <p:spPr>
          <a:xfrm>
            <a:off x="8060707" y="5050777"/>
            <a:ext cx="209275" cy="180737"/>
          </a:xfrm>
          <a:custGeom>
            <a:avLst/>
            <a:gdLst/>
            <a:ahLst/>
            <a:cxnLst>
              <a:cxn ang="0">
                <a:pos x="wd2" y="hd2"/>
              </a:cxn>
              <a:cxn ang="5400000">
                <a:pos x="wd2" y="hd2"/>
              </a:cxn>
              <a:cxn ang="10800000">
                <a:pos x="wd2" y="hd2"/>
              </a:cxn>
              <a:cxn ang="16200000">
                <a:pos x="wd2" y="hd2"/>
              </a:cxn>
            </a:cxnLst>
            <a:rect l="0" t="0" r="r" b="b"/>
            <a:pathLst>
              <a:path w="21600" h="21600" extrusionOk="0">
                <a:moveTo>
                  <a:pt x="11782" y="12505"/>
                </a:moveTo>
                <a:lnTo>
                  <a:pt x="4418" y="12505"/>
                </a:lnTo>
                <a:cubicBezTo>
                  <a:pt x="4147" y="12505"/>
                  <a:pt x="3927" y="12759"/>
                  <a:pt x="3927" y="13074"/>
                </a:cubicBezTo>
                <a:cubicBezTo>
                  <a:pt x="3927" y="13388"/>
                  <a:pt x="4147" y="13642"/>
                  <a:pt x="4418" y="13642"/>
                </a:cubicBezTo>
                <a:lnTo>
                  <a:pt x="11782" y="13642"/>
                </a:lnTo>
                <a:cubicBezTo>
                  <a:pt x="13408" y="13642"/>
                  <a:pt x="14727" y="15170"/>
                  <a:pt x="14727" y="17053"/>
                </a:cubicBezTo>
                <a:cubicBezTo>
                  <a:pt x="14727" y="18937"/>
                  <a:pt x="13408" y="20463"/>
                  <a:pt x="11782" y="20463"/>
                </a:cubicBezTo>
                <a:lnTo>
                  <a:pt x="11291" y="20463"/>
                </a:lnTo>
                <a:cubicBezTo>
                  <a:pt x="11020" y="20463"/>
                  <a:pt x="10800" y="20717"/>
                  <a:pt x="10800" y="21032"/>
                </a:cubicBezTo>
                <a:cubicBezTo>
                  <a:pt x="10800" y="21346"/>
                  <a:pt x="11020" y="21600"/>
                  <a:pt x="11291" y="21600"/>
                </a:cubicBezTo>
                <a:lnTo>
                  <a:pt x="11782" y="21600"/>
                </a:lnTo>
                <a:cubicBezTo>
                  <a:pt x="13951" y="21600"/>
                  <a:pt x="15709" y="19564"/>
                  <a:pt x="15709" y="17053"/>
                </a:cubicBezTo>
                <a:cubicBezTo>
                  <a:pt x="15709" y="14541"/>
                  <a:pt x="13951" y="12505"/>
                  <a:pt x="11782" y="12505"/>
                </a:cubicBezTo>
                <a:moveTo>
                  <a:pt x="18655" y="10232"/>
                </a:moveTo>
                <a:lnTo>
                  <a:pt x="2455" y="10232"/>
                </a:lnTo>
                <a:cubicBezTo>
                  <a:pt x="2183" y="10232"/>
                  <a:pt x="1964" y="10486"/>
                  <a:pt x="1964" y="10800"/>
                </a:cubicBezTo>
                <a:cubicBezTo>
                  <a:pt x="1964" y="11114"/>
                  <a:pt x="2183" y="11368"/>
                  <a:pt x="2455" y="11368"/>
                </a:cubicBezTo>
                <a:lnTo>
                  <a:pt x="18655" y="11368"/>
                </a:lnTo>
                <a:cubicBezTo>
                  <a:pt x="19739" y="11368"/>
                  <a:pt x="20618" y="12386"/>
                  <a:pt x="20618" y="13642"/>
                </a:cubicBezTo>
                <a:cubicBezTo>
                  <a:pt x="20618" y="14898"/>
                  <a:pt x="19739" y="15916"/>
                  <a:pt x="18655" y="15916"/>
                </a:cubicBezTo>
                <a:lnTo>
                  <a:pt x="18164" y="15916"/>
                </a:lnTo>
                <a:cubicBezTo>
                  <a:pt x="17892" y="15916"/>
                  <a:pt x="17673" y="16170"/>
                  <a:pt x="17673" y="16484"/>
                </a:cubicBezTo>
                <a:cubicBezTo>
                  <a:pt x="17673" y="16798"/>
                  <a:pt x="17892" y="17053"/>
                  <a:pt x="18164" y="17053"/>
                </a:cubicBezTo>
                <a:lnTo>
                  <a:pt x="18655" y="17053"/>
                </a:lnTo>
                <a:cubicBezTo>
                  <a:pt x="20281" y="17053"/>
                  <a:pt x="21600" y="15526"/>
                  <a:pt x="21600" y="13642"/>
                </a:cubicBezTo>
                <a:cubicBezTo>
                  <a:pt x="21600" y="11759"/>
                  <a:pt x="20281" y="10232"/>
                  <a:pt x="18655" y="10232"/>
                </a:cubicBezTo>
                <a:moveTo>
                  <a:pt x="17673" y="6821"/>
                </a:moveTo>
                <a:cubicBezTo>
                  <a:pt x="17673" y="5565"/>
                  <a:pt x="16794" y="4547"/>
                  <a:pt x="15709" y="4547"/>
                </a:cubicBezTo>
                <a:lnTo>
                  <a:pt x="15218" y="4547"/>
                </a:lnTo>
                <a:cubicBezTo>
                  <a:pt x="14947" y="4547"/>
                  <a:pt x="14727" y="4802"/>
                  <a:pt x="14727" y="5116"/>
                </a:cubicBezTo>
                <a:cubicBezTo>
                  <a:pt x="14727" y="5430"/>
                  <a:pt x="14947" y="5684"/>
                  <a:pt x="15218" y="5684"/>
                </a:cubicBezTo>
                <a:lnTo>
                  <a:pt x="15709" y="5684"/>
                </a:lnTo>
                <a:cubicBezTo>
                  <a:pt x="16251" y="5684"/>
                  <a:pt x="16691" y="6194"/>
                  <a:pt x="16691" y="6821"/>
                </a:cubicBezTo>
                <a:cubicBezTo>
                  <a:pt x="16691" y="7448"/>
                  <a:pt x="16251" y="7958"/>
                  <a:pt x="15709" y="7958"/>
                </a:cubicBezTo>
                <a:lnTo>
                  <a:pt x="491" y="7958"/>
                </a:lnTo>
                <a:cubicBezTo>
                  <a:pt x="220" y="7958"/>
                  <a:pt x="0" y="8212"/>
                  <a:pt x="0" y="8526"/>
                </a:cubicBezTo>
                <a:cubicBezTo>
                  <a:pt x="0" y="8841"/>
                  <a:pt x="220" y="9095"/>
                  <a:pt x="491" y="9095"/>
                </a:cubicBezTo>
                <a:lnTo>
                  <a:pt x="15709" y="9095"/>
                </a:lnTo>
                <a:cubicBezTo>
                  <a:pt x="16794" y="9095"/>
                  <a:pt x="17673" y="8077"/>
                  <a:pt x="17673" y="6821"/>
                </a:cubicBezTo>
                <a:moveTo>
                  <a:pt x="2455" y="6821"/>
                </a:moveTo>
                <a:lnTo>
                  <a:pt x="9818" y="6821"/>
                </a:lnTo>
                <a:cubicBezTo>
                  <a:pt x="11444" y="6821"/>
                  <a:pt x="12764" y="5295"/>
                  <a:pt x="12764" y="3411"/>
                </a:cubicBezTo>
                <a:cubicBezTo>
                  <a:pt x="12764" y="1528"/>
                  <a:pt x="11444" y="0"/>
                  <a:pt x="9818" y="0"/>
                </a:cubicBezTo>
                <a:lnTo>
                  <a:pt x="9327" y="0"/>
                </a:lnTo>
                <a:cubicBezTo>
                  <a:pt x="9056" y="0"/>
                  <a:pt x="8836" y="254"/>
                  <a:pt x="8836" y="568"/>
                </a:cubicBezTo>
                <a:cubicBezTo>
                  <a:pt x="8836" y="883"/>
                  <a:pt x="9056" y="1137"/>
                  <a:pt x="9327" y="1137"/>
                </a:cubicBezTo>
                <a:lnTo>
                  <a:pt x="9818" y="1137"/>
                </a:lnTo>
                <a:cubicBezTo>
                  <a:pt x="10903" y="1137"/>
                  <a:pt x="11782" y="2155"/>
                  <a:pt x="11782" y="3411"/>
                </a:cubicBezTo>
                <a:cubicBezTo>
                  <a:pt x="11782" y="4666"/>
                  <a:pt x="10903" y="5684"/>
                  <a:pt x="9818" y="5684"/>
                </a:cubicBezTo>
                <a:lnTo>
                  <a:pt x="2455" y="5684"/>
                </a:lnTo>
                <a:cubicBezTo>
                  <a:pt x="2183" y="5684"/>
                  <a:pt x="1964" y="5938"/>
                  <a:pt x="1964" y="6253"/>
                </a:cubicBezTo>
                <a:cubicBezTo>
                  <a:pt x="1964" y="6567"/>
                  <a:pt x="2183" y="6821"/>
                  <a:pt x="2455" y="6821"/>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7" name="Shape 3984"/>
          <p:cNvSpPr/>
          <p:nvPr/>
        </p:nvSpPr>
        <p:spPr>
          <a:xfrm>
            <a:off x="8460232" y="5036508"/>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8" y="20618"/>
                  <a:pt x="19636" y="20618"/>
                </a:cubicBezTo>
                <a:lnTo>
                  <a:pt x="1964" y="20618"/>
                </a:lnTo>
                <a:cubicBezTo>
                  <a:pt x="1422" y="20618"/>
                  <a:pt x="982" y="20178"/>
                  <a:pt x="982" y="19636"/>
                </a:cubicBezTo>
                <a:lnTo>
                  <a:pt x="982" y="1964"/>
                </a:lnTo>
                <a:cubicBezTo>
                  <a:pt x="982" y="1422"/>
                  <a:pt x="1422" y="982"/>
                  <a:pt x="1964" y="982"/>
                </a:cubicBezTo>
                <a:lnTo>
                  <a:pt x="19636" y="982"/>
                </a:lnTo>
                <a:cubicBezTo>
                  <a:pt x="20178"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14480" y="13937"/>
                </a:moveTo>
                <a:cubicBezTo>
                  <a:pt x="14147" y="14117"/>
                  <a:pt x="13804" y="14208"/>
                  <a:pt x="13451" y="14208"/>
                </a:cubicBezTo>
                <a:cubicBezTo>
                  <a:pt x="12999" y="14208"/>
                  <a:pt x="12590" y="14119"/>
                  <a:pt x="12225" y="13944"/>
                </a:cubicBezTo>
                <a:cubicBezTo>
                  <a:pt x="11859" y="13768"/>
                  <a:pt x="11545" y="13526"/>
                  <a:pt x="11282" y="13217"/>
                </a:cubicBezTo>
                <a:cubicBezTo>
                  <a:pt x="11020" y="12909"/>
                  <a:pt x="10816" y="12544"/>
                  <a:pt x="10672" y="12121"/>
                </a:cubicBezTo>
                <a:cubicBezTo>
                  <a:pt x="10529" y="11698"/>
                  <a:pt x="10457" y="11236"/>
                  <a:pt x="10457" y="10735"/>
                </a:cubicBezTo>
                <a:cubicBezTo>
                  <a:pt x="10457" y="10268"/>
                  <a:pt x="10529" y="9833"/>
                  <a:pt x="10672" y="9427"/>
                </a:cubicBezTo>
                <a:cubicBezTo>
                  <a:pt x="10816" y="9022"/>
                  <a:pt x="11020" y="8668"/>
                  <a:pt x="11282" y="8364"/>
                </a:cubicBezTo>
                <a:cubicBezTo>
                  <a:pt x="11545" y="8061"/>
                  <a:pt x="11859" y="7823"/>
                  <a:pt x="12225" y="7651"/>
                </a:cubicBezTo>
                <a:cubicBezTo>
                  <a:pt x="12590" y="7480"/>
                  <a:pt x="12999" y="7393"/>
                  <a:pt x="13451" y="7393"/>
                </a:cubicBezTo>
                <a:cubicBezTo>
                  <a:pt x="13755" y="7393"/>
                  <a:pt x="14057" y="7456"/>
                  <a:pt x="14357" y="7579"/>
                </a:cubicBezTo>
                <a:cubicBezTo>
                  <a:pt x="14656" y="7702"/>
                  <a:pt x="14966" y="7949"/>
                  <a:pt x="15287" y="8318"/>
                </a:cubicBezTo>
                <a:lnTo>
                  <a:pt x="16494" y="7367"/>
                </a:lnTo>
                <a:cubicBezTo>
                  <a:pt x="16059" y="6831"/>
                  <a:pt x="15589" y="6449"/>
                  <a:pt x="15083" y="6225"/>
                </a:cubicBezTo>
                <a:cubicBezTo>
                  <a:pt x="14578" y="6000"/>
                  <a:pt x="14030" y="5888"/>
                  <a:pt x="13439" y="5888"/>
                </a:cubicBezTo>
                <a:cubicBezTo>
                  <a:pt x="12765" y="5888"/>
                  <a:pt x="12147" y="6005"/>
                  <a:pt x="11584" y="6238"/>
                </a:cubicBezTo>
                <a:cubicBezTo>
                  <a:pt x="11021" y="6471"/>
                  <a:pt x="10537" y="6804"/>
                  <a:pt x="10131" y="7235"/>
                </a:cubicBezTo>
                <a:cubicBezTo>
                  <a:pt x="9724" y="7667"/>
                  <a:pt x="9405" y="8188"/>
                  <a:pt x="9176" y="8800"/>
                </a:cubicBezTo>
                <a:cubicBezTo>
                  <a:pt x="8946" y="9412"/>
                  <a:pt x="8831" y="10092"/>
                  <a:pt x="8831" y="10840"/>
                </a:cubicBezTo>
                <a:cubicBezTo>
                  <a:pt x="8831" y="11571"/>
                  <a:pt x="8946" y="12235"/>
                  <a:pt x="9176" y="12835"/>
                </a:cubicBezTo>
                <a:cubicBezTo>
                  <a:pt x="9405" y="13433"/>
                  <a:pt x="9724" y="13946"/>
                  <a:pt x="10131" y="14373"/>
                </a:cubicBezTo>
                <a:cubicBezTo>
                  <a:pt x="10537" y="14800"/>
                  <a:pt x="11021" y="15130"/>
                  <a:pt x="11584" y="15363"/>
                </a:cubicBezTo>
                <a:cubicBezTo>
                  <a:pt x="12147" y="15597"/>
                  <a:pt x="12765" y="15713"/>
                  <a:pt x="13439" y="15713"/>
                </a:cubicBezTo>
                <a:cubicBezTo>
                  <a:pt x="14079" y="15713"/>
                  <a:pt x="14683" y="15582"/>
                  <a:pt x="15250" y="15317"/>
                </a:cubicBezTo>
                <a:cubicBezTo>
                  <a:pt x="15816" y="15053"/>
                  <a:pt x="16297" y="14630"/>
                  <a:pt x="16691" y="14049"/>
                </a:cubicBezTo>
                <a:lnTo>
                  <a:pt x="15410" y="13072"/>
                </a:lnTo>
                <a:cubicBezTo>
                  <a:pt x="15122" y="13468"/>
                  <a:pt x="14813" y="13757"/>
                  <a:pt x="14480" y="13937"/>
                </a:cubicBezTo>
                <a:moveTo>
                  <a:pt x="5891" y="6873"/>
                </a:moveTo>
                <a:cubicBezTo>
                  <a:pt x="5349" y="6873"/>
                  <a:pt x="4909" y="6433"/>
                  <a:pt x="4909" y="5891"/>
                </a:cubicBezTo>
                <a:cubicBezTo>
                  <a:pt x="4909" y="5349"/>
                  <a:pt x="5349" y="4909"/>
                  <a:pt x="5891" y="4909"/>
                </a:cubicBezTo>
                <a:cubicBezTo>
                  <a:pt x="6433" y="4909"/>
                  <a:pt x="6873" y="5349"/>
                  <a:pt x="6873" y="5891"/>
                </a:cubicBezTo>
                <a:cubicBezTo>
                  <a:pt x="6873" y="6433"/>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8" name="Shape 3985"/>
          <p:cNvSpPr/>
          <p:nvPr/>
        </p:nvSpPr>
        <p:spPr>
          <a:xfrm>
            <a:off x="4864509"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20618" y="19636"/>
                </a:moveTo>
                <a:cubicBezTo>
                  <a:pt x="20618" y="20178"/>
                  <a:pt x="20179" y="20618"/>
                  <a:pt x="19636" y="20618"/>
                </a:cubicBezTo>
                <a:lnTo>
                  <a:pt x="1964" y="20618"/>
                </a:lnTo>
                <a:cubicBezTo>
                  <a:pt x="1421" y="20618"/>
                  <a:pt x="982" y="20178"/>
                  <a:pt x="982" y="19636"/>
                </a:cubicBezTo>
                <a:lnTo>
                  <a:pt x="982" y="1964"/>
                </a:lnTo>
                <a:cubicBezTo>
                  <a:pt x="982" y="1422"/>
                  <a:pt x="1421" y="982"/>
                  <a:pt x="1964" y="982"/>
                </a:cubicBezTo>
                <a:lnTo>
                  <a:pt x="19636" y="982"/>
                </a:lnTo>
                <a:cubicBezTo>
                  <a:pt x="20179" y="982"/>
                  <a:pt x="20618" y="1422"/>
                  <a:pt x="20618" y="1964"/>
                </a:cubicBezTo>
                <a:cubicBezTo>
                  <a:pt x="20618" y="1964"/>
                  <a:pt x="20618" y="19636"/>
                  <a:pt x="20618" y="19636"/>
                </a:cubicBezTo>
                <a:close/>
                <a:moveTo>
                  <a:pt x="19636" y="0"/>
                </a:moveTo>
                <a:lnTo>
                  <a:pt x="1964" y="0"/>
                </a:lnTo>
                <a:cubicBezTo>
                  <a:pt x="879" y="0"/>
                  <a:pt x="0" y="879"/>
                  <a:pt x="0" y="1964"/>
                </a:cubicBezTo>
                <a:lnTo>
                  <a:pt x="0" y="19636"/>
                </a:lnTo>
                <a:cubicBezTo>
                  <a:pt x="0" y="20721"/>
                  <a:pt x="879" y="21600"/>
                  <a:pt x="1964" y="21600"/>
                </a:cubicBezTo>
                <a:lnTo>
                  <a:pt x="19636" y="21600"/>
                </a:lnTo>
                <a:cubicBezTo>
                  <a:pt x="20721" y="21600"/>
                  <a:pt x="21600" y="20721"/>
                  <a:pt x="21600" y="19636"/>
                </a:cubicBezTo>
                <a:lnTo>
                  <a:pt x="21600" y="1964"/>
                </a:lnTo>
                <a:cubicBezTo>
                  <a:pt x="21600" y="879"/>
                  <a:pt x="20721" y="0"/>
                  <a:pt x="19636" y="0"/>
                </a:cubicBezTo>
                <a:moveTo>
                  <a:pt x="9824" y="15704"/>
                </a:moveTo>
                <a:lnTo>
                  <a:pt x="11291" y="15709"/>
                </a:lnTo>
                <a:lnTo>
                  <a:pt x="11291" y="11782"/>
                </a:lnTo>
                <a:lnTo>
                  <a:pt x="15218" y="11782"/>
                </a:lnTo>
                <a:lnTo>
                  <a:pt x="15218" y="10309"/>
                </a:lnTo>
                <a:lnTo>
                  <a:pt x="11291" y="10309"/>
                </a:lnTo>
                <a:lnTo>
                  <a:pt x="11291" y="7364"/>
                </a:lnTo>
                <a:lnTo>
                  <a:pt x="15709" y="7364"/>
                </a:lnTo>
                <a:lnTo>
                  <a:pt x="15711" y="5897"/>
                </a:lnTo>
                <a:lnTo>
                  <a:pt x="9824" y="5897"/>
                </a:lnTo>
                <a:cubicBezTo>
                  <a:pt x="9824" y="5897"/>
                  <a:pt x="9824" y="15704"/>
                  <a:pt x="9824" y="15704"/>
                </a:cubicBezTo>
                <a:close/>
                <a:moveTo>
                  <a:pt x="5891" y="6873"/>
                </a:moveTo>
                <a:cubicBezTo>
                  <a:pt x="5349" y="6873"/>
                  <a:pt x="4909" y="6434"/>
                  <a:pt x="4909" y="5891"/>
                </a:cubicBezTo>
                <a:cubicBezTo>
                  <a:pt x="4909" y="5349"/>
                  <a:pt x="5349" y="4909"/>
                  <a:pt x="5891" y="4909"/>
                </a:cubicBezTo>
                <a:cubicBezTo>
                  <a:pt x="6433" y="4909"/>
                  <a:pt x="6873" y="5349"/>
                  <a:pt x="6873" y="5891"/>
                </a:cubicBezTo>
                <a:cubicBezTo>
                  <a:pt x="6873" y="6434"/>
                  <a:pt x="6433" y="6873"/>
                  <a:pt x="5891" y="6873"/>
                </a:cubicBezTo>
                <a:moveTo>
                  <a:pt x="5891" y="3927"/>
                </a:moveTo>
                <a:cubicBezTo>
                  <a:pt x="4806" y="3927"/>
                  <a:pt x="3927" y="4806"/>
                  <a:pt x="3927" y="5891"/>
                </a:cubicBezTo>
                <a:cubicBezTo>
                  <a:pt x="3927" y="6975"/>
                  <a:pt x="4806" y="7855"/>
                  <a:pt x="5891" y="7855"/>
                </a:cubicBezTo>
                <a:cubicBezTo>
                  <a:pt x="6975" y="7855"/>
                  <a:pt x="7855" y="6975"/>
                  <a:pt x="7855" y="5891"/>
                </a:cubicBezTo>
                <a:cubicBezTo>
                  <a:pt x="7855" y="4806"/>
                  <a:pt x="6975" y="3927"/>
                  <a:pt x="5891" y="392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89" name="Shape 3986"/>
          <p:cNvSpPr/>
          <p:nvPr/>
        </p:nvSpPr>
        <p:spPr>
          <a:xfrm>
            <a:off x="5264034"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6223" y="982"/>
                  <a:pt x="20618" y="5378"/>
                  <a:pt x="20618" y="10800"/>
                </a:cubicBezTo>
                <a:cubicBezTo>
                  <a:pt x="20618" y="16223"/>
                  <a:pt x="16223" y="20618"/>
                  <a:pt x="10800" y="20618"/>
                </a:cubicBezTo>
                <a:moveTo>
                  <a:pt x="10800" y="0"/>
                </a:moveTo>
                <a:cubicBezTo>
                  <a:pt x="4836" y="0"/>
                  <a:pt x="0" y="4835"/>
                  <a:pt x="0" y="10800"/>
                </a:cubicBezTo>
                <a:cubicBezTo>
                  <a:pt x="0" y="16765"/>
                  <a:pt x="4836" y="21600"/>
                  <a:pt x="10800" y="21600"/>
                </a:cubicBezTo>
                <a:cubicBezTo>
                  <a:pt x="16764" y="21600"/>
                  <a:pt x="21600" y="16765"/>
                  <a:pt x="21600" y="10800"/>
                </a:cubicBezTo>
                <a:cubicBezTo>
                  <a:pt x="21600" y="4835"/>
                  <a:pt x="16764"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0" name="Shape 3987"/>
          <p:cNvSpPr/>
          <p:nvPr/>
        </p:nvSpPr>
        <p:spPr>
          <a:xfrm>
            <a:off x="5663559"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2086" y="20524"/>
                </a:moveTo>
                <a:cubicBezTo>
                  <a:pt x="11664" y="20580"/>
                  <a:pt x="11237" y="20618"/>
                  <a:pt x="10800" y="20618"/>
                </a:cubicBezTo>
                <a:cubicBezTo>
                  <a:pt x="5377" y="20618"/>
                  <a:pt x="982" y="16223"/>
                  <a:pt x="982" y="10800"/>
                </a:cubicBezTo>
                <a:cubicBezTo>
                  <a:pt x="982" y="5378"/>
                  <a:pt x="5377" y="982"/>
                  <a:pt x="10800" y="982"/>
                </a:cubicBezTo>
                <a:cubicBezTo>
                  <a:pt x="11237" y="982"/>
                  <a:pt x="11664" y="1020"/>
                  <a:pt x="12086" y="1076"/>
                </a:cubicBezTo>
                <a:cubicBezTo>
                  <a:pt x="14339" y="3664"/>
                  <a:pt x="15709" y="7100"/>
                  <a:pt x="15709" y="10800"/>
                </a:cubicBezTo>
                <a:cubicBezTo>
                  <a:pt x="15709" y="14500"/>
                  <a:pt x="14339" y="17936"/>
                  <a:pt x="12086" y="20524"/>
                </a:cubicBezTo>
                <a:moveTo>
                  <a:pt x="10800" y="0"/>
                </a:moveTo>
                <a:cubicBezTo>
                  <a:pt x="4836" y="0"/>
                  <a:pt x="0" y="4835"/>
                  <a:pt x="0" y="10800"/>
                </a:cubicBezTo>
                <a:cubicBezTo>
                  <a:pt x="0" y="16765"/>
                  <a:pt x="4836"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1" name="Shape 3988"/>
          <p:cNvSpPr/>
          <p:nvPr/>
        </p:nvSpPr>
        <p:spPr>
          <a:xfrm>
            <a:off x="6063084"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5377" y="20618"/>
                  <a:pt x="982" y="16223"/>
                  <a:pt x="982" y="10800"/>
                </a:cubicBezTo>
                <a:cubicBezTo>
                  <a:pt x="982" y="5378"/>
                  <a:pt x="5377" y="982"/>
                  <a:pt x="10800" y="982"/>
                </a:cubicBezTo>
                <a:cubicBezTo>
                  <a:pt x="10800" y="982"/>
                  <a:pt x="10800" y="20618"/>
                  <a:pt x="10800" y="20618"/>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2" name="Shape 3989"/>
          <p:cNvSpPr/>
          <p:nvPr/>
        </p:nvSpPr>
        <p:spPr>
          <a:xfrm>
            <a:off x="6462609"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9570" y="20533"/>
                </a:moveTo>
                <a:cubicBezTo>
                  <a:pt x="4730" y="19927"/>
                  <a:pt x="982" y="15805"/>
                  <a:pt x="982" y="10800"/>
                </a:cubicBezTo>
                <a:cubicBezTo>
                  <a:pt x="982" y="5795"/>
                  <a:pt x="4730" y="1673"/>
                  <a:pt x="9570" y="1067"/>
                </a:cubicBezTo>
                <a:cubicBezTo>
                  <a:pt x="7282" y="3663"/>
                  <a:pt x="5891" y="7068"/>
                  <a:pt x="5891" y="10800"/>
                </a:cubicBezTo>
                <a:cubicBezTo>
                  <a:pt x="5891" y="14533"/>
                  <a:pt x="7282" y="17937"/>
                  <a:pt x="957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3" name="Shape 3990"/>
          <p:cNvSpPr/>
          <p:nvPr/>
        </p:nvSpPr>
        <p:spPr>
          <a:xfrm>
            <a:off x="6862133"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4" name="Shape 3991"/>
          <p:cNvSpPr/>
          <p:nvPr/>
        </p:nvSpPr>
        <p:spPr>
          <a:xfrm>
            <a:off x="7261658"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2030" y="20533"/>
                </a:moveTo>
                <a:cubicBezTo>
                  <a:pt x="14318" y="17937"/>
                  <a:pt x="15709" y="14533"/>
                  <a:pt x="15709" y="10800"/>
                </a:cubicBezTo>
                <a:cubicBezTo>
                  <a:pt x="15709" y="7068"/>
                  <a:pt x="14318" y="3663"/>
                  <a:pt x="12030" y="1067"/>
                </a:cubicBezTo>
                <a:cubicBezTo>
                  <a:pt x="16870" y="1673"/>
                  <a:pt x="20618" y="5795"/>
                  <a:pt x="20618" y="10800"/>
                </a:cubicBezTo>
                <a:cubicBezTo>
                  <a:pt x="20618" y="15805"/>
                  <a:pt x="16870" y="19927"/>
                  <a:pt x="12030" y="20533"/>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5" name="Shape 3992"/>
          <p:cNvSpPr/>
          <p:nvPr/>
        </p:nvSpPr>
        <p:spPr>
          <a:xfrm>
            <a:off x="7661183"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lnTo>
                  <a:pt x="10800" y="982"/>
                </a:ln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6" name="Shape 3993"/>
          <p:cNvSpPr/>
          <p:nvPr/>
        </p:nvSpPr>
        <p:spPr>
          <a:xfrm>
            <a:off x="8060707" y="5436033"/>
            <a:ext cx="20927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10378" y="20618"/>
                  <a:pt x="9964" y="20583"/>
                  <a:pt x="9556" y="20531"/>
                </a:cubicBezTo>
                <a:cubicBezTo>
                  <a:pt x="7276" y="17937"/>
                  <a:pt x="5891" y="14524"/>
                  <a:pt x="5891" y="10800"/>
                </a:cubicBezTo>
                <a:cubicBezTo>
                  <a:pt x="5891" y="7076"/>
                  <a:pt x="7276" y="3663"/>
                  <a:pt x="9556" y="1069"/>
                </a:cubicBezTo>
                <a:cubicBezTo>
                  <a:pt x="9964" y="1017"/>
                  <a:pt x="10378" y="982"/>
                  <a:pt x="10800" y="982"/>
                </a:cubicBezTo>
                <a:cubicBezTo>
                  <a:pt x="16223" y="982"/>
                  <a:pt x="20618" y="5378"/>
                  <a:pt x="20618" y="10800"/>
                </a:cubicBezTo>
                <a:cubicBezTo>
                  <a:pt x="20618" y="16223"/>
                  <a:pt x="16223" y="20618"/>
                  <a:pt x="10800" y="20618"/>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
        <p:nvSpPr>
          <p:cNvPr id="197" name="Shape 3994"/>
          <p:cNvSpPr/>
          <p:nvPr/>
        </p:nvSpPr>
        <p:spPr>
          <a:xfrm>
            <a:off x="8517307" y="5436033"/>
            <a:ext cx="95125" cy="209275"/>
          </a:xfrm>
          <a:custGeom>
            <a:avLst/>
            <a:gdLst/>
            <a:ahLst/>
            <a:cxnLst>
              <a:cxn ang="0">
                <a:pos x="wd2" y="hd2"/>
              </a:cxn>
              <a:cxn ang="5400000">
                <a:pos x="wd2" y="hd2"/>
              </a:cxn>
              <a:cxn ang="10800000">
                <a:pos x="wd2" y="hd2"/>
              </a:cxn>
              <a:cxn ang="16200000">
                <a:pos x="wd2" y="hd2"/>
              </a:cxn>
            </a:cxnLst>
            <a:rect l="0" t="0" r="r" b="b"/>
            <a:pathLst>
              <a:path w="21600" h="21600" extrusionOk="0">
                <a:moveTo>
                  <a:pt x="10800" y="20618"/>
                </a:moveTo>
                <a:cubicBezTo>
                  <a:pt x="6029" y="20618"/>
                  <a:pt x="2160" y="18860"/>
                  <a:pt x="2160" y="16691"/>
                </a:cubicBezTo>
                <a:cubicBezTo>
                  <a:pt x="2160" y="15238"/>
                  <a:pt x="3900" y="13973"/>
                  <a:pt x="6480" y="13294"/>
                </a:cubicBezTo>
                <a:lnTo>
                  <a:pt x="6480" y="2945"/>
                </a:lnTo>
                <a:cubicBezTo>
                  <a:pt x="6480" y="1861"/>
                  <a:pt x="8414" y="982"/>
                  <a:pt x="10800" y="982"/>
                </a:cubicBezTo>
                <a:cubicBezTo>
                  <a:pt x="13186" y="982"/>
                  <a:pt x="15120" y="1861"/>
                  <a:pt x="15120" y="2945"/>
                </a:cubicBezTo>
                <a:lnTo>
                  <a:pt x="15120" y="13294"/>
                </a:lnTo>
                <a:cubicBezTo>
                  <a:pt x="17700" y="13973"/>
                  <a:pt x="19440" y="15238"/>
                  <a:pt x="19440" y="16691"/>
                </a:cubicBezTo>
                <a:cubicBezTo>
                  <a:pt x="19440" y="18860"/>
                  <a:pt x="15571" y="20618"/>
                  <a:pt x="10800" y="20618"/>
                </a:cubicBezTo>
                <a:moveTo>
                  <a:pt x="17280" y="12770"/>
                </a:moveTo>
                <a:lnTo>
                  <a:pt x="17280" y="2945"/>
                </a:lnTo>
                <a:cubicBezTo>
                  <a:pt x="17280" y="1318"/>
                  <a:pt x="14378" y="0"/>
                  <a:pt x="10800" y="0"/>
                </a:cubicBezTo>
                <a:cubicBezTo>
                  <a:pt x="7221" y="0"/>
                  <a:pt x="4320" y="1318"/>
                  <a:pt x="4320" y="2945"/>
                </a:cubicBezTo>
                <a:lnTo>
                  <a:pt x="4320" y="12770"/>
                </a:lnTo>
                <a:cubicBezTo>
                  <a:pt x="1701" y="13666"/>
                  <a:pt x="0" y="15087"/>
                  <a:pt x="0" y="16691"/>
                </a:cubicBezTo>
                <a:cubicBezTo>
                  <a:pt x="0" y="19402"/>
                  <a:pt x="4835" y="21600"/>
                  <a:pt x="10800" y="21600"/>
                </a:cubicBezTo>
                <a:cubicBezTo>
                  <a:pt x="16763" y="21600"/>
                  <a:pt x="21600" y="19402"/>
                  <a:pt x="21600" y="16691"/>
                </a:cubicBezTo>
                <a:cubicBezTo>
                  <a:pt x="21600" y="15087"/>
                  <a:pt x="19899" y="13666"/>
                  <a:pt x="17280" y="12770"/>
                </a:cubicBezTo>
                <a:moveTo>
                  <a:pt x="12960" y="13917"/>
                </a:moveTo>
                <a:lnTo>
                  <a:pt x="12960" y="7855"/>
                </a:lnTo>
                <a:cubicBezTo>
                  <a:pt x="12960" y="7313"/>
                  <a:pt x="11992" y="6873"/>
                  <a:pt x="10800" y="6873"/>
                </a:cubicBezTo>
                <a:cubicBezTo>
                  <a:pt x="9608" y="6873"/>
                  <a:pt x="8640" y="7313"/>
                  <a:pt x="8640" y="7855"/>
                </a:cubicBezTo>
                <a:lnTo>
                  <a:pt x="8640" y="13917"/>
                </a:lnTo>
                <a:cubicBezTo>
                  <a:pt x="6126" y="14322"/>
                  <a:pt x="4320" y="15409"/>
                  <a:pt x="4320" y="16691"/>
                </a:cubicBezTo>
                <a:cubicBezTo>
                  <a:pt x="4320" y="18318"/>
                  <a:pt x="7221" y="19636"/>
                  <a:pt x="10800" y="19636"/>
                </a:cubicBezTo>
                <a:cubicBezTo>
                  <a:pt x="14378" y="19636"/>
                  <a:pt x="17280" y="18318"/>
                  <a:pt x="17280" y="16691"/>
                </a:cubicBezTo>
                <a:cubicBezTo>
                  <a:pt x="17280" y="15409"/>
                  <a:pt x="15475" y="14322"/>
                  <a:pt x="12960" y="13917"/>
                </a:cubicBezTo>
              </a:path>
            </a:pathLst>
          </a:custGeom>
          <a:solidFill>
            <a:schemeClr val="tx1"/>
          </a:solidFill>
          <a:ln w="12700">
            <a:miter lim="400000"/>
          </a:ln>
        </p:spPr>
        <p:txBody>
          <a:bodyPr lIns="28575" tIns="28575" rIns="28575" bIns="28575" anchor="ctr"/>
          <a:lstStyle/>
          <a:p>
            <a:endParaRPr sz="1350">
              <a:solidFill>
                <a:prstClr val="black"/>
              </a:solidFill>
            </a:endParaRPr>
          </a:p>
        </p:txBody>
      </p:sp>
    </p:spTree>
    <p:extLst>
      <p:ext uri="{BB962C8B-B14F-4D97-AF65-F5344CB8AC3E}">
        <p14:creationId xmlns:p14="http://schemas.microsoft.com/office/powerpoint/2010/main" val="1395405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WHERE DID YOU COME FROM WHERE DID YOU GO</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4" y="156583"/>
            <a:ext cx="5627474"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FINAL DATA</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2501839"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2715266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6" name="AutoShape 1">
            <a:extLst>
              <a:ext uri="{FF2B5EF4-FFF2-40B4-BE49-F238E27FC236}">
                <a16:creationId xmlns:a16="http://schemas.microsoft.com/office/drawing/2014/main" id="{EBE49EA8-98DA-744E-8656-1CBDA9260090}"/>
              </a:ext>
            </a:extLst>
          </p:cNvPr>
          <p:cNvSpPr>
            <a:spLocks/>
          </p:cNvSpPr>
          <p:nvPr/>
        </p:nvSpPr>
        <p:spPr bwMode="auto">
          <a:xfrm rot="8597967">
            <a:off x="3133508" y="2371272"/>
            <a:ext cx="2783829" cy="2711770"/>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gradFill>
              <a:gsLst>
                <a:gs pos="0">
                  <a:schemeClr val="accent4"/>
                </a:gs>
                <a:gs pos="99000">
                  <a:schemeClr val="accent3"/>
                </a:gs>
              </a:gsLst>
              <a:lin ang="5400000" scaled="1"/>
            </a:gradFill>
            <a:miter lim="800000"/>
            <a:headEnd type="none" w="med" len="med"/>
            <a:tailEnd type="none" w="med" len="med"/>
          </a:ln>
        </p:spPr>
        <p:txBody>
          <a:bodyPr lIns="0" tIns="0" rIns="0" bIns="0"/>
          <a:lstStyle/>
          <a:p>
            <a:endParaRPr lang="en-US" sz="1350" dirty="0"/>
          </a:p>
        </p:txBody>
      </p:sp>
      <p:sp>
        <p:nvSpPr>
          <p:cNvPr id="17" name="AutoShape 1">
            <a:extLst>
              <a:ext uri="{FF2B5EF4-FFF2-40B4-BE49-F238E27FC236}">
                <a16:creationId xmlns:a16="http://schemas.microsoft.com/office/drawing/2014/main" id="{1EDF832A-3A31-6A44-A997-BCE79D077284}"/>
              </a:ext>
            </a:extLst>
          </p:cNvPr>
          <p:cNvSpPr>
            <a:spLocks/>
          </p:cNvSpPr>
          <p:nvPr/>
        </p:nvSpPr>
        <p:spPr bwMode="auto">
          <a:xfrm rot="9013392">
            <a:off x="3139853" y="2393518"/>
            <a:ext cx="2705886" cy="2635845"/>
          </a:xfrm>
          <a:custGeom>
            <a:avLst/>
            <a:gdLst/>
            <a:ahLst/>
            <a:cxnLst/>
            <a:rect l="0" t="0" r="r" b="b"/>
            <a:pathLst>
              <a:path w="21600" h="21600">
                <a:moveTo>
                  <a:pt x="21600" y="14990"/>
                </a:moveTo>
                <a:cubicBezTo>
                  <a:pt x="21600" y="15126"/>
                  <a:pt x="21600" y="15263"/>
                  <a:pt x="21600" y="15399"/>
                </a:cubicBezTo>
                <a:cubicBezTo>
                  <a:pt x="21594" y="15445"/>
                  <a:pt x="21584" y="15490"/>
                  <a:pt x="21584" y="15536"/>
                </a:cubicBezTo>
                <a:cubicBezTo>
                  <a:pt x="21583" y="15866"/>
                  <a:pt x="21538" y="16191"/>
                  <a:pt x="21471" y="16513"/>
                </a:cubicBezTo>
                <a:cubicBezTo>
                  <a:pt x="21274" y="17469"/>
                  <a:pt x="20847" y="18299"/>
                  <a:pt x="20177" y="18995"/>
                </a:cubicBezTo>
                <a:cubicBezTo>
                  <a:pt x="19694" y="19496"/>
                  <a:pt x="19133" y="19885"/>
                  <a:pt x="18522" y="20201"/>
                </a:cubicBezTo>
                <a:cubicBezTo>
                  <a:pt x="17784" y="20582"/>
                  <a:pt x="17006" y="20844"/>
                  <a:pt x="16205" y="21041"/>
                </a:cubicBezTo>
                <a:cubicBezTo>
                  <a:pt x="15549" y="21201"/>
                  <a:pt x="14886" y="21315"/>
                  <a:pt x="14217" y="21398"/>
                </a:cubicBezTo>
                <a:cubicBezTo>
                  <a:pt x="13683" y="21465"/>
                  <a:pt x="13147" y="21516"/>
                  <a:pt x="12611" y="21540"/>
                </a:cubicBezTo>
                <a:cubicBezTo>
                  <a:pt x="12079" y="21565"/>
                  <a:pt x="11548" y="21574"/>
                  <a:pt x="11017" y="21590"/>
                </a:cubicBezTo>
                <a:cubicBezTo>
                  <a:pt x="10990" y="21591"/>
                  <a:pt x="10963" y="21597"/>
                  <a:pt x="10936" y="21600"/>
                </a:cubicBezTo>
                <a:cubicBezTo>
                  <a:pt x="10845" y="21600"/>
                  <a:pt x="10755" y="21600"/>
                  <a:pt x="10664" y="21600"/>
                </a:cubicBezTo>
                <a:cubicBezTo>
                  <a:pt x="10625" y="21597"/>
                  <a:pt x="10586" y="21591"/>
                  <a:pt x="10547" y="21590"/>
                </a:cubicBezTo>
                <a:cubicBezTo>
                  <a:pt x="9871" y="21583"/>
                  <a:pt x="9194" y="21560"/>
                  <a:pt x="8519" y="21510"/>
                </a:cubicBezTo>
                <a:cubicBezTo>
                  <a:pt x="7699" y="21448"/>
                  <a:pt x="6883" y="21349"/>
                  <a:pt x="6076" y="21190"/>
                </a:cubicBezTo>
                <a:cubicBezTo>
                  <a:pt x="5309" y="21038"/>
                  <a:pt x="4557" y="20834"/>
                  <a:pt x="3829" y="20540"/>
                </a:cubicBezTo>
                <a:cubicBezTo>
                  <a:pt x="3154" y="20267"/>
                  <a:pt x="2517" y="19924"/>
                  <a:pt x="1944" y="19461"/>
                </a:cubicBezTo>
                <a:cubicBezTo>
                  <a:pt x="1121" y="18795"/>
                  <a:pt x="541" y="17957"/>
                  <a:pt x="245" y="16918"/>
                </a:cubicBezTo>
                <a:cubicBezTo>
                  <a:pt x="130" y="16515"/>
                  <a:pt x="62" y="16103"/>
                  <a:pt x="34" y="15684"/>
                </a:cubicBezTo>
                <a:cubicBezTo>
                  <a:pt x="28" y="15595"/>
                  <a:pt x="12" y="15507"/>
                  <a:pt x="0" y="15418"/>
                </a:cubicBezTo>
                <a:cubicBezTo>
                  <a:pt x="0" y="15275"/>
                  <a:pt x="0" y="15132"/>
                  <a:pt x="0" y="14990"/>
                </a:cubicBezTo>
                <a:cubicBezTo>
                  <a:pt x="9" y="14932"/>
                  <a:pt x="24" y="14875"/>
                  <a:pt x="27" y="14816"/>
                </a:cubicBezTo>
                <a:cubicBezTo>
                  <a:pt x="62" y="14139"/>
                  <a:pt x="174" y="13473"/>
                  <a:pt x="337" y="12816"/>
                </a:cubicBezTo>
                <a:cubicBezTo>
                  <a:pt x="559" y="11922"/>
                  <a:pt x="866" y="11057"/>
                  <a:pt x="1225" y="10212"/>
                </a:cubicBezTo>
                <a:cubicBezTo>
                  <a:pt x="1746" y="8981"/>
                  <a:pt x="2363" y="7801"/>
                  <a:pt x="3036" y="6651"/>
                </a:cubicBezTo>
                <a:cubicBezTo>
                  <a:pt x="3688" y="5538"/>
                  <a:pt x="4394" y="4464"/>
                  <a:pt x="5204" y="3465"/>
                </a:cubicBezTo>
                <a:cubicBezTo>
                  <a:pt x="5753" y="2789"/>
                  <a:pt x="6344" y="2155"/>
                  <a:pt x="7010" y="1599"/>
                </a:cubicBezTo>
                <a:cubicBezTo>
                  <a:pt x="7544" y="1152"/>
                  <a:pt x="8116" y="766"/>
                  <a:pt x="8747" y="479"/>
                </a:cubicBezTo>
                <a:cubicBezTo>
                  <a:pt x="9265" y="244"/>
                  <a:pt x="9803" y="87"/>
                  <a:pt x="10368" y="32"/>
                </a:cubicBezTo>
                <a:cubicBezTo>
                  <a:pt x="10461" y="23"/>
                  <a:pt x="10553" y="11"/>
                  <a:pt x="10646" y="0"/>
                </a:cubicBezTo>
                <a:cubicBezTo>
                  <a:pt x="10755" y="0"/>
                  <a:pt x="10863" y="0"/>
                  <a:pt x="10972" y="0"/>
                </a:cubicBezTo>
                <a:cubicBezTo>
                  <a:pt x="10999" y="5"/>
                  <a:pt x="11025" y="13"/>
                  <a:pt x="11052" y="15"/>
                </a:cubicBezTo>
                <a:cubicBezTo>
                  <a:pt x="11211" y="33"/>
                  <a:pt x="11371" y="43"/>
                  <a:pt x="11529" y="68"/>
                </a:cubicBezTo>
                <a:cubicBezTo>
                  <a:pt x="12160" y="165"/>
                  <a:pt x="12750" y="387"/>
                  <a:pt x="13311" y="696"/>
                </a:cubicBezTo>
                <a:cubicBezTo>
                  <a:pt x="14032" y="1093"/>
                  <a:pt x="14670" y="1607"/>
                  <a:pt x="15261" y="2185"/>
                </a:cubicBezTo>
                <a:cubicBezTo>
                  <a:pt x="15902" y="2811"/>
                  <a:pt x="16477" y="3498"/>
                  <a:pt x="17005" y="4225"/>
                </a:cubicBezTo>
                <a:cubicBezTo>
                  <a:pt x="18227" y="5906"/>
                  <a:pt x="19254" y="7707"/>
                  <a:pt x="20128" y="9601"/>
                </a:cubicBezTo>
                <a:cubicBezTo>
                  <a:pt x="20596" y="10615"/>
                  <a:pt x="20991" y="11657"/>
                  <a:pt x="21264" y="12744"/>
                </a:cubicBezTo>
                <a:cubicBezTo>
                  <a:pt x="21441" y="13445"/>
                  <a:pt x="21573" y="14154"/>
                  <a:pt x="21585" y="14881"/>
                </a:cubicBezTo>
                <a:cubicBezTo>
                  <a:pt x="21586" y="14918"/>
                  <a:pt x="21595" y="14954"/>
                  <a:pt x="21600" y="14990"/>
                </a:cubicBezTo>
                <a:close/>
                <a:moveTo>
                  <a:pt x="21600" y="14990"/>
                </a:moveTo>
              </a:path>
            </a:pathLst>
          </a:custGeom>
          <a:noFill/>
          <a:ln w="25400" cap="flat">
            <a:solidFill>
              <a:schemeClr val="bg1"/>
            </a:solidFill>
            <a:miter lim="800000"/>
            <a:headEnd type="none" w="med" len="med"/>
            <a:tailEnd type="none" w="med" len="med"/>
          </a:ln>
        </p:spPr>
        <p:txBody>
          <a:bodyPr lIns="0" tIns="0" rIns="0" bIns="0"/>
          <a:lstStyle/>
          <a:p>
            <a:endParaRPr lang="en-US" sz="1350"/>
          </a:p>
        </p:txBody>
      </p:sp>
      <p:sp>
        <p:nvSpPr>
          <p:cNvPr id="8" name="TextBox 7">
            <a:extLst>
              <a:ext uri="{FF2B5EF4-FFF2-40B4-BE49-F238E27FC236}">
                <a16:creationId xmlns:a16="http://schemas.microsoft.com/office/drawing/2014/main" id="{93AACFB1-41EB-2A44-B34B-D99BBF7743CC}"/>
              </a:ext>
            </a:extLst>
          </p:cNvPr>
          <p:cNvSpPr txBox="1"/>
          <p:nvPr/>
        </p:nvSpPr>
        <p:spPr>
          <a:xfrm>
            <a:off x="2989659" y="3264638"/>
            <a:ext cx="2646760" cy="784830"/>
          </a:xfrm>
          <a:prstGeom prst="rect">
            <a:avLst/>
          </a:prstGeom>
          <a:noFill/>
        </p:spPr>
        <p:txBody>
          <a:bodyPr wrap="square" rtlCol="0">
            <a:spAutoFit/>
          </a:bodyPr>
          <a:lstStyle/>
          <a:p>
            <a:pPr algn="ctr"/>
            <a:r>
              <a:rPr lang="en-US" sz="2250" spc="-113" dirty="0">
                <a:solidFill>
                  <a:schemeClr val="bg1"/>
                </a:solidFill>
                <a:latin typeface="Gotham Light" panose="02000504020000020004" pitchFamily="2" charset="0"/>
              </a:rPr>
              <a:t>PROCESSING</a:t>
            </a:r>
          </a:p>
          <a:p>
            <a:pPr algn="ctr"/>
            <a:r>
              <a:rPr lang="en-US" sz="2250" spc="-113" dirty="0">
                <a:solidFill>
                  <a:schemeClr val="bg1"/>
                </a:solidFill>
                <a:latin typeface="Gotham Light" panose="02000504020000020004" pitchFamily="2" charset="0"/>
              </a:rPr>
              <a:t>DATA</a:t>
            </a:r>
          </a:p>
        </p:txBody>
      </p:sp>
      <p:pic>
        <p:nvPicPr>
          <p:cNvPr id="2" name="Picture 1">
            <a:extLst>
              <a:ext uri="{FF2B5EF4-FFF2-40B4-BE49-F238E27FC236}">
                <a16:creationId xmlns:a16="http://schemas.microsoft.com/office/drawing/2014/main" id="{686C41C7-CA8D-1A48-B354-C527218BA6FE}"/>
              </a:ext>
            </a:extLst>
          </p:cNvPr>
          <p:cNvPicPr>
            <a:picLocks noChangeAspect="1"/>
          </p:cNvPicPr>
          <p:nvPr/>
        </p:nvPicPr>
        <p:blipFill>
          <a:blip r:embed="rId2"/>
          <a:stretch>
            <a:fillRect/>
          </a:stretch>
        </p:blipFill>
        <p:spPr>
          <a:xfrm>
            <a:off x="8319015" y="179173"/>
            <a:ext cx="661086" cy="661086"/>
          </a:xfrm>
          <a:prstGeom prst="rect">
            <a:avLst/>
          </a:prstGeom>
        </p:spPr>
      </p:pic>
      <p:sp>
        <p:nvSpPr>
          <p:cNvPr id="13" name="TextBox 12">
            <a:extLst>
              <a:ext uri="{FF2B5EF4-FFF2-40B4-BE49-F238E27FC236}">
                <a16:creationId xmlns:a16="http://schemas.microsoft.com/office/drawing/2014/main" id="{B6B1F19A-F566-2642-92AD-A6A98330AD59}"/>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bg1"/>
                </a:solidFill>
                <a:latin typeface="Gotham Book" panose="02000504050000020004" pitchFamily="2" charset="0"/>
              </a:rPr>
              <a:t>INTRODUCTION		COLLECTING DATA		PROCESSING DATA		ANALYSIS		TAKEAWAYS</a:t>
            </a:r>
          </a:p>
        </p:txBody>
      </p:sp>
      <p:cxnSp>
        <p:nvCxnSpPr>
          <p:cNvPr id="14" name="Straight Connector 13">
            <a:extLst>
              <a:ext uri="{FF2B5EF4-FFF2-40B4-BE49-F238E27FC236}">
                <a16:creationId xmlns:a16="http://schemas.microsoft.com/office/drawing/2014/main" id="{AD90A747-B8CE-1A4E-A08E-8FF00110E059}"/>
              </a:ext>
            </a:extLst>
          </p:cNvPr>
          <p:cNvCxnSpPr>
            <a:cxnSpLocks/>
          </p:cNvCxnSpPr>
          <p:nvPr/>
        </p:nvCxnSpPr>
        <p:spPr>
          <a:xfrm>
            <a:off x="4787838" y="6757973"/>
            <a:ext cx="518432"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9583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63AD40-FAB9-3A47-AA26-E1B9ACC72EB7}"/>
              </a:ext>
            </a:extLst>
          </p:cNvPr>
          <p:cNvSpPr txBox="1">
            <a:spLocks/>
          </p:cNvSpPr>
          <p:nvPr/>
        </p:nvSpPr>
        <p:spPr>
          <a:xfrm>
            <a:off x="283084" y="777575"/>
            <a:ext cx="8343558" cy="326477"/>
          </a:xfrm>
          <a:prstGeom prst="rect">
            <a:avLst/>
          </a:prstGeom>
        </p:spPr>
        <p:txBody>
          <a:bodyPr/>
          <a:lstStyle>
            <a:lvl1pPr algn="ctr" defTabSz="914400" rtl="0" eaLnBrk="1" latinLnBrk="0" hangingPunct="1">
              <a:lnSpc>
                <a:spcPct val="90000"/>
              </a:lnSpc>
              <a:spcBef>
                <a:spcPct val="0"/>
              </a:spcBef>
              <a:buNone/>
              <a:defRPr sz="3200" b="0" i="0" kern="1200">
                <a:solidFill>
                  <a:schemeClr val="tx1"/>
                </a:solidFill>
                <a:latin typeface="Titillium" charset="0"/>
                <a:ea typeface="Titillium" charset="0"/>
                <a:cs typeface="Titillium" charset="0"/>
              </a:defRPr>
            </a:lvl1pPr>
          </a:lstStyle>
          <a:p>
            <a:pPr algn="l"/>
            <a:r>
              <a:rPr lang="en-US" sz="2250" dirty="0">
                <a:solidFill>
                  <a:schemeClr val="tx1">
                    <a:lumMod val="75000"/>
                    <a:lumOff val="25000"/>
                  </a:schemeClr>
                </a:solidFill>
                <a:latin typeface="Gotham Light" panose="02000504020000020004" pitchFamily="2" charset="0"/>
                <a:cs typeface="Segoe UI Light" panose="020B0502040204020203" pitchFamily="34" charset="0"/>
              </a:rPr>
              <a:t>CLEANING</a:t>
            </a:r>
          </a:p>
        </p:txBody>
      </p:sp>
      <p:sp>
        <p:nvSpPr>
          <p:cNvPr id="15" name="TextBox 14">
            <a:extLst>
              <a:ext uri="{FF2B5EF4-FFF2-40B4-BE49-F238E27FC236}">
                <a16:creationId xmlns:a16="http://schemas.microsoft.com/office/drawing/2014/main" id="{953330F8-6C43-4947-ADE7-D7BC38176870}"/>
              </a:ext>
            </a:extLst>
          </p:cNvPr>
          <p:cNvSpPr txBox="1"/>
          <p:nvPr/>
        </p:nvSpPr>
        <p:spPr>
          <a:xfrm>
            <a:off x="283083" y="156583"/>
            <a:ext cx="6160579" cy="669414"/>
          </a:xfrm>
          <a:prstGeom prst="rect">
            <a:avLst/>
          </a:prstGeom>
          <a:noFill/>
        </p:spPr>
        <p:txBody>
          <a:bodyPr wrap="square" rtlCol="0">
            <a:spAutoFit/>
          </a:bodyPr>
          <a:lstStyle/>
          <a:p>
            <a:r>
              <a:rPr lang="en-US" sz="3750" b="1" dirty="0">
                <a:solidFill>
                  <a:schemeClr val="accent1"/>
                </a:solidFill>
                <a:latin typeface="Gotham Bold" panose="02000504050000020004" pitchFamily="2" charset="0"/>
                <a:ea typeface="Segoe UI Emoji" panose="020B0502040204020203" pitchFamily="34" charset="0"/>
                <a:cs typeface="Segoe UI Light" panose="020B0502040204020203" pitchFamily="34" charset="0"/>
              </a:rPr>
              <a:t>PREPARING THE DATA</a:t>
            </a:r>
          </a:p>
        </p:txBody>
      </p:sp>
      <p:cxnSp>
        <p:nvCxnSpPr>
          <p:cNvPr id="16" name="Straight Connector 15">
            <a:extLst>
              <a:ext uri="{FF2B5EF4-FFF2-40B4-BE49-F238E27FC236}">
                <a16:creationId xmlns:a16="http://schemas.microsoft.com/office/drawing/2014/main" id="{FC42CF61-193E-5F41-8758-73B0DEA722AF}"/>
              </a:ext>
            </a:extLst>
          </p:cNvPr>
          <p:cNvCxnSpPr>
            <a:cxnSpLocks/>
          </p:cNvCxnSpPr>
          <p:nvPr/>
        </p:nvCxnSpPr>
        <p:spPr>
          <a:xfrm>
            <a:off x="378250" y="780916"/>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82D9E2E-EB2D-5A4E-92F8-07008760C1AA}"/>
              </a:ext>
            </a:extLst>
          </p:cNvPr>
          <p:cNvCxnSpPr>
            <a:cxnSpLocks/>
          </p:cNvCxnSpPr>
          <p:nvPr/>
        </p:nvCxnSpPr>
        <p:spPr>
          <a:xfrm flipH="1">
            <a:off x="4571999" y="2156539"/>
            <a:ext cx="1" cy="3057923"/>
          </a:xfrm>
          <a:prstGeom prst="line">
            <a:avLst/>
          </a:prstGeom>
          <a:ln w="635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5A389F7E-78F8-2C46-9DEA-FA8035FBF56D}"/>
              </a:ext>
            </a:extLst>
          </p:cNvPr>
          <p:cNvCxnSpPr>
            <a:cxnSpLocks/>
          </p:cNvCxnSpPr>
          <p:nvPr/>
        </p:nvCxnSpPr>
        <p:spPr>
          <a:xfrm>
            <a:off x="4775481" y="6757973"/>
            <a:ext cx="518432" cy="0"/>
          </a:xfrm>
          <a:prstGeom prst="line">
            <a:avLst/>
          </a:prstGeom>
          <a:ln w="25400">
            <a:gradFill>
              <a:gsLst>
                <a:gs pos="0">
                  <a:schemeClr val="accent1"/>
                </a:gs>
                <a:gs pos="100000">
                  <a:schemeClr val="accent2"/>
                </a:gs>
              </a:gsLst>
              <a:lin ang="2700000" scaled="0"/>
            </a:gradFill>
          </a:ln>
        </p:spPr>
        <p:style>
          <a:lnRef idx="1">
            <a:schemeClr val="accent1"/>
          </a:lnRef>
          <a:fillRef idx="0">
            <a:schemeClr val="accent1"/>
          </a:fillRef>
          <a:effectRef idx="0">
            <a:schemeClr val="accent1"/>
          </a:effectRef>
          <a:fontRef idx="minor">
            <a:schemeClr val="tx1"/>
          </a:fontRef>
        </p:style>
      </p:cxnSp>
      <p:pic>
        <p:nvPicPr>
          <p:cNvPr id="29" name="Picture 28">
            <a:extLst>
              <a:ext uri="{FF2B5EF4-FFF2-40B4-BE49-F238E27FC236}">
                <a16:creationId xmlns:a16="http://schemas.microsoft.com/office/drawing/2014/main" id="{3871435C-8F8C-9443-BC4A-F900BA5FA078}"/>
              </a:ext>
            </a:extLst>
          </p:cNvPr>
          <p:cNvPicPr>
            <a:picLocks noChangeAspect="1"/>
          </p:cNvPicPr>
          <p:nvPr/>
        </p:nvPicPr>
        <p:blipFill>
          <a:blip r:embed="rId3"/>
          <a:stretch>
            <a:fillRect/>
          </a:stretch>
        </p:blipFill>
        <p:spPr>
          <a:xfrm>
            <a:off x="8452022" y="1056503"/>
            <a:ext cx="503366" cy="503366"/>
          </a:xfrm>
          <a:prstGeom prst="rect">
            <a:avLst/>
          </a:prstGeom>
        </p:spPr>
      </p:pic>
      <p:pic>
        <p:nvPicPr>
          <p:cNvPr id="2" name="Picture 1">
            <a:extLst>
              <a:ext uri="{FF2B5EF4-FFF2-40B4-BE49-F238E27FC236}">
                <a16:creationId xmlns:a16="http://schemas.microsoft.com/office/drawing/2014/main" id="{37392D8C-FA5F-924E-92C6-E2F7A01FA3FF}"/>
              </a:ext>
            </a:extLst>
          </p:cNvPr>
          <p:cNvPicPr>
            <a:picLocks noChangeAspect="1"/>
          </p:cNvPicPr>
          <p:nvPr/>
        </p:nvPicPr>
        <p:blipFill>
          <a:blip r:embed="rId4"/>
          <a:stretch>
            <a:fillRect/>
          </a:stretch>
        </p:blipFill>
        <p:spPr>
          <a:xfrm>
            <a:off x="8297020" y="156583"/>
            <a:ext cx="658368" cy="658368"/>
          </a:xfrm>
          <a:prstGeom prst="rect">
            <a:avLst/>
          </a:prstGeom>
          <a:noFill/>
        </p:spPr>
      </p:pic>
      <p:sp>
        <p:nvSpPr>
          <p:cNvPr id="32" name="TextBox 31">
            <a:extLst>
              <a:ext uri="{FF2B5EF4-FFF2-40B4-BE49-F238E27FC236}">
                <a16:creationId xmlns:a16="http://schemas.microsoft.com/office/drawing/2014/main" id="{AE49D96A-011E-3E4D-9679-2F797B31515F}"/>
              </a:ext>
            </a:extLst>
          </p:cNvPr>
          <p:cNvSpPr txBox="1"/>
          <p:nvPr/>
        </p:nvSpPr>
        <p:spPr>
          <a:xfrm>
            <a:off x="0" y="6473846"/>
            <a:ext cx="9144000" cy="276999"/>
          </a:xfrm>
          <a:prstGeom prst="rect">
            <a:avLst/>
          </a:prstGeom>
          <a:noFill/>
        </p:spPr>
        <p:txBody>
          <a:bodyPr wrap="square" rtlCol="0">
            <a:spAutoFit/>
          </a:bodyPr>
          <a:lstStyle/>
          <a:p>
            <a:pPr algn="ctr"/>
            <a:r>
              <a:rPr lang="en-US" sz="1200" spc="-60" dirty="0">
                <a:solidFill>
                  <a:schemeClr val="accent6">
                    <a:lumMod val="50000"/>
                  </a:schemeClr>
                </a:solidFill>
                <a:latin typeface="Gotham Book" panose="02000504050000020004" pitchFamily="2" charset="0"/>
              </a:rPr>
              <a:t>INTRODUCTION		COLLECTING DATA		PROCESSING DATA		ANALYSIS		TAKEAWAYS</a:t>
            </a:r>
            <a:endParaRPr lang="en-US" sz="1200" spc="-60" dirty="0">
              <a:solidFill>
                <a:schemeClr val="accent2">
                  <a:lumMod val="50000"/>
                  <a:alpha val="35000"/>
                </a:schemeClr>
              </a:solidFill>
              <a:latin typeface="Gotham Book" panose="02000504050000020004" pitchFamily="2" charset="0"/>
            </a:endParaRPr>
          </a:p>
        </p:txBody>
      </p:sp>
    </p:spTree>
    <p:extLst>
      <p:ext uri="{BB962C8B-B14F-4D97-AF65-F5344CB8AC3E}">
        <p14:creationId xmlns:p14="http://schemas.microsoft.com/office/powerpoint/2010/main" val="2184855849"/>
      </p:ext>
    </p:extLst>
  </p:cSld>
  <p:clrMapOvr>
    <a:masterClrMapping/>
  </p:clrMapOvr>
</p:sld>
</file>

<file path=ppt/theme/theme1.xml><?xml version="1.0" encoding="utf-8"?>
<a:theme xmlns:a="http://schemas.openxmlformats.org/drawingml/2006/main" name="Office Theme">
  <a:themeElements>
    <a:clrScheme name="Custom 14">
      <a:dk1>
        <a:srgbClr val="000000"/>
      </a:dk1>
      <a:lt1>
        <a:srgbClr val="FFFFFF"/>
      </a:lt1>
      <a:dk2>
        <a:srgbClr val="44546A"/>
      </a:dk2>
      <a:lt2>
        <a:srgbClr val="E7E6E6"/>
      </a:lt2>
      <a:accent1>
        <a:srgbClr val="3479C4"/>
      </a:accent1>
      <a:accent2>
        <a:srgbClr val="007AC4"/>
      </a:accent2>
      <a:accent3>
        <a:srgbClr val="A5A5A5"/>
      </a:accent3>
      <a:accent4>
        <a:srgbClr val="00B2F0"/>
      </a:accent4>
      <a:accent5>
        <a:srgbClr val="5B9BD5"/>
      </a:accent5>
      <a:accent6>
        <a:srgbClr val="007AC6"/>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17154</TotalTime>
  <Words>3874</Words>
  <Application>Microsoft Macintosh PowerPoint</Application>
  <PresentationFormat>On-screen Show (4:3)</PresentationFormat>
  <Paragraphs>537</Paragraphs>
  <Slides>67</Slides>
  <Notes>34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67</vt:i4>
      </vt:variant>
    </vt:vector>
  </HeadingPairs>
  <TitlesOfParts>
    <vt:vector size="78" baseType="lpstr">
      <vt:lpstr>Arial</vt:lpstr>
      <vt:lpstr>Calibri</vt:lpstr>
      <vt:lpstr>Calibri Light</vt:lpstr>
      <vt:lpstr>Gotham Bold</vt:lpstr>
      <vt:lpstr>Gotham Book</vt:lpstr>
      <vt:lpstr>Gotham Light</vt:lpstr>
      <vt:lpstr>Source Sans Pro</vt:lpstr>
      <vt:lpstr>Titillium</vt:lpstr>
      <vt:lpstr>Titillium Bd</vt:lpstr>
      <vt:lpstr>Titillium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Pie normal chart</vt:lpstr>
      <vt:lpstr>PowerPoint Presentation</vt:lpstr>
      <vt:lpstr>PowerPoint Presentation</vt:lpstr>
      <vt:lpstr>PowerPoint Presentation</vt:lpstr>
      <vt:lpstr>PowerPoint Presentation</vt:lpstr>
      <vt:lpstr>Three important values</vt:lpstr>
      <vt:lpstr>PowerPoint Presentation</vt:lpstr>
      <vt:lpstr>PowerPoint Presentation</vt:lpstr>
      <vt:lpstr>Our latest in numbers</vt:lpstr>
      <vt:lpstr>PowerPoint Presentation</vt:lpstr>
      <vt:lpstr>What we do?</vt:lpstr>
      <vt:lpstr>Features to start, sell &amp; grow</vt:lpstr>
      <vt:lpstr>PowerPoint Presentation</vt:lpstr>
      <vt:lpstr>PowerPoint Presentation</vt:lpstr>
      <vt:lpstr>PowerPoint Presentation</vt:lpstr>
      <vt:lpstr>PowerPoint Presentation</vt:lpstr>
      <vt:lpstr>Service icons Slide</vt:lpstr>
      <vt:lpstr>Service number Slide</vt:lpstr>
      <vt:lpstr>PowerPoint Presentation</vt:lpstr>
      <vt:lpstr>PowerPoint Presentation</vt:lpstr>
      <vt:lpstr>Service Picture Slide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Swearingen, Alex H</cp:lastModifiedBy>
  <cp:revision>211</cp:revision>
  <dcterms:created xsi:type="dcterms:W3CDTF">2016-09-29T04:17:56Z</dcterms:created>
  <dcterms:modified xsi:type="dcterms:W3CDTF">2020-01-28T00:54:04Z</dcterms:modified>
</cp:coreProperties>
</file>

<file path=docProps/thumbnail.jpeg>
</file>